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6"/>
  </p:notesMasterIdLst>
  <p:sldIdLst>
    <p:sldId id="256" r:id="rId3"/>
    <p:sldId id="438" r:id="rId4"/>
    <p:sldId id="436" r:id="rId5"/>
    <p:sldId id="443" r:id="rId6"/>
    <p:sldId id="414" r:id="rId7"/>
    <p:sldId id="380" r:id="rId8"/>
    <p:sldId id="384" r:id="rId9"/>
    <p:sldId id="388" r:id="rId10"/>
    <p:sldId id="444" r:id="rId11"/>
    <p:sldId id="385" r:id="rId12"/>
    <p:sldId id="386" r:id="rId13"/>
    <p:sldId id="446" r:id="rId14"/>
    <p:sldId id="423" r:id="rId15"/>
    <p:sldId id="439" r:id="rId16"/>
    <p:sldId id="424" r:id="rId17"/>
    <p:sldId id="387" r:id="rId18"/>
    <p:sldId id="381" r:id="rId19"/>
    <p:sldId id="420" r:id="rId20"/>
    <p:sldId id="422" r:id="rId21"/>
    <p:sldId id="421" r:id="rId22"/>
    <p:sldId id="394" r:id="rId23"/>
    <p:sldId id="395" r:id="rId24"/>
    <p:sldId id="440" r:id="rId25"/>
    <p:sldId id="396" r:id="rId26"/>
    <p:sldId id="397" r:id="rId27"/>
    <p:sldId id="382" r:id="rId28"/>
    <p:sldId id="427" r:id="rId29"/>
    <p:sldId id="406" r:id="rId30"/>
    <p:sldId id="407" r:id="rId31"/>
    <p:sldId id="408" r:id="rId32"/>
    <p:sldId id="441" r:id="rId33"/>
    <p:sldId id="409" r:id="rId34"/>
    <p:sldId id="426" r:id="rId35"/>
    <p:sldId id="383" r:id="rId36"/>
    <p:sldId id="400" r:id="rId37"/>
    <p:sldId id="442" r:id="rId38"/>
    <p:sldId id="401" r:id="rId39"/>
    <p:sldId id="402" r:id="rId40"/>
    <p:sldId id="403" r:id="rId41"/>
    <p:sldId id="425" r:id="rId42"/>
    <p:sldId id="447" r:id="rId43"/>
    <p:sldId id="448" r:id="rId44"/>
    <p:sldId id="449" r:id="rId45"/>
  </p:sldIdLst>
  <p:sldSz cx="12196763" cy="685800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781E19"/>
    <a:srgbClr val="DDDDDD"/>
    <a:srgbClr val="A9BECB"/>
    <a:srgbClr val="21A3D0"/>
    <a:srgbClr val="AF1D5C"/>
    <a:srgbClr val="D01C63"/>
    <a:srgbClr val="0067AC"/>
    <a:srgbClr val="F595DC"/>
    <a:srgbClr val="F1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5" autoAdjust="0"/>
    <p:restoredTop sz="93844" autoAdjust="0"/>
  </p:normalViewPr>
  <p:slideViewPr>
    <p:cSldViewPr snapToObjects="1">
      <p:cViewPr varScale="1">
        <p:scale>
          <a:sx n="80" d="100"/>
          <a:sy n="80" d="100"/>
        </p:scale>
        <p:origin x="600" y="67"/>
      </p:cViewPr>
      <p:guideLst>
        <p:guide orient="horz" pos="2142"/>
        <p:guide pos="384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B9EEDA17-7CE7-49CA-897E-A1888A19DA62}" type="datetimeFigureOut">
              <a:rPr lang="zh-CN" altLang="en-US"/>
              <a:pPr/>
              <a:t>2016/11/6</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E1689F0-D8FB-450F-A36F-553F26501FEE}" type="slidenum">
              <a:rPr lang="zh-CN" altLang="en-US"/>
              <a:pPr/>
              <a:t>‹#›</a:t>
            </a:fld>
            <a:endParaRPr lang="en-US"/>
          </a:p>
        </p:txBody>
      </p:sp>
    </p:spTree>
    <p:extLst>
      <p:ext uri="{BB962C8B-B14F-4D97-AF65-F5344CB8AC3E}">
        <p14:creationId xmlns:p14="http://schemas.microsoft.com/office/powerpoint/2010/main" val="2176161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a:t>
            </a:fld>
            <a:endParaRPr lang="en-US"/>
          </a:p>
        </p:txBody>
      </p:sp>
    </p:spTree>
    <p:extLst>
      <p:ext uri="{BB962C8B-B14F-4D97-AF65-F5344CB8AC3E}">
        <p14:creationId xmlns:p14="http://schemas.microsoft.com/office/powerpoint/2010/main" val="336221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10</a:t>
            </a:fld>
            <a:endParaRPr lang="en-US"/>
          </a:p>
        </p:txBody>
      </p:sp>
    </p:spTree>
    <p:extLst>
      <p:ext uri="{BB962C8B-B14F-4D97-AF65-F5344CB8AC3E}">
        <p14:creationId xmlns:p14="http://schemas.microsoft.com/office/powerpoint/2010/main" val="3901208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11</a:t>
            </a:fld>
            <a:endParaRPr lang="en-US"/>
          </a:p>
        </p:txBody>
      </p:sp>
    </p:spTree>
    <p:extLst>
      <p:ext uri="{BB962C8B-B14F-4D97-AF65-F5344CB8AC3E}">
        <p14:creationId xmlns:p14="http://schemas.microsoft.com/office/powerpoint/2010/main" val="310129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12</a:t>
            </a:fld>
            <a:endParaRPr lang="en-US"/>
          </a:p>
        </p:txBody>
      </p:sp>
    </p:spTree>
    <p:extLst>
      <p:ext uri="{BB962C8B-B14F-4D97-AF65-F5344CB8AC3E}">
        <p14:creationId xmlns:p14="http://schemas.microsoft.com/office/powerpoint/2010/main" val="310129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13</a:t>
            </a:fld>
            <a:endParaRPr lang="en-US"/>
          </a:p>
        </p:txBody>
      </p:sp>
    </p:spTree>
    <p:extLst>
      <p:ext uri="{BB962C8B-B14F-4D97-AF65-F5344CB8AC3E}">
        <p14:creationId xmlns:p14="http://schemas.microsoft.com/office/powerpoint/2010/main" val="695178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58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15</a:t>
            </a:fld>
            <a:endParaRPr lang="en-US"/>
          </a:p>
        </p:txBody>
      </p:sp>
    </p:spTree>
    <p:extLst>
      <p:ext uri="{BB962C8B-B14F-4D97-AF65-F5344CB8AC3E}">
        <p14:creationId xmlns:p14="http://schemas.microsoft.com/office/powerpoint/2010/main" val="517257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16</a:t>
            </a:fld>
            <a:endParaRPr lang="en-US"/>
          </a:p>
        </p:txBody>
      </p:sp>
    </p:spTree>
    <p:extLst>
      <p:ext uri="{BB962C8B-B14F-4D97-AF65-F5344CB8AC3E}">
        <p14:creationId xmlns:p14="http://schemas.microsoft.com/office/powerpoint/2010/main" val="317422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17</a:t>
            </a:fld>
            <a:endParaRPr lang="en-US"/>
          </a:p>
        </p:txBody>
      </p:sp>
    </p:spTree>
    <p:extLst>
      <p:ext uri="{BB962C8B-B14F-4D97-AF65-F5344CB8AC3E}">
        <p14:creationId xmlns:p14="http://schemas.microsoft.com/office/powerpoint/2010/main" val="159332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18</a:t>
            </a:fld>
            <a:endParaRPr lang="en-US"/>
          </a:p>
        </p:txBody>
      </p:sp>
    </p:spTree>
    <p:extLst>
      <p:ext uri="{BB962C8B-B14F-4D97-AF65-F5344CB8AC3E}">
        <p14:creationId xmlns:p14="http://schemas.microsoft.com/office/powerpoint/2010/main" val="2404489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19</a:t>
            </a:fld>
            <a:endParaRPr lang="en-US"/>
          </a:p>
        </p:txBody>
      </p:sp>
    </p:spTree>
    <p:extLst>
      <p:ext uri="{BB962C8B-B14F-4D97-AF65-F5344CB8AC3E}">
        <p14:creationId xmlns:p14="http://schemas.microsoft.com/office/powerpoint/2010/main" val="260224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a:t>
            </a:fld>
            <a:endParaRPr lang="en-US"/>
          </a:p>
        </p:txBody>
      </p:sp>
    </p:spTree>
    <p:extLst>
      <p:ext uri="{BB962C8B-B14F-4D97-AF65-F5344CB8AC3E}">
        <p14:creationId xmlns:p14="http://schemas.microsoft.com/office/powerpoint/2010/main" val="2035141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20</a:t>
            </a:fld>
            <a:endParaRPr lang="en-US"/>
          </a:p>
        </p:txBody>
      </p:sp>
    </p:spTree>
    <p:extLst>
      <p:ext uri="{BB962C8B-B14F-4D97-AF65-F5344CB8AC3E}">
        <p14:creationId xmlns:p14="http://schemas.microsoft.com/office/powerpoint/2010/main" val="855161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21</a:t>
            </a:fld>
            <a:endParaRPr lang="en-US"/>
          </a:p>
        </p:txBody>
      </p:sp>
    </p:spTree>
    <p:extLst>
      <p:ext uri="{BB962C8B-B14F-4D97-AF65-F5344CB8AC3E}">
        <p14:creationId xmlns:p14="http://schemas.microsoft.com/office/powerpoint/2010/main" val="1031125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22</a:t>
            </a:fld>
            <a:endParaRPr lang="en-US"/>
          </a:p>
        </p:txBody>
      </p:sp>
    </p:spTree>
    <p:extLst>
      <p:ext uri="{BB962C8B-B14F-4D97-AF65-F5344CB8AC3E}">
        <p14:creationId xmlns:p14="http://schemas.microsoft.com/office/powerpoint/2010/main" val="1412095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219458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24</a:t>
            </a:fld>
            <a:endParaRPr lang="en-US"/>
          </a:p>
        </p:txBody>
      </p:sp>
    </p:spTree>
    <p:extLst>
      <p:ext uri="{BB962C8B-B14F-4D97-AF65-F5344CB8AC3E}">
        <p14:creationId xmlns:p14="http://schemas.microsoft.com/office/powerpoint/2010/main" val="1824355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25</a:t>
            </a:fld>
            <a:endParaRPr lang="en-US"/>
          </a:p>
        </p:txBody>
      </p:sp>
    </p:spTree>
    <p:extLst>
      <p:ext uri="{BB962C8B-B14F-4D97-AF65-F5344CB8AC3E}">
        <p14:creationId xmlns:p14="http://schemas.microsoft.com/office/powerpoint/2010/main" val="120829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26</a:t>
            </a:fld>
            <a:endParaRPr lang="en-US"/>
          </a:p>
        </p:txBody>
      </p:sp>
    </p:spTree>
    <p:extLst>
      <p:ext uri="{BB962C8B-B14F-4D97-AF65-F5344CB8AC3E}">
        <p14:creationId xmlns:p14="http://schemas.microsoft.com/office/powerpoint/2010/main" val="3065372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27</a:t>
            </a:fld>
            <a:endParaRPr lang="en-US"/>
          </a:p>
        </p:txBody>
      </p:sp>
    </p:spTree>
    <p:extLst>
      <p:ext uri="{BB962C8B-B14F-4D97-AF65-F5344CB8AC3E}">
        <p14:creationId xmlns:p14="http://schemas.microsoft.com/office/powerpoint/2010/main" val="3239496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28</a:t>
            </a:fld>
            <a:endParaRPr lang="en-US"/>
          </a:p>
        </p:txBody>
      </p:sp>
    </p:spTree>
    <p:extLst>
      <p:ext uri="{BB962C8B-B14F-4D97-AF65-F5344CB8AC3E}">
        <p14:creationId xmlns:p14="http://schemas.microsoft.com/office/powerpoint/2010/main" val="3923977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29</a:t>
            </a:fld>
            <a:endParaRPr lang="en-US"/>
          </a:p>
        </p:txBody>
      </p:sp>
    </p:spTree>
    <p:extLst>
      <p:ext uri="{BB962C8B-B14F-4D97-AF65-F5344CB8AC3E}">
        <p14:creationId xmlns:p14="http://schemas.microsoft.com/office/powerpoint/2010/main" val="301080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92324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30</a:t>
            </a:fld>
            <a:endParaRPr lang="en-US"/>
          </a:p>
        </p:txBody>
      </p:sp>
    </p:spTree>
    <p:extLst>
      <p:ext uri="{BB962C8B-B14F-4D97-AF65-F5344CB8AC3E}">
        <p14:creationId xmlns:p14="http://schemas.microsoft.com/office/powerpoint/2010/main" val="3569648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19458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32</a:t>
            </a:fld>
            <a:endParaRPr lang="en-US"/>
          </a:p>
        </p:txBody>
      </p:sp>
    </p:spTree>
    <p:extLst>
      <p:ext uri="{BB962C8B-B14F-4D97-AF65-F5344CB8AC3E}">
        <p14:creationId xmlns:p14="http://schemas.microsoft.com/office/powerpoint/2010/main" val="3449286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33</a:t>
            </a:fld>
            <a:endParaRPr lang="en-US"/>
          </a:p>
        </p:txBody>
      </p:sp>
    </p:spTree>
    <p:extLst>
      <p:ext uri="{BB962C8B-B14F-4D97-AF65-F5344CB8AC3E}">
        <p14:creationId xmlns:p14="http://schemas.microsoft.com/office/powerpoint/2010/main" val="2756891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34</a:t>
            </a:fld>
            <a:endParaRPr lang="en-US"/>
          </a:p>
        </p:txBody>
      </p:sp>
    </p:spTree>
    <p:extLst>
      <p:ext uri="{BB962C8B-B14F-4D97-AF65-F5344CB8AC3E}">
        <p14:creationId xmlns:p14="http://schemas.microsoft.com/office/powerpoint/2010/main" val="76505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35</a:t>
            </a:fld>
            <a:endParaRPr lang="en-US"/>
          </a:p>
        </p:txBody>
      </p:sp>
    </p:spTree>
    <p:extLst>
      <p:ext uri="{BB962C8B-B14F-4D97-AF65-F5344CB8AC3E}">
        <p14:creationId xmlns:p14="http://schemas.microsoft.com/office/powerpoint/2010/main" val="1491536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219458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37</a:t>
            </a:fld>
            <a:endParaRPr lang="en-US"/>
          </a:p>
        </p:txBody>
      </p:sp>
    </p:spTree>
    <p:extLst>
      <p:ext uri="{BB962C8B-B14F-4D97-AF65-F5344CB8AC3E}">
        <p14:creationId xmlns:p14="http://schemas.microsoft.com/office/powerpoint/2010/main" val="816179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38</a:t>
            </a:fld>
            <a:endParaRPr lang="en-US"/>
          </a:p>
        </p:txBody>
      </p:sp>
    </p:spTree>
    <p:extLst>
      <p:ext uri="{BB962C8B-B14F-4D97-AF65-F5344CB8AC3E}">
        <p14:creationId xmlns:p14="http://schemas.microsoft.com/office/powerpoint/2010/main" val="4192778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39</a:t>
            </a:fld>
            <a:endParaRPr lang="en-US"/>
          </a:p>
        </p:txBody>
      </p:sp>
    </p:spTree>
    <p:extLst>
      <p:ext uri="{BB962C8B-B14F-4D97-AF65-F5344CB8AC3E}">
        <p14:creationId xmlns:p14="http://schemas.microsoft.com/office/powerpoint/2010/main" val="254608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92324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40</a:t>
            </a:fld>
            <a:endParaRPr lang="en-US"/>
          </a:p>
        </p:txBody>
      </p:sp>
    </p:spTree>
    <p:extLst>
      <p:ext uri="{BB962C8B-B14F-4D97-AF65-F5344CB8AC3E}">
        <p14:creationId xmlns:p14="http://schemas.microsoft.com/office/powerpoint/2010/main" val="1496976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smtClean="0"/>
              <a:t>问题！</a:t>
            </a:r>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36221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5</a:t>
            </a:fld>
            <a:endParaRPr lang="en-US"/>
          </a:p>
        </p:txBody>
      </p:sp>
    </p:spTree>
    <p:extLst>
      <p:ext uri="{BB962C8B-B14F-4D97-AF65-F5344CB8AC3E}">
        <p14:creationId xmlns:p14="http://schemas.microsoft.com/office/powerpoint/2010/main" val="421945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6</a:t>
            </a:fld>
            <a:endParaRPr lang="en-US"/>
          </a:p>
        </p:txBody>
      </p:sp>
    </p:spTree>
    <p:extLst>
      <p:ext uri="{BB962C8B-B14F-4D97-AF65-F5344CB8AC3E}">
        <p14:creationId xmlns:p14="http://schemas.microsoft.com/office/powerpoint/2010/main" val="229232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7</a:t>
            </a:fld>
            <a:endParaRPr lang="en-US"/>
          </a:p>
        </p:txBody>
      </p:sp>
    </p:spTree>
    <p:extLst>
      <p:ext uri="{BB962C8B-B14F-4D97-AF65-F5344CB8AC3E}">
        <p14:creationId xmlns:p14="http://schemas.microsoft.com/office/powerpoint/2010/main" val="2709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8</a:t>
            </a:fld>
            <a:endParaRPr lang="en-US"/>
          </a:p>
        </p:txBody>
      </p:sp>
    </p:spTree>
    <p:extLst>
      <p:ext uri="{BB962C8B-B14F-4D97-AF65-F5344CB8AC3E}">
        <p14:creationId xmlns:p14="http://schemas.microsoft.com/office/powerpoint/2010/main" val="254916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9</a:t>
            </a:fld>
            <a:endParaRPr lang="en-US"/>
          </a:p>
        </p:txBody>
      </p:sp>
    </p:spTree>
    <p:extLst>
      <p:ext uri="{BB962C8B-B14F-4D97-AF65-F5344CB8AC3E}">
        <p14:creationId xmlns:p14="http://schemas.microsoft.com/office/powerpoint/2010/main" val="25491647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86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0"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7827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89430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596" y="1122363"/>
            <a:ext cx="9147572"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596" y="3602038"/>
            <a:ext cx="91475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56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39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75" y="1709739"/>
            <a:ext cx="10519708"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75" y="4589464"/>
            <a:ext cx="1051970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9106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528"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4611"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9399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16" y="365126"/>
            <a:ext cx="10519708"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117" y="1681163"/>
            <a:ext cx="5159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117" y="2505075"/>
            <a:ext cx="5159802"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4611" y="1681163"/>
            <a:ext cx="51852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4611" y="2505075"/>
            <a:ext cx="51852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0038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055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633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213" y="987426"/>
            <a:ext cx="617461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374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25624" y="908050"/>
            <a:ext cx="10601349" cy="635000"/>
          </a:xfrm>
        </p:spPr>
        <p:txBody>
          <a:bodyPr/>
          <a:lstStyle>
            <a:lvl1pPr>
              <a:defRPr>
                <a:solidFill>
                  <a:schemeClr val="accent2"/>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825624" y="1600200"/>
            <a:ext cx="10601349" cy="4525963"/>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2" name="TextBox 11"/>
          <p:cNvSpPr txBox="1"/>
          <p:nvPr userDrawn="1"/>
        </p:nvSpPr>
        <p:spPr>
          <a:xfrm>
            <a:off x="11651531" y="6388866"/>
            <a:ext cx="423514" cy="307777"/>
          </a:xfrm>
          <a:prstGeom prst="rect">
            <a:avLst/>
          </a:prstGeom>
          <a:noFill/>
        </p:spPr>
        <p:txBody>
          <a:bodyPr wrap="none" rtlCol="0">
            <a:spAutoFit/>
          </a:bodyPr>
          <a:lstStyle/>
          <a:p>
            <a:pPr algn="ctr"/>
            <a:fld id="{A8D629F8-11E1-4F49-82F6-0EEED36D1DAD}" type="slidenum">
              <a:rPr lang="zh-CN" altLang="en-US" sz="1400" smtClean="0">
                <a:solidFill>
                  <a:srgbClr val="F8F8F8"/>
                </a:solidFill>
                <a:latin typeface="+mn-ea"/>
                <a:ea typeface="+mn-ea"/>
              </a:rPr>
              <a:pPr algn="ctr"/>
              <a:t>‹#›</a:t>
            </a:fld>
            <a:endParaRPr lang="zh-CN" altLang="en-US" sz="1400" dirty="0">
              <a:solidFill>
                <a:srgbClr val="F8F8F8"/>
              </a:solidFill>
              <a:latin typeface="+mn-ea"/>
              <a:ea typeface="+mn-ea"/>
            </a:endParaRPr>
          </a:p>
        </p:txBody>
      </p:sp>
      <p:sp>
        <p:nvSpPr>
          <p:cNvPr id="11" name="Freeform 10"/>
          <p:cNvSpPr>
            <a:spLocks/>
          </p:cNvSpPr>
          <p:nvPr userDrawn="1"/>
        </p:nvSpPr>
        <p:spPr bwMode="auto">
          <a:xfrm>
            <a:off x="193675" y="208707"/>
            <a:ext cx="7869238" cy="509587"/>
          </a:xfrm>
          <a:custGeom>
            <a:avLst/>
            <a:gdLst>
              <a:gd name="T0" fmla="*/ 0 w 10307"/>
              <a:gd name="T1" fmla="*/ 0 h 634"/>
              <a:gd name="T2" fmla="*/ 10307 w 10307"/>
              <a:gd name="T3" fmla="*/ 0 h 634"/>
              <a:gd name="T4" fmla="*/ 9896 w 10307"/>
              <a:gd name="T5" fmla="*/ 634 h 634"/>
              <a:gd name="T6" fmla="*/ 0 w 10307"/>
              <a:gd name="T7" fmla="*/ 634 h 634"/>
              <a:gd name="T8" fmla="*/ 0 w 10307"/>
              <a:gd name="T9" fmla="*/ 0 h 634"/>
            </a:gdLst>
            <a:ahLst/>
            <a:cxnLst>
              <a:cxn ang="0">
                <a:pos x="T0" y="T1"/>
              </a:cxn>
              <a:cxn ang="0">
                <a:pos x="T2" y="T3"/>
              </a:cxn>
              <a:cxn ang="0">
                <a:pos x="T4" y="T5"/>
              </a:cxn>
              <a:cxn ang="0">
                <a:pos x="T6" y="T7"/>
              </a:cxn>
              <a:cxn ang="0">
                <a:pos x="T8" y="T9"/>
              </a:cxn>
            </a:cxnLst>
            <a:rect l="0" t="0" r="r" b="b"/>
            <a:pathLst>
              <a:path w="10307" h="634">
                <a:moveTo>
                  <a:pt x="0" y="0"/>
                </a:moveTo>
                <a:lnTo>
                  <a:pt x="10307" y="0"/>
                </a:lnTo>
                <a:lnTo>
                  <a:pt x="9896" y="634"/>
                </a:lnTo>
                <a:lnTo>
                  <a:pt x="0" y="634"/>
                </a:lnTo>
                <a:lnTo>
                  <a:pt x="0" y="0"/>
                </a:lnTo>
                <a:close/>
              </a:path>
            </a:pathLst>
          </a:custGeom>
          <a:solidFill>
            <a:srgbClr val="707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userDrawn="1"/>
        </p:nvSpPr>
        <p:spPr bwMode="auto">
          <a:xfrm>
            <a:off x="7700963" y="143239"/>
            <a:ext cx="439738" cy="604837"/>
          </a:xfrm>
          <a:custGeom>
            <a:avLst/>
            <a:gdLst>
              <a:gd name="T0" fmla="*/ 508 w 576"/>
              <a:gd name="T1" fmla="*/ 0 h 754"/>
              <a:gd name="T2" fmla="*/ 508 w 576"/>
              <a:gd name="T3" fmla="*/ 0 h 754"/>
              <a:gd name="T4" fmla="*/ 527 w 576"/>
              <a:gd name="T5" fmla="*/ 0 h 754"/>
              <a:gd name="T6" fmla="*/ 527 w 576"/>
              <a:gd name="T7" fmla="*/ 0 h 754"/>
              <a:gd name="T8" fmla="*/ 548 w 576"/>
              <a:gd name="T9" fmla="*/ 0 h 754"/>
              <a:gd name="T10" fmla="*/ 548 w 576"/>
              <a:gd name="T11" fmla="*/ 0 h 754"/>
              <a:gd name="T12" fmla="*/ 576 w 576"/>
              <a:gd name="T13" fmla="*/ 0 h 754"/>
              <a:gd name="T14" fmla="*/ 91 w 576"/>
              <a:gd name="T15" fmla="*/ 754 h 754"/>
              <a:gd name="T16" fmla="*/ 63 w 576"/>
              <a:gd name="T17" fmla="*/ 754 h 754"/>
              <a:gd name="T18" fmla="*/ 63 w 576"/>
              <a:gd name="T19" fmla="*/ 754 h 754"/>
              <a:gd name="T20" fmla="*/ 41 w 576"/>
              <a:gd name="T21" fmla="*/ 754 h 754"/>
              <a:gd name="T22" fmla="*/ 41 w 576"/>
              <a:gd name="T23" fmla="*/ 754 h 754"/>
              <a:gd name="T24" fmla="*/ 22 w 576"/>
              <a:gd name="T25" fmla="*/ 754 h 754"/>
              <a:gd name="T26" fmla="*/ 22 w 576"/>
              <a:gd name="T27" fmla="*/ 754 h 754"/>
              <a:gd name="T28" fmla="*/ 0 w 576"/>
              <a:gd name="T29" fmla="*/ 754 h 754"/>
              <a:gd name="T30" fmla="*/ 0 w 576"/>
              <a:gd name="T31" fmla="*/ 754 h 754"/>
              <a:gd name="T32" fmla="*/ 486 w 576"/>
              <a:gd name="T33" fmla="*/ 0 h 754"/>
              <a:gd name="T34" fmla="*/ 508 w 576"/>
              <a:gd name="T35"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508" y="0"/>
                </a:moveTo>
                <a:lnTo>
                  <a:pt x="508" y="0"/>
                </a:lnTo>
                <a:lnTo>
                  <a:pt x="527" y="0"/>
                </a:lnTo>
                <a:lnTo>
                  <a:pt x="527" y="0"/>
                </a:lnTo>
                <a:lnTo>
                  <a:pt x="548" y="0"/>
                </a:lnTo>
                <a:lnTo>
                  <a:pt x="548" y="0"/>
                </a:lnTo>
                <a:lnTo>
                  <a:pt x="576" y="0"/>
                </a:lnTo>
                <a:lnTo>
                  <a:pt x="91" y="754"/>
                </a:lnTo>
                <a:lnTo>
                  <a:pt x="63" y="754"/>
                </a:lnTo>
                <a:lnTo>
                  <a:pt x="63" y="754"/>
                </a:lnTo>
                <a:lnTo>
                  <a:pt x="41" y="754"/>
                </a:lnTo>
                <a:lnTo>
                  <a:pt x="41" y="754"/>
                </a:lnTo>
                <a:lnTo>
                  <a:pt x="22" y="754"/>
                </a:lnTo>
                <a:lnTo>
                  <a:pt x="22" y="754"/>
                </a:lnTo>
                <a:lnTo>
                  <a:pt x="0" y="754"/>
                </a:lnTo>
                <a:lnTo>
                  <a:pt x="0" y="754"/>
                </a:lnTo>
                <a:lnTo>
                  <a:pt x="486" y="0"/>
                </a:lnTo>
                <a:lnTo>
                  <a:pt x="508" y="0"/>
                </a:lnTo>
                <a:close/>
              </a:path>
            </a:pathLst>
          </a:custGeom>
          <a:solidFill>
            <a:srgbClr val="4551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13"/>
          <p:cNvSpPr>
            <a:spLocks noChangeAspect="1" noChangeArrowheads="1" noTextEdit="1"/>
          </p:cNvSpPr>
          <p:nvPr userDrawn="1"/>
        </p:nvSpPr>
        <p:spPr bwMode="auto">
          <a:xfrm>
            <a:off x="122238" y="129331"/>
            <a:ext cx="121443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userDrawn="1"/>
        </p:nvSpPr>
        <p:spPr bwMode="auto">
          <a:xfrm>
            <a:off x="139700" y="129331"/>
            <a:ext cx="1212850" cy="87313"/>
          </a:xfrm>
          <a:custGeom>
            <a:avLst/>
            <a:gdLst>
              <a:gd name="T0" fmla="*/ 1529 w 1564"/>
              <a:gd name="T1" fmla="*/ 0 h 109"/>
              <a:gd name="T2" fmla="*/ 1564 w 1564"/>
              <a:gd name="T3" fmla="*/ 109 h 109"/>
              <a:gd name="T4" fmla="*/ 0 w 1564"/>
              <a:gd name="T5" fmla="*/ 109 h 109"/>
              <a:gd name="T6" fmla="*/ 1 w 1564"/>
              <a:gd name="T7" fmla="*/ 0 h 109"/>
              <a:gd name="T8" fmla="*/ 1529 w 1564"/>
              <a:gd name="T9" fmla="*/ 0 h 109"/>
            </a:gdLst>
            <a:ahLst/>
            <a:cxnLst>
              <a:cxn ang="0">
                <a:pos x="T0" y="T1"/>
              </a:cxn>
              <a:cxn ang="0">
                <a:pos x="T2" y="T3"/>
              </a:cxn>
              <a:cxn ang="0">
                <a:pos x="T4" y="T5"/>
              </a:cxn>
              <a:cxn ang="0">
                <a:pos x="T6" y="T7"/>
              </a:cxn>
              <a:cxn ang="0">
                <a:pos x="T8" y="T9"/>
              </a:cxn>
            </a:cxnLst>
            <a:rect l="0" t="0" r="r" b="b"/>
            <a:pathLst>
              <a:path w="1564" h="109">
                <a:moveTo>
                  <a:pt x="1529" y="0"/>
                </a:moveTo>
                <a:lnTo>
                  <a:pt x="1564" y="109"/>
                </a:lnTo>
                <a:lnTo>
                  <a:pt x="0" y="109"/>
                </a:lnTo>
                <a:lnTo>
                  <a:pt x="1" y="0"/>
                </a:lnTo>
                <a:lnTo>
                  <a:pt x="1529"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userDrawn="1"/>
        </p:nvSpPr>
        <p:spPr bwMode="auto">
          <a:xfrm>
            <a:off x="122238" y="129331"/>
            <a:ext cx="1203325" cy="668338"/>
          </a:xfrm>
          <a:custGeom>
            <a:avLst/>
            <a:gdLst>
              <a:gd name="T0" fmla="*/ 0 w 1551"/>
              <a:gd name="T1" fmla="*/ 0 h 839"/>
              <a:gd name="T2" fmla="*/ 1551 w 1551"/>
              <a:gd name="T3" fmla="*/ 0 h 839"/>
              <a:gd name="T4" fmla="*/ 1009 w 1551"/>
              <a:gd name="T5" fmla="*/ 839 h 839"/>
              <a:gd name="T6" fmla="*/ 3 w 1551"/>
              <a:gd name="T7" fmla="*/ 839 h 839"/>
              <a:gd name="T8" fmla="*/ 0 w 1551"/>
              <a:gd name="T9" fmla="*/ 0 h 839"/>
            </a:gdLst>
            <a:ahLst/>
            <a:cxnLst>
              <a:cxn ang="0">
                <a:pos x="T0" y="T1"/>
              </a:cxn>
              <a:cxn ang="0">
                <a:pos x="T2" y="T3"/>
              </a:cxn>
              <a:cxn ang="0">
                <a:pos x="T4" y="T5"/>
              </a:cxn>
              <a:cxn ang="0">
                <a:pos x="T6" y="T7"/>
              </a:cxn>
              <a:cxn ang="0">
                <a:pos x="T8" y="T9"/>
              </a:cxn>
            </a:cxnLst>
            <a:rect l="0" t="0" r="r" b="b"/>
            <a:pathLst>
              <a:path w="1551" h="839">
                <a:moveTo>
                  <a:pt x="0" y="0"/>
                </a:moveTo>
                <a:lnTo>
                  <a:pt x="1551" y="0"/>
                </a:lnTo>
                <a:lnTo>
                  <a:pt x="1009" y="839"/>
                </a:lnTo>
                <a:lnTo>
                  <a:pt x="3" y="839"/>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64612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400"/>
                                        <p:tgtEl>
                                          <p:spTgt spid="11"/>
                                        </p:tgtEl>
                                      </p:cBhvr>
                                    </p:animEffect>
                                  </p:childTnLst>
                                </p:cTn>
                              </p:par>
                            </p:childTnLst>
                          </p:cTn>
                        </p:par>
                        <p:par>
                          <p:cTn id="8" fill="hold">
                            <p:stCondLst>
                              <p:cond delay="4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300"/>
                                        <p:tgtEl>
                                          <p:spTgt spid="17"/>
                                        </p:tgtEl>
                                      </p:cBhvr>
                                    </p:animEffect>
                                  </p:childTnLst>
                                </p:cTn>
                              </p:par>
                            </p:childTnLst>
                          </p:cTn>
                        </p:par>
                        <p:par>
                          <p:cTn id="12" fill="hold">
                            <p:stCondLst>
                              <p:cond delay="7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4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213" y="987426"/>
            <a:ext cx="617461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9475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3487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8309" y="365125"/>
            <a:ext cx="2629927"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527" y="365125"/>
            <a:ext cx="7737322"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655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rgbClr val="F8F8F8"/>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rgbClr val="F8F8F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388542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accent3"/>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898880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9747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0494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4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20479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98931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dirty="0" smtClean="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dirty="0" smtClean="0"/>
              <a:t>单击此处编辑母版文本样式</a:t>
            </a:r>
          </a:p>
          <a:p>
            <a:pPr lvl="1"/>
            <a:r>
              <a:rPr lang="zh-CN" dirty="0" smtClean="0"/>
              <a:t>第二级</a:t>
            </a:r>
          </a:p>
        </p:txBody>
      </p:sp>
    </p:spTree>
    <p:extLst>
      <p:ext uri="{BB962C8B-B14F-4D97-AF65-F5344CB8AC3E}">
        <p14:creationId xmlns:p14="http://schemas.microsoft.com/office/powerpoint/2010/main" val="256812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fontAlgn="base">
        <a:spcBef>
          <a:spcPct val="20000"/>
        </a:spcBef>
        <a:spcAft>
          <a:spcPct val="0"/>
        </a:spcAft>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528" y="365126"/>
            <a:ext cx="10519708"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528" y="1825625"/>
            <a:ext cx="1051970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527" y="6356351"/>
            <a:ext cx="27442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FC8CF30-C9F5-449B-9095-10E09885ACC6}" type="datetimeFigureOut">
              <a:rPr lang="zh-CN" altLang="en-US" smtClean="0">
                <a:solidFill>
                  <a:prstClr val="black">
                    <a:tint val="75000"/>
                  </a:prstClr>
                </a:solidFill>
                <a:latin typeface="Calibri" panose="020F0502020204030204"/>
              </a:rPr>
              <a:pPr fontAlgn="auto">
                <a:spcBef>
                  <a:spcPts val="0"/>
                </a:spcBef>
                <a:spcAft>
                  <a:spcPts val="0"/>
                </a:spcAft>
              </a:pPr>
              <a:t>2016/11/6</a:t>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4040178" y="6356351"/>
            <a:ext cx="41164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8613964" y="6356351"/>
            <a:ext cx="27442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70F3CAC-6F67-4F8C-A210-BA41BAA01332}" type="slidenum">
              <a:rPr lang="zh-CN" altLang="en-US" smtClean="0">
                <a:solidFill>
                  <a:prstClr val="black">
                    <a:tint val="75000"/>
                  </a:prstClr>
                </a:solidFill>
                <a:latin typeface="Calibri" panose="020F0502020204030204"/>
              </a:rPr>
              <a:pPr fontAlgn="auto">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546981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idx="4294967295"/>
          </p:nvPr>
        </p:nvSpPr>
        <p:spPr>
          <a:xfrm>
            <a:off x="2425973" y="4314296"/>
            <a:ext cx="7416824" cy="513011"/>
          </a:xfrm>
          <a:effectLst/>
        </p:spPr>
        <p:txBody>
          <a:bodyPr/>
          <a:lstStyle/>
          <a:p>
            <a:pPr algn="dist"/>
            <a:r>
              <a:rPr lang="zh-CN" altLang="en-US" sz="4400" b="1" dirty="0" smtClean="0">
                <a:solidFill>
                  <a:srgbClr val="F8F8F8"/>
                </a:solidFill>
              </a:rPr>
              <a:t>通用型计划汇报学术类模</a:t>
            </a:r>
            <a:r>
              <a:rPr lang="zh-CN" altLang="en-US" sz="4400" b="1" dirty="0">
                <a:solidFill>
                  <a:srgbClr val="F8F8F8"/>
                </a:solidFill>
              </a:rPr>
              <a:t>板</a:t>
            </a:r>
            <a:endParaRPr lang="zh-CN" sz="4400" b="1" dirty="0">
              <a:solidFill>
                <a:srgbClr val="F8F8F8"/>
              </a:solidFill>
            </a:endParaRPr>
          </a:p>
        </p:txBody>
      </p:sp>
      <p:sp>
        <p:nvSpPr>
          <p:cNvPr id="4100" name="Rectangle 4"/>
          <p:cNvSpPr>
            <a:spLocks noGrp="1" noChangeArrowheads="1"/>
          </p:cNvSpPr>
          <p:nvPr>
            <p:ph type="subTitle" idx="4294967295"/>
          </p:nvPr>
        </p:nvSpPr>
        <p:spPr>
          <a:xfrm>
            <a:off x="2497981" y="4941168"/>
            <a:ext cx="7200800" cy="458416"/>
          </a:xfrm>
          <a:noFill/>
          <a:ln>
            <a:noFill/>
          </a:ln>
          <a:effectLst/>
        </p:spPr>
        <p:txBody>
          <a:bodyPr vert="horz" wrap="square" lIns="91440" tIns="45720" rIns="91440" bIns="45720" numCol="1" anchor="ctr" anchorCtr="0" compatLnSpc="1">
            <a:prstTxWarp prst="textNoShape">
              <a:avLst/>
            </a:prstTxWarp>
          </a:bodyPr>
          <a:lstStyle/>
          <a:p>
            <a:pPr marL="0" indent="0" algn="ctr">
              <a:spcBef>
                <a:spcPct val="0"/>
              </a:spcBef>
              <a:buNone/>
            </a:pPr>
            <a:r>
              <a:rPr lang="zh-CN" altLang="en-US" sz="2400" dirty="0" smtClean="0">
                <a:solidFill>
                  <a:srgbClr val="F8F8F8"/>
                </a:solidFill>
                <a:latin typeface="+mj-lt"/>
                <a:ea typeface="+mj-ea"/>
                <a:cs typeface="+mj-cs"/>
              </a:rPr>
              <a:t>计算机管理学院</a:t>
            </a:r>
            <a:r>
              <a:rPr lang="en-US" altLang="zh-CN" sz="2400" dirty="0" smtClean="0">
                <a:solidFill>
                  <a:srgbClr val="F8F8F8"/>
                </a:solidFill>
                <a:latin typeface="+mj-lt"/>
                <a:ea typeface="+mj-ea"/>
                <a:cs typeface="+mj-cs"/>
              </a:rPr>
              <a:t>17</a:t>
            </a:r>
            <a:r>
              <a:rPr lang="zh-CN" altLang="en-US" sz="2400" dirty="0" smtClean="0">
                <a:solidFill>
                  <a:srgbClr val="F8F8F8"/>
                </a:solidFill>
                <a:latin typeface="+mj-lt"/>
                <a:ea typeface="+mj-ea"/>
                <a:cs typeface="+mj-cs"/>
              </a:rPr>
              <a:t>级          导师：锐旗设计</a:t>
            </a:r>
            <a:endParaRPr lang="zh-CN" sz="2400" dirty="0">
              <a:solidFill>
                <a:srgbClr val="F8F8F8"/>
              </a:solidFill>
              <a:latin typeface="+mj-lt"/>
              <a:ea typeface="+mj-ea"/>
              <a:cs typeface="+mj-cs"/>
            </a:endParaRPr>
          </a:p>
        </p:txBody>
      </p:sp>
      <p:sp>
        <p:nvSpPr>
          <p:cNvPr id="14" name="Rectangle 4"/>
          <p:cNvSpPr txBox="1">
            <a:spLocks noChangeArrowheads="1"/>
          </p:cNvSpPr>
          <p:nvPr/>
        </p:nvSpPr>
        <p:spPr bwMode="auto">
          <a:xfrm>
            <a:off x="2734625" y="3861048"/>
            <a:ext cx="6727512" cy="332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b="0" dirty="0" smtClean="0">
                <a:solidFill>
                  <a:srgbClr val="F8F8F8"/>
                </a:solidFill>
              </a:rPr>
              <a:t>论文答辩 ● 学术报告 ● 工作计划 ● 汇报总结 ● 培训教学</a:t>
            </a:r>
            <a:endParaRPr lang="zh-CN" b="0" dirty="0">
              <a:solidFill>
                <a:srgbClr val="F8F8F8"/>
              </a:solidFill>
            </a:endParaRPr>
          </a:p>
        </p:txBody>
      </p:sp>
      <p:sp>
        <p:nvSpPr>
          <p:cNvPr id="24" name="矩形 23"/>
          <p:cNvSpPr/>
          <p:nvPr/>
        </p:nvSpPr>
        <p:spPr bwMode="auto">
          <a:xfrm>
            <a:off x="4855570" y="5489871"/>
            <a:ext cx="1008112" cy="39231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0" i="0" u="none" strike="noStrike" cap="none" normalizeH="0" baseline="0" dirty="0" smtClean="0">
                <a:ln>
                  <a:noFill/>
                </a:ln>
                <a:solidFill>
                  <a:srgbClr val="F8F8F8"/>
                </a:solidFill>
                <a:effectLst/>
                <a:latin typeface="+mj-ea"/>
                <a:ea typeface="+mj-ea"/>
              </a:rPr>
              <a:t>答辩人</a:t>
            </a:r>
          </a:p>
        </p:txBody>
      </p:sp>
      <p:sp>
        <p:nvSpPr>
          <p:cNvPr id="31" name="矩形 30"/>
          <p:cNvSpPr/>
          <p:nvPr/>
        </p:nvSpPr>
        <p:spPr bwMode="auto">
          <a:xfrm>
            <a:off x="5892800" y="5489871"/>
            <a:ext cx="1309341" cy="392311"/>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0" i="0" u="none" strike="noStrike" cap="none" normalizeH="0" baseline="0" dirty="0" smtClean="0">
                <a:ln>
                  <a:noFill/>
                </a:ln>
                <a:solidFill>
                  <a:srgbClr val="F8F8F8"/>
                </a:solidFill>
                <a:effectLst/>
                <a:latin typeface="+mj-ea"/>
                <a:ea typeface="+mj-ea"/>
              </a:rPr>
              <a:t>锐旗设计</a:t>
            </a:r>
          </a:p>
        </p:txBody>
      </p:sp>
      <p:grpSp>
        <p:nvGrpSpPr>
          <p:cNvPr id="4104" name="组合 4103"/>
          <p:cNvGrpSpPr/>
          <p:nvPr/>
        </p:nvGrpSpPr>
        <p:grpSpPr>
          <a:xfrm>
            <a:off x="4557712" y="2095499"/>
            <a:ext cx="2881314" cy="2808287"/>
            <a:chOff x="4719637" y="877888"/>
            <a:chExt cx="2881314" cy="2808287"/>
          </a:xfrm>
        </p:grpSpPr>
        <p:sp>
          <p:nvSpPr>
            <p:cNvPr id="12" name="Freeform 12"/>
            <p:cNvSpPr>
              <a:spLocks/>
            </p:cNvSpPr>
            <p:nvPr/>
          </p:nvSpPr>
          <p:spPr bwMode="auto">
            <a:xfrm>
              <a:off x="5902325" y="877888"/>
              <a:ext cx="1409700" cy="1343025"/>
            </a:xfrm>
            <a:custGeom>
              <a:avLst/>
              <a:gdLst>
                <a:gd name="T0" fmla="*/ 1176 w 1588"/>
                <a:gd name="T1" fmla="*/ 1262 h 1505"/>
                <a:gd name="T2" fmla="*/ 0 w 1588"/>
                <a:gd name="T3" fmla="*/ 236 h 1505"/>
                <a:gd name="T4" fmla="*/ 1460 w 1588"/>
                <a:gd name="T5" fmla="*/ 733 h 1505"/>
                <a:gd name="T6" fmla="*/ 1534 w 1588"/>
                <a:gd name="T7" fmla="*/ 1272 h 1505"/>
                <a:gd name="T8" fmla="*/ 1176 w 1588"/>
                <a:gd name="T9" fmla="*/ 1262 h 1505"/>
              </a:gdLst>
              <a:ahLst/>
              <a:cxnLst>
                <a:cxn ang="0">
                  <a:pos x="T0" y="T1"/>
                </a:cxn>
                <a:cxn ang="0">
                  <a:pos x="T2" y="T3"/>
                </a:cxn>
                <a:cxn ang="0">
                  <a:pos x="T4" y="T5"/>
                </a:cxn>
                <a:cxn ang="0">
                  <a:pos x="T6" y="T7"/>
                </a:cxn>
                <a:cxn ang="0">
                  <a:pos x="T8" y="T9"/>
                </a:cxn>
              </a:cxnLst>
              <a:rect l="0" t="0" r="r" b="b"/>
              <a:pathLst>
                <a:path w="1588" h="1505">
                  <a:moveTo>
                    <a:pt x="1176" y="1262"/>
                  </a:moveTo>
                  <a:cubicBezTo>
                    <a:pt x="1097" y="766"/>
                    <a:pt x="703" y="183"/>
                    <a:pt x="0" y="236"/>
                  </a:cubicBezTo>
                  <a:cubicBezTo>
                    <a:pt x="329" y="0"/>
                    <a:pt x="1129" y="138"/>
                    <a:pt x="1460" y="733"/>
                  </a:cubicBezTo>
                  <a:cubicBezTo>
                    <a:pt x="1573" y="912"/>
                    <a:pt x="1588" y="1123"/>
                    <a:pt x="1534" y="1272"/>
                  </a:cubicBezTo>
                  <a:cubicBezTo>
                    <a:pt x="1452" y="1501"/>
                    <a:pt x="1219" y="1505"/>
                    <a:pt x="1176" y="126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3"/>
            <p:cNvSpPr>
              <a:spLocks/>
            </p:cNvSpPr>
            <p:nvPr/>
          </p:nvSpPr>
          <p:spPr bwMode="auto">
            <a:xfrm>
              <a:off x="4719637" y="1079500"/>
              <a:ext cx="1335088" cy="1417638"/>
            </a:xfrm>
            <a:custGeom>
              <a:avLst/>
              <a:gdLst>
                <a:gd name="T0" fmla="*/ 1262 w 1505"/>
                <a:gd name="T1" fmla="*/ 412 h 1588"/>
                <a:gd name="T2" fmla="*/ 236 w 1505"/>
                <a:gd name="T3" fmla="*/ 1588 h 1588"/>
                <a:gd name="T4" fmla="*/ 733 w 1505"/>
                <a:gd name="T5" fmla="*/ 128 h 1588"/>
                <a:gd name="T6" fmla="*/ 1272 w 1505"/>
                <a:gd name="T7" fmla="*/ 54 h 1588"/>
                <a:gd name="T8" fmla="*/ 1262 w 1505"/>
                <a:gd name="T9" fmla="*/ 412 h 1588"/>
              </a:gdLst>
              <a:ahLst/>
              <a:cxnLst>
                <a:cxn ang="0">
                  <a:pos x="T0" y="T1"/>
                </a:cxn>
                <a:cxn ang="0">
                  <a:pos x="T2" y="T3"/>
                </a:cxn>
                <a:cxn ang="0">
                  <a:pos x="T4" y="T5"/>
                </a:cxn>
                <a:cxn ang="0">
                  <a:pos x="T6" y="T7"/>
                </a:cxn>
                <a:cxn ang="0">
                  <a:pos x="T8" y="T9"/>
                </a:cxn>
              </a:cxnLst>
              <a:rect l="0" t="0" r="r" b="b"/>
              <a:pathLst>
                <a:path w="1505" h="1588">
                  <a:moveTo>
                    <a:pt x="1262" y="412"/>
                  </a:moveTo>
                  <a:cubicBezTo>
                    <a:pt x="766" y="491"/>
                    <a:pt x="183" y="885"/>
                    <a:pt x="236" y="1588"/>
                  </a:cubicBezTo>
                  <a:cubicBezTo>
                    <a:pt x="0" y="1259"/>
                    <a:pt x="138" y="459"/>
                    <a:pt x="733" y="128"/>
                  </a:cubicBezTo>
                  <a:cubicBezTo>
                    <a:pt x="912" y="15"/>
                    <a:pt x="1123" y="0"/>
                    <a:pt x="1272" y="54"/>
                  </a:cubicBezTo>
                  <a:cubicBezTo>
                    <a:pt x="1501" y="136"/>
                    <a:pt x="1505" y="369"/>
                    <a:pt x="1262" y="4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4919663" y="2343150"/>
              <a:ext cx="1409700" cy="1343025"/>
            </a:xfrm>
            <a:custGeom>
              <a:avLst/>
              <a:gdLst>
                <a:gd name="T0" fmla="*/ 412 w 1588"/>
                <a:gd name="T1" fmla="*/ 244 h 1505"/>
                <a:gd name="T2" fmla="*/ 1588 w 1588"/>
                <a:gd name="T3" fmla="*/ 1269 h 1505"/>
                <a:gd name="T4" fmla="*/ 128 w 1588"/>
                <a:gd name="T5" fmla="*/ 772 h 1505"/>
                <a:gd name="T6" fmla="*/ 54 w 1588"/>
                <a:gd name="T7" fmla="*/ 233 h 1505"/>
                <a:gd name="T8" fmla="*/ 412 w 1588"/>
                <a:gd name="T9" fmla="*/ 244 h 1505"/>
              </a:gdLst>
              <a:ahLst/>
              <a:cxnLst>
                <a:cxn ang="0">
                  <a:pos x="T0" y="T1"/>
                </a:cxn>
                <a:cxn ang="0">
                  <a:pos x="T2" y="T3"/>
                </a:cxn>
                <a:cxn ang="0">
                  <a:pos x="T4" y="T5"/>
                </a:cxn>
                <a:cxn ang="0">
                  <a:pos x="T6" y="T7"/>
                </a:cxn>
                <a:cxn ang="0">
                  <a:pos x="T8" y="T9"/>
                </a:cxn>
              </a:cxnLst>
              <a:rect l="0" t="0" r="r" b="b"/>
              <a:pathLst>
                <a:path w="1588" h="1505">
                  <a:moveTo>
                    <a:pt x="412" y="244"/>
                  </a:moveTo>
                  <a:cubicBezTo>
                    <a:pt x="491" y="740"/>
                    <a:pt x="885" y="1322"/>
                    <a:pt x="1588" y="1269"/>
                  </a:cubicBezTo>
                  <a:cubicBezTo>
                    <a:pt x="1259" y="1505"/>
                    <a:pt x="459" y="1368"/>
                    <a:pt x="128" y="772"/>
                  </a:cubicBezTo>
                  <a:cubicBezTo>
                    <a:pt x="15" y="594"/>
                    <a:pt x="0" y="382"/>
                    <a:pt x="54" y="233"/>
                  </a:cubicBezTo>
                  <a:cubicBezTo>
                    <a:pt x="136" y="4"/>
                    <a:pt x="369" y="0"/>
                    <a:pt x="412" y="24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15"/>
            <p:cNvSpPr>
              <a:spLocks/>
            </p:cNvSpPr>
            <p:nvPr/>
          </p:nvSpPr>
          <p:spPr bwMode="auto">
            <a:xfrm>
              <a:off x="6161088" y="1781175"/>
              <a:ext cx="1439863" cy="1695450"/>
            </a:xfrm>
            <a:custGeom>
              <a:avLst/>
              <a:gdLst>
                <a:gd name="T0" fmla="*/ 255 w 1623"/>
                <a:gd name="T1" fmla="*/ 1512 h 1899"/>
                <a:gd name="T2" fmla="*/ 1336 w 1623"/>
                <a:gd name="T3" fmla="*/ 0 h 1899"/>
                <a:gd name="T4" fmla="*/ 788 w 1623"/>
                <a:gd name="T5" fmla="*/ 1781 h 1899"/>
                <a:gd name="T6" fmla="*/ 229 w 1623"/>
                <a:gd name="T7" fmla="*/ 1844 h 1899"/>
                <a:gd name="T8" fmla="*/ 255 w 1623"/>
                <a:gd name="T9" fmla="*/ 1512 h 1899"/>
              </a:gdLst>
              <a:ahLst/>
              <a:cxnLst>
                <a:cxn ang="0">
                  <a:pos x="T0" y="T1"/>
                </a:cxn>
                <a:cxn ang="0">
                  <a:pos x="T2" y="T3"/>
                </a:cxn>
                <a:cxn ang="0">
                  <a:pos x="T4" y="T5"/>
                </a:cxn>
                <a:cxn ang="0">
                  <a:pos x="T6" y="T7"/>
                </a:cxn>
                <a:cxn ang="0">
                  <a:pos x="T8" y="T9"/>
                </a:cxn>
              </a:cxnLst>
              <a:rect l="0" t="0" r="r" b="b"/>
              <a:pathLst>
                <a:path w="1623" h="1899">
                  <a:moveTo>
                    <a:pt x="255" y="1512"/>
                  </a:moveTo>
                  <a:cubicBezTo>
                    <a:pt x="907" y="1463"/>
                    <a:pt x="1414" y="716"/>
                    <a:pt x="1336" y="0"/>
                  </a:cubicBezTo>
                  <a:cubicBezTo>
                    <a:pt x="1623" y="573"/>
                    <a:pt x="1384" y="1450"/>
                    <a:pt x="788" y="1781"/>
                  </a:cubicBezTo>
                  <a:cubicBezTo>
                    <a:pt x="610" y="1894"/>
                    <a:pt x="378" y="1899"/>
                    <a:pt x="229" y="1844"/>
                  </a:cubicBezTo>
                  <a:cubicBezTo>
                    <a:pt x="0" y="1762"/>
                    <a:pt x="11" y="1555"/>
                    <a:pt x="255" y="15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102" name="组合 4101"/>
          <p:cNvGrpSpPr/>
          <p:nvPr/>
        </p:nvGrpSpPr>
        <p:grpSpPr>
          <a:xfrm>
            <a:off x="5277644" y="2712243"/>
            <a:ext cx="1641475" cy="1571625"/>
            <a:chOff x="5395913" y="1517650"/>
            <a:chExt cx="1641475" cy="1571625"/>
          </a:xfrm>
        </p:grpSpPr>
        <p:sp>
          <p:nvSpPr>
            <p:cNvPr id="5" name="Freeform 5"/>
            <p:cNvSpPr>
              <a:spLocks noEditPoints="1"/>
            </p:cNvSpPr>
            <p:nvPr/>
          </p:nvSpPr>
          <p:spPr bwMode="auto">
            <a:xfrm>
              <a:off x="5395913" y="1517650"/>
              <a:ext cx="873125" cy="1127125"/>
            </a:xfrm>
            <a:custGeom>
              <a:avLst/>
              <a:gdLst>
                <a:gd name="T0" fmla="*/ 574 w 984"/>
                <a:gd name="T1" fmla="*/ 380 h 1262"/>
                <a:gd name="T2" fmla="*/ 723 w 984"/>
                <a:gd name="T3" fmla="*/ 167 h 1262"/>
                <a:gd name="T4" fmla="*/ 511 w 984"/>
                <a:gd name="T5" fmla="*/ 17 h 1262"/>
                <a:gd name="T6" fmla="*/ 361 w 984"/>
                <a:gd name="T7" fmla="*/ 230 h 1262"/>
                <a:gd name="T8" fmla="*/ 574 w 984"/>
                <a:gd name="T9" fmla="*/ 380 h 1262"/>
                <a:gd name="T10" fmla="*/ 938 w 984"/>
                <a:gd name="T11" fmla="*/ 665 h 1262"/>
                <a:gd name="T12" fmla="*/ 979 w 984"/>
                <a:gd name="T13" fmla="*/ 606 h 1262"/>
                <a:gd name="T14" fmla="*/ 920 w 984"/>
                <a:gd name="T15" fmla="*/ 565 h 1262"/>
                <a:gd name="T16" fmla="*/ 702 w 984"/>
                <a:gd name="T17" fmla="*/ 605 h 1262"/>
                <a:gd name="T18" fmla="*/ 554 w 984"/>
                <a:gd name="T19" fmla="*/ 441 h 1262"/>
                <a:gd name="T20" fmla="*/ 539 w 984"/>
                <a:gd name="T21" fmla="*/ 429 h 1262"/>
                <a:gd name="T22" fmla="*/ 530 w 984"/>
                <a:gd name="T23" fmla="*/ 425 h 1262"/>
                <a:gd name="T24" fmla="*/ 419 w 984"/>
                <a:gd name="T25" fmla="*/ 388 h 1262"/>
                <a:gd name="T26" fmla="*/ 419 w 984"/>
                <a:gd name="T27" fmla="*/ 388 h 1262"/>
                <a:gd name="T28" fmla="*/ 387 w 984"/>
                <a:gd name="T29" fmla="*/ 383 h 1262"/>
                <a:gd name="T30" fmla="*/ 141 w 984"/>
                <a:gd name="T31" fmla="*/ 426 h 1262"/>
                <a:gd name="T32" fmla="*/ 100 w 984"/>
                <a:gd name="T33" fmla="*/ 465 h 1262"/>
                <a:gd name="T34" fmla="*/ 11 w 984"/>
                <a:gd name="T35" fmla="*/ 689 h 1262"/>
                <a:gd name="T36" fmla="*/ 39 w 984"/>
                <a:gd name="T37" fmla="*/ 755 h 1262"/>
                <a:gd name="T38" fmla="*/ 105 w 984"/>
                <a:gd name="T39" fmla="*/ 727 h 1262"/>
                <a:gd name="T40" fmla="*/ 187 w 984"/>
                <a:gd name="T41" fmla="*/ 521 h 1262"/>
                <a:gd name="T42" fmla="*/ 313 w 984"/>
                <a:gd name="T43" fmla="*/ 499 h 1262"/>
                <a:gd name="T44" fmla="*/ 229 w 984"/>
                <a:gd name="T45" fmla="*/ 749 h 1262"/>
                <a:gd name="T46" fmla="*/ 225 w 984"/>
                <a:gd name="T47" fmla="*/ 766 h 1262"/>
                <a:gd name="T48" fmla="*/ 223 w 984"/>
                <a:gd name="T49" fmla="*/ 794 h 1262"/>
                <a:gd name="T50" fmla="*/ 263 w 984"/>
                <a:gd name="T51" fmla="*/ 1020 h 1262"/>
                <a:gd name="T52" fmla="*/ 61 w 984"/>
                <a:gd name="T53" fmla="*/ 1137 h 1262"/>
                <a:gd name="T54" fmla="*/ 39 w 984"/>
                <a:gd name="T55" fmla="*/ 1222 h 1262"/>
                <a:gd name="T56" fmla="*/ 124 w 984"/>
                <a:gd name="T57" fmla="*/ 1245 h 1262"/>
                <a:gd name="T58" fmla="*/ 359 w 984"/>
                <a:gd name="T59" fmla="*/ 1109 h 1262"/>
                <a:gd name="T60" fmla="*/ 370 w 984"/>
                <a:gd name="T61" fmla="*/ 1100 h 1262"/>
                <a:gd name="T62" fmla="*/ 393 w 984"/>
                <a:gd name="T63" fmla="*/ 1040 h 1262"/>
                <a:gd name="T64" fmla="*/ 365 w 984"/>
                <a:gd name="T65" fmla="*/ 881 h 1262"/>
                <a:gd name="T66" fmla="*/ 517 w 984"/>
                <a:gd name="T67" fmla="*/ 907 h 1262"/>
                <a:gd name="T68" fmla="*/ 547 w 984"/>
                <a:gd name="T69" fmla="*/ 1067 h 1262"/>
                <a:gd name="T70" fmla="*/ 620 w 984"/>
                <a:gd name="T71" fmla="*/ 1117 h 1262"/>
                <a:gd name="T72" fmla="*/ 670 w 984"/>
                <a:gd name="T73" fmla="*/ 1044 h 1262"/>
                <a:gd name="T74" fmla="*/ 632 w 984"/>
                <a:gd name="T75" fmla="*/ 847 h 1262"/>
                <a:gd name="T76" fmla="*/ 628 w 984"/>
                <a:gd name="T77" fmla="*/ 833 h 1262"/>
                <a:gd name="T78" fmla="*/ 579 w 984"/>
                <a:gd name="T79" fmla="*/ 792 h 1262"/>
                <a:gd name="T80" fmla="*/ 482 w 984"/>
                <a:gd name="T81" fmla="*/ 775 h 1262"/>
                <a:gd name="T82" fmla="*/ 546 w 984"/>
                <a:gd name="T83" fmla="*/ 583 h 1262"/>
                <a:gd name="T84" fmla="*/ 646 w 984"/>
                <a:gd name="T85" fmla="*/ 695 h 1262"/>
                <a:gd name="T86" fmla="*/ 701 w 984"/>
                <a:gd name="T87" fmla="*/ 709 h 1262"/>
                <a:gd name="T88" fmla="*/ 938 w 984"/>
                <a:gd name="T89" fmla="*/ 665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62">
                  <a:moveTo>
                    <a:pt x="574" y="380"/>
                  </a:moveTo>
                  <a:cubicBezTo>
                    <a:pt x="674" y="362"/>
                    <a:pt x="741" y="267"/>
                    <a:pt x="723" y="167"/>
                  </a:cubicBezTo>
                  <a:cubicBezTo>
                    <a:pt x="706" y="67"/>
                    <a:pt x="611" y="0"/>
                    <a:pt x="511" y="17"/>
                  </a:cubicBezTo>
                  <a:cubicBezTo>
                    <a:pt x="411" y="35"/>
                    <a:pt x="344" y="130"/>
                    <a:pt x="361" y="230"/>
                  </a:cubicBezTo>
                  <a:cubicBezTo>
                    <a:pt x="379" y="330"/>
                    <a:pt x="474" y="397"/>
                    <a:pt x="574" y="380"/>
                  </a:cubicBezTo>
                  <a:close/>
                  <a:moveTo>
                    <a:pt x="938" y="665"/>
                  </a:moveTo>
                  <a:cubicBezTo>
                    <a:pt x="966" y="660"/>
                    <a:pt x="984" y="634"/>
                    <a:pt x="979" y="606"/>
                  </a:cubicBezTo>
                  <a:cubicBezTo>
                    <a:pt x="974" y="578"/>
                    <a:pt x="947" y="560"/>
                    <a:pt x="920" y="565"/>
                  </a:cubicBezTo>
                  <a:lnTo>
                    <a:pt x="702" y="605"/>
                  </a:lnTo>
                  <a:lnTo>
                    <a:pt x="554" y="441"/>
                  </a:lnTo>
                  <a:cubicBezTo>
                    <a:pt x="550" y="436"/>
                    <a:pt x="545" y="432"/>
                    <a:pt x="539" y="429"/>
                  </a:cubicBezTo>
                  <a:cubicBezTo>
                    <a:pt x="536" y="428"/>
                    <a:pt x="533" y="426"/>
                    <a:pt x="530" y="425"/>
                  </a:cubicBezTo>
                  <a:lnTo>
                    <a:pt x="419" y="388"/>
                  </a:lnTo>
                  <a:cubicBezTo>
                    <a:pt x="419" y="388"/>
                    <a:pt x="419" y="388"/>
                    <a:pt x="419" y="388"/>
                  </a:cubicBezTo>
                  <a:cubicBezTo>
                    <a:pt x="410" y="383"/>
                    <a:pt x="399" y="381"/>
                    <a:pt x="387" y="383"/>
                  </a:cubicBezTo>
                  <a:lnTo>
                    <a:pt x="141" y="426"/>
                  </a:lnTo>
                  <a:cubicBezTo>
                    <a:pt x="120" y="429"/>
                    <a:pt x="104" y="445"/>
                    <a:pt x="100" y="465"/>
                  </a:cubicBezTo>
                  <a:lnTo>
                    <a:pt x="11" y="689"/>
                  </a:lnTo>
                  <a:cubicBezTo>
                    <a:pt x="0" y="715"/>
                    <a:pt x="13" y="745"/>
                    <a:pt x="39" y="755"/>
                  </a:cubicBezTo>
                  <a:cubicBezTo>
                    <a:pt x="65" y="766"/>
                    <a:pt x="95" y="753"/>
                    <a:pt x="105" y="727"/>
                  </a:cubicBezTo>
                  <a:lnTo>
                    <a:pt x="187" y="521"/>
                  </a:lnTo>
                  <a:lnTo>
                    <a:pt x="313" y="499"/>
                  </a:lnTo>
                  <a:lnTo>
                    <a:pt x="229" y="749"/>
                  </a:lnTo>
                  <a:cubicBezTo>
                    <a:pt x="227" y="755"/>
                    <a:pt x="226" y="760"/>
                    <a:pt x="225" y="766"/>
                  </a:cubicBezTo>
                  <a:cubicBezTo>
                    <a:pt x="222" y="775"/>
                    <a:pt x="222" y="784"/>
                    <a:pt x="223" y="794"/>
                  </a:cubicBezTo>
                  <a:lnTo>
                    <a:pt x="263" y="1020"/>
                  </a:lnTo>
                  <a:lnTo>
                    <a:pt x="61" y="1137"/>
                  </a:lnTo>
                  <a:cubicBezTo>
                    <a:pt x="31" y="1154"/>
                    <a:pt x="21" y="1193"/>
                    <a:pt x="39" y="1222"/>
                  </a:cubicBezTo>
                  <a:cubicBezTo>
                    <a:pt x="56" y="1252"/>
                    <a:pt x="94" y="1262"/>
                    <a:pt x="124" y="1245"/>
                  </a:cubicBezTo>
                  <a:lnTo>
                    <a:pt x="359" y="1109"/>
                  </a:lnTo>
                  <a:cubicBezTo>
                    <a:pt x="363" y="1106"/>
                    <a:pt x="366" y="1103"/>
                    <a:pt x="370" y="1100"/>
                  </a:cubicBezTo>
                  <a:cubicBezTo>
                    <a:pt x="387" y="1087"/>
                    <a:pt x="397" y="1064"/>
                    <a:pt x="393" y="1040"/>
                  </a:cubicBezTo>
                  <a:lnTo>
                    <a:pt x="365" y="881"/>
                  </a:lnTo>
                  <a:lnTo>
                    <a:pt x="517" y="907"/>
                  </a:lnTo>
                  <a:lnTo>
                    <a:pt x="547" y="1067"/>
                  </a:lnTo>
                  <a:cubicBezTo>
                    <a:pt x="553" y="1101"/>
                    <a:pt x="586" y="1123"/>
                    <a:pt x="620" y="1117"/>
                  </a:cubicBezTo>
                  <a:cubicBezTo>
                    <a:pt x="654" y="1110"/>
                    <a:pt x="676" y="1078"/>
                    <a:pt x="670" y="1044"/>
                  </a:cubicBezTo>
                  <a:lnTo>
                    <a:pt x="632" y="847"/>
                  </a:lnTo>
                  <a:cubicBezTo>
                    <a:pt x="631" y="842"/>
                    <a:pt x="630" y="837"/>
                    <a:pt x="628" y="833"/>
                  </a:cubicBezTo>
                  <a:cubicBezTo>
                    <a:pt x="621" y="812"/>
                    <a:pt x="603" y="796"/>
                    <a:pt x="579" y="792"/>
                  </a:cubicBezTo>
                  <a:lnTo>
                    <a:pt x="482" y="775"/>
                  </a:lnTo>
                  <a:lnTo>
                    <a:pt x="546" y="583"/>
                  </a:lnTo>
                  <a:lnTo>
                    <a:pt x="646" y="695"/>
                  </a:lnTo>
                  <a:cubicBezTo>
                    <a:pt x="660" y="710"/>
                    <a:pt x="682" y="715"/>
                    <a:pt x="701" y="709"/>
                  </a:cubicBezTo>
                  <a:lnTo>
                    <a:pt x="938" y="665"/>
                  </a:ln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096" name="组合 4095"/>
            <p:cNvGrpSpPr/>
            <p:nvPr/>
          </p:nvGrpSpPr>
          <p:grpSpPr>
            <a:xfrm>
              <a:off x="6116638" y="2249488"/>
              <a:ext cx="920750" cy="260350"/>
              <a:chOff x="6116638" y="2249488"/>
              <a:chExt cx="920750" cy="260350"/>
            </a:xfrm>
          </p:grpSpPr>
          <p:sp>
            <p:nvSpPr>
              <p:cNvPr id="6" name="Freeform 6"/>
              <p:cNvSpPr>
                <a:spLocks/>
              </p:cNvSpPr>
              <p:nvPr/>
            </p:nvSpPr>
            <p:spPr bwMode="auto">
              <a:xfrm>
                <a:off x="6116638" y="2249488"/>
                <a:ext cx="920750" cy="260350"/>
              </a:xfrm>
              <a:custGeom>
                <a:avLst/>
                <a:gdLst>
                  <a:gd name="T0" fmla="*/ 1006 w 1037"/>
                  <a:gd name="T1" fmla="*/ 245 h 291"/>
                  <a:gd name="T2" fmla="*/ 414 w 1037"/>
                  <a:gd name="T3" fmla="*/ 245 h 291"/>
                  <a:gd name="T4" fmla="*/ 200 w 1037"/>
                  <a:gd name="T5" fmla="*/ 245 h 291"/>
                  <a:gd name="T6" fmla="*/ 152 w 1037"/>
                  <a:gd name="T7" fmla="*/ 244 h 291"/>
                  <a:gd name="T8" fmla="*/ 81 w 1037"/>
                  <a:gd name="T9" fmla="*/ 100 h 291"/>
                  <a:gd name="T10" fmla="*/ 226 w 1037"/>
                  <a:gd name="T11" fmla="*/ 47 h 291"/>
                  <a:gd name="T12" fmla="*/ 447 w 1037"/>
                  <a:gd name="T13" fmla="*/ 47 h 291"/>
                  <a:gd name="T14" fmla="*/ 1007 w 1037"/>
                  <a:gd name="T15" fmla="*/ 47 h 291"/>
                  <a:gd name="T16" fmla="*/ 1007 w 1037"/>
                  <a:gd name="T17" fmla="*/ 0 h 291"/>
                  <a:gd name="T18" fmla="*/ 414 w 1037"/>
                  <a:gd name="T19" fmla="*/ 0 h 291"/>
                  <a:gd name="T20" fmla="*/ 200 w 1037"/>
                  <a:gd name="T21" fmla="*/ 0 h 291"/>
                  <a:gd name="T22" fmla="*/ 154 w 1037"/>
                  <a:gd name="T23" fmla="*/ 1 h 291"/>
                  <a:gd name="T24" fmla="*/ 28 w 1037"/>
                  <a:gd name="T25" fmla="*/ 110 h 291"/>
                  <a:gd name="T26" fmla="*/ 178 w 1037"/>
                  <a:gd name="T27" fmla="*/ 291 h 291"/>
                  <a:gd name="T28" fmla="*/ 356 w 1037"/>
                  <a:gd name="T29" fmla="*/ 291 h 291"/>
                  <a:gd name="T30" fmla="*/ 999 w 1037"/>
                  <a:gd name="T31" fmla="*/ 291 h 291"/>
                  <a:gd name="T32" fmla="*/ 1007 w 1037"/>
                  <a:gd name="T33" fmla="*/ 291 h 291"/>
                  <a:gd name="T34" fmla="*/ 1008 w 1037"/>
                  <a:gd name="T35" fmla="*/ 245 h 291"/>
                  <a:gd name="T36" fmla="*/ 1006 w 1037"/>
                  <a:gd name="T37" fmla="*/ 24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7" h="291">
                    <a:moveTo>
                      <a:pt x="1006" y="245"/>
                    </a:moveTo>
                    <a:lnTo>
                      <a:pt x="414" y="245"/>
                    </a:lnTo>
                    <a:lnTo>
                      <a:pt x="200" y="245"/>
                    </a:lnTo>
                    <a:cubicBezTo>
                      <a:pt x="184" y="245"/>
                      <a:pt x="168" y="246"/>
                      <a:pt x="152" y="244"/>
                    </a:cubicBezTo>
                    <a:cubicBezTo>
                      <a:pt x="86" y="233"/>
                      <a:pt x="52" y="158"/>
                      <a:pt x="81" y="100"/>
                    </a:cubicBezTo>
                    <a:cubicBezTo>
                      <a:pt x="110" y="42"/>
                      <a:pt x="172" y="47"/>
                      <a:pt x="226" y="47"/>
                    </a:cubicBezTo>
                    <a:lnTo>
                      <a:pt x="447" y="47"/>
                    </a:lnTo>
                    <a:lnTo>
                      <a:pt x="1007" y="47"/>
                    </a:lnTo>
                    <a:cubicBezTo>
                      <a:pt x="1037" y="47"/>
                      <a:pt x="1037" y="0"/>
                      <a:pt x="1007" y="0"/>
                    </a:cubicBezTo>
                    <a:lnTo>
                      <a:pt x="414" y="0"/>
                    </a:lnTo>
                    <a:lnTo>
                      <a:pt x="200" y="0"/>
                    </a:lnTo>
                    <a:cubicBezTo>
                      <a:pt x="184" y="0"/>
                      <a:pt x="169" y="0"/>
                      <a:pt x="154" y="1"/>
                    </a:cubicBezTo>
                    <a:cubicBezTo>
                      <a:pt x="93" y="7"/>
                      <a:pt x="44" y="52"/>
                      <a:pt x="28" y="110"/>
                    </a:cubicBezTo>
                    <a:cubicBezTo>
                      <a:pt x="0" y="207"/>
                      <a:pt x="84" y="291"/>
                      <a:pt x="178" y="291"/>
                    </a:cubicBezTo>
                    <a:lnTo>
                      <a:pt x="356" y="291"/>
                    </a:lnTo>
                    <a:lnTo>
                      <a:pt x="999" y="291"/>
                    </a:lnTo>
                    <a:lnTo>
                      <a:pt x="1007" y="291"/>
                    </a:lnTo>
                    <a:cubicBezTo>
                      <a:pt x="1036" y="291"/>
                      <a:pt x="1037" y="246"/>
                      <a:pt x="1008" y="245"/>
                    </a:cubicBezTo>
                    <a:cubicBezTo>
                      <a:pt x="1007" y="245"/>
                      <a:pt x="1007" y="245"/>
                      <a:pt x="1006" y="245"/>
                    </a:cubicBez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noEditPoints="1"/>
              </p:cNvSpPr>
              <p:nvPr/>
            </p:nvSpPr>
            <p:spPr bwMode="auto">
              <a:xfrm>
                <a:off x="6199188" y="2305050"/>
                <a:ext cx="773113" cy="152400"/>
              </a:xfrm>
              <a:custGeom>
                <a:avLst/>
                <a:gdLst>
                  <a:gd name="T0" fmla="*/ 55 w 872"/>
                  <a:gd name="T1" fmla="*/ 170 h 170"/>
                  <a:gd name="T2" fmla="*/ 845 w 872"/>
                  <a:gd name="T3" fmla="*/ 170 h 170"/>
                  <a:gd name="T4" fmla="*/ 845 w 872"/>
                  <a:gd name="T5" fmla="*/ 128 h 170"/>
                  <a:gd name="T6" fmla="*/ 55 w 872"/>
                  <a:gd name="T7" fmla="*/ 128 h 170"/>
                  <a:gd name="T8" fmla="*/ 55 w 872"/>
                  <a:gd name="T9" fmla="*/ 170 h 170"/>
                  <a:gd name="T10" fmla="*/ 27 w 872"/>
                  <a:gd name="T11" fmla="*/ 106 h 170"/>
                  <a:gd name="T12" fmla="*/ 817 w 872"/>
                  <a:gd name="T13" fmla="*/ 106 h 170"/>
                  <a:gd name="T14" fmla="*/ 817 w 872"/>
                  <a:gd name="T15" fmla="*/ 64 h 170"/>
                  <a:gd name="T16" fmla="*/ 27 w 872"/>
                  <a:gd name="T17" fmla="*/ 64 h 170"/>
                  <a:gd name="T18" fmla="*/ 27 w 872"/>
                  <a:gd name="T19" fmla="*/ 106 h 170"/>
                  <a:gd name="T20" fmla="*/ 55 w 872"/>
                  <a:gd name="T21" fmla="*/ 42 h 170"/>
                  <a:gd name="T22" fmla="*/ 845 w 872"/>
                  <a:gd name="T23" fmla="*/ 42 h 170"/>
                  <a:gd name="T24" fmla="*/ 845 w 872"/>
                  <a:gd name="T25" fmla="*/ 0 h 170"/>
                  <a:gd name="T26" fmla="*/ 55 w 872"/>
                  <a:gd name="T27" fmla="*/ 0 h 170"/>
                  <a:gd name="T28" fmla="*/ 55 w 872"/>
                  <a:gd name="T29" fmla="*/ 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2" h="170">
                    <a:moveTo>
                      <a:pt x="55" y="170"/>
                    </a:moveTo>
                    <a:lnTo>
                      <a:pt x="845" y="170"/>
                    </a:lnTo>
                    <a:cubicBezTo>
                      <a:pt x="872" y="170"/>
                      <a:pt x="872" y="128"/>
                      <a:pt x="845" y="128"/>
                    </a:cubicBezTo>
                    <a:lnTo>
                      <a:pt x="55" y="128"/>
                    </a:lnTo>
                    <a:cubicBezTo>
                      <a:pt x="28" y="128"/>
                      <a:pt x="28" y="170"/>
                      <a:pt x="55" y="170"/>
                    </a:cubicBezTo>
                    <a:close/>
                    <a:moveTo>
                      <a:pt x="27" y="106"/>
                    </a:moveTo>
                    <a:lnTo>
                      <a:pt x="817" y="106"/>
                    </a:lnTo>
                    <a:cubicBezTo>
                      <a:pt x="844" y="106"/>
                      <a:pt x="844" y="64"/>
                      <a:pt x="817" y="64"/>
                    </a:cubicBezTo>
                    <a:lnTo>
                      <a:pt x="27" y="64"/>
                    </a:lnTo>
                    <a:cubicBezTo>
                      <a:pt x="0" y="64"/>
                      <a:pt x="0" y="106"/>
                      <a:pt x="27" y="106"/>
                    </a:cubicBezTo>
                    <a:close/>
                    <a:moveTo>
                      <a:pt x="55" y="42"/>
                    </a:moveTo>
                    <a:lnTo>
                      <a:pt x="845" y="42"/>
                    </a:lnTo>
                    <a:cubicBezTo>
                      <a:pt x="872" y="42"/>
                      <a:pt x="872" y="0"/>
                      <a:pt x="845" y="0"/>
                    </a:cubicBezTo>
                    <a:lnTo>
                      <a:pt x="55" y="0"/>
                    </a:lnTo>
                    <a:cubicBezTo>
                      <a:pt x="28" y="0"/>
                      <a:pt x="28" y="42"/>
                      <a:pt x="55" y="42"/>
                    </a:cubicBez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777038" y="2303463"/>
                <a:ext cx="87313" cy="84138"/>
              </a:xfrm>
              <a:custGeom>
                <a:avLst/>
                <a:gdLst>
                  <a:gd name="T0" fmla="*/ 0 w 99"/>
                  <a:gd name="T1" fmla="*/ 0 h 93"/>
                  <a:gd name="T2" fmla="*/ 99 w 99"/>
                  <a:gd name="T3" fmla="*/ 0 h 93"/>
                  <a:gd name="T4" fmla="*/ 99 w 99"/>
                  <a:gd name="T5" fmla="*/ 93 h 93"/>
                  <a:gd name="T6" fmla="*/ 52 w 99"/>
                  <a:gd name="T7" fmla="*/ 74 h 93"/>
                  <a:gd name="T8" fmla="*/ 0 w 99"/>
                  <a:gd name="T9" fmla="*/ 93 h 93"/>
                  <a:gd name="T10" fmla="*/ 0 w 99"/>
                  <a:gd name="T11" fmla="*/ 0 h 93"/>
                </a:gdLst>
                <a:ahLst/>
                <a:cxnLst>
                  <a:cxn ang="0">
                    <a:pos x="T0" y="T1"/>
                  </a:cxn>
                  <a:cxn ang="0">
                    <a:pos x="T2" y="T3"/>
                  </a:cxn>
                  <a:cxn ang="0">
                    <a:pos x="T4" y="T5"/>
                  </a:cxn>
                  <a:cxn ang="0">
                    <a:pos x="T6" y="T7"/>
                  </a:cxn>
                  <a:cxn ang="0">
                    <a:pos x="T8" y="T9"/>
                  </a:cxn>
                  <a:cxn ang="0">
                    <a:pos x="T10" y="T11"/>
                  </a:cxn>
                </a:cxnLst>
                <a:rect l="0" t="0" r="r" b="b"/>
                <a:pathLst>
                  <a:path w="99" h="93">
                    <a:moveTo>
                      <a:pt x="0" y="0"/>
                    </a:moveTo>
                    <a:lnTo>
                      <a:pt x="99" y="0"/>
                    </a:lnTo>
                    <a:lnTo>
                      <a:pt x="99" y="93"/>
                    </a:lnTo>
                    <a:lnTo>
                      <a:pt x="52" y="74"/>
                    </a:lnTo>
                    <a:lnTo>
                      <a:pt x="0" y="93"/>
                    </a:lnTo>
                    <a:lnTo>
                      <a:pt x="0" y="0"/>
                    </a:lnTo>
                    <a:close/>
                  </a:path>
                </a:pathLst>
              </a:custGeom>
              <a:solidFill>
                <a:srgbClr val="ED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98" name="组合 4097"/>
            <p:cNvGrpSpPr/>
            <p:nvPr/>
          </p:nvGrpSpPr>
          <p:grpSpPr>
            <a:xfrm>
              <a:off x="5797550" y="2540000"/>
              <a:ext cx="941388" cy="260350"/>
              <a:chOff x="5797550" y="2540000"/>
              <a:chExt cx="941388" cy="260350"/>
            </a:xfrm>
          </p:grpSpPr>
          <p:sp>
            <p:nvSpPr>
              <p:cNvPr id="8" name="Freeform 8"/>
              <p:cNvSpPr>
                <a:spLocks/>
              </p:cNvSpPr>
              <p:nvPr/>
            </p:nvSpPr>
            <p:spPr bwMode="auto">
              <a:xfrm>
                <a:off x="5797550" y="2540000"/>
                <a:ext cx="941388" cy="260350"/>
              </a:xfrm>
              <a:custGeom>
                <a:avLst/>
                <a:gdLst>
                  <a:gd name="T0" fmla="*/ 1029 w 1060"/>
                  <a:gd name="T1" fmla="*/ 245 h 292"/>
                  <a:gd name="T2" fmla="*/ 414 w 1060"/>
                  <a:gd name="T3" fmla="*/ 245 h 292"/>
                  <a:gd name="T4" fmla="*/ 199 w 1060"/>
                  <a:gd name="T5" fmla="*/ 245 h 292"/>
                  <a:gd name="T6" fmla="*/ 152 w 1060"/>
                  <a:gd name="T7" fmla="*/ 244 h 292"/>
                  <a:gd name="T8" fmla="*/ 81 w 1060"/>
                  <a:gd name="T9" fmla="*/ 101 h 292"/>
                  <a:gd name="T10" fmla="*/ 226 w 1060"/>
                  <a:gd name="T11" fmla="*/ 48 h 292"/>
                  <a:gd name="T12" fmla="*/ 446 w 1060"/>
                  <a:gd name="T13" fmla="*/ 48 h 292"/>
                  <a:gd name="T14" fmla="*/ 1029 w 1060"/>
                  <a:gd name="T15" fmla="*/ 48 h 292"/>
                  <a:gd name="T16" fmla="*/ 1029 w 1060"/>
                  <a:gd name="T17" fmla="*/ 1 h 292"/>
                  <a:gd name="T18" fmla="*/ 414 w 1060"/>
                  <a:gd name="T19" fmla="*/ 1 h 292"/>
                  <a:gd name="T20" fmla="*/ 199 w 1060"/>
                  <a:gd name="T21" fmla="*/ 1 h 292"/>
                  <a:gd name="T22" fmla="*/ 153 w 1060"/>
                  <a:gd name="T23" fmla="*/ 2 h 292"/>
                  <a:gd name="T24" fmla="*/ 28 w 1060"/>
                  <a:gd name="T25" fmla="*/ 110 h 292"/>
                  <a:gd name="T26" fmla="*/ 177 w 1060"/>
                  <a:gd name="T27" fmla="*/ 292 h 292"/>
                  <a:gd name="T28" fmla="*/ 356 w 1060"/>
                  <a:gd name="T29" fmla="*/ 292 h 292"/>
                  <a:gd name="T30" fmla="*/ 1022 w 1060"/>
                  <a:gd name="T31" fmla="*/ 292 h 292"/>
                  <a:gd name="T32" fmla="*/ 1029 w 1060"/>
                  <a:gd name="T33" fmla="*/ 292 h 292"/>
                  <a:gd name="T34" fmla="*/ 1031 w 1060"/>
                  <a:gd name="T35" fmla="*/ 245 h 292"/>
                  <a:gd name="T36" fmla="*/ 1029 w 1060"/>
                  <a:gd name="T37" fmla="*/ 24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0" h="292">
                    <a:moveTo>
                      <a:pt x="1029" y="245"/>
                    </a:moveTo>
                    <a:lnTo>
                      <a:pt x="414" y="245"/>
                    </a:lnTo>
                    <a:lnTo>
                      <a:pt x="199" y="245"/>
                    </a:lnTo>
                    <a:cubicBezTo>
                      <a:pt x="184" y="245"/>
                      <a:pt x="167" y="246"/>
                      <a:pt x="152" y="244"/>
                    </a:cubicBezTo>
                    <a:cubicBezTo>
                      <a:pt x="86" y="234"/>
                      <a:pt x="52" y="159"/>
                      <a:pt x="81" y="101"/>
                    </a:cubicBezTo>
                    <a:cubicBezTo>
                      <a:pt x="110" y="42"/>
                      <a:pt x="172" y="48"/>
                      <a:pt x="226" y="48"/>
                    </a:cubicBezTo>
                    <a:lnTo>
                      <a:pt x="446" y="48"/>
                    </a:lnTo>
                    <a:lnTo>
                      <a:pt x="1029" y="48"/>
                    </a:lnTo>
                    <a:cubicBezTo>
                      <a:pt x="1060" y="48"/>
                      <a:pt x="1060" y="1"/>
                      <a:pt x="1029" y="1"/>
                    </a:cubicBezTo>
                    <a:lnTo>
                      <a:pt x="414" y="1"/>
                    </a:lnTo>
                    <a:lnTo>
                      <a:pt x="199" y="1"/>
                    </a:lnTo>
                    <a:cubicBezTo>
                      <a:pt x="184" y="1"/>
                      <a:pt x="169" y="0"/>
                      <a:pt x="153" y="2"/>
                    </a:cubicBezTo>
                    <a:cubicBezTo>
                      <a:pt x="93" y="8"/>
                      <a:pt x="44" y="53"/>
                      <a:pt x="28" y="110"/>
                    </a:cubicBezTo>
                    <a:cubicBezTo>
                      <a:pt x="0" y="208"/>
                      <a:pt x="83" y="292"/>
                      <a:pt x="177" y="292"/>
                    </a:cubicBezTo>
                    <a:lnTo>
                      <a:pt x="356" y="292"/>
                    </a:lnTo>
                    <a:lnTo>
                      <a:pt x="1022" y="292"/>
                    </a:lnTo>
                    <a:lnTo>
                      <a:pt x="1029" y="292"/>
                    </a:lnTo>
                    <a:cubicBezTo>
                      <a:pt x="1059" y="292"/>
                      <a:pt x="1060" y="246"/>
                      <a:pt x="1031" y="245"/>
                    </a:cubicBezTo>
                    <a:cubicBezTo>
                      <a:pt x="1030" y="245"/>
                      <a:pt x="1029" y="245"/>
                      <a:pt x="1029" y="245"/>
                    </a:cubicBez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noEditPoints="1"/>
              </p:cNvSpPr>
              <p:nvPr/>
            </p:nvSpPr>
            <p:spPr bwMode="auto">
              <a:xfrm>
                <a:off x="5880100" y="2595563"/>
                <a:ext cx="830263" cy="150813"/>
              </a:xfrm>
              <a:custGeom>
                <a:avLst/>
                <a:gdLst>
                  <a:gd name="T0" fmla="*/ 54 w 936"/>
                  <a:gd name="T1" fmla="*/ 169 h 169"/>
                  <a:gd name="T2" fmla="*/ 909 w 936"/>
                  <a:gd name="T3" fmla="*/ 169 h 169"/>
                  <a:gd name="T4" fmla="*/ 909 w 936"/>
                  <a:gd name="T5" fmla="*/ 127 h 169"/>
                  <a:gd name="T6" fmla="*/ 54 w 936"/>
                  <a:gd name="T7" fmla="*/ 127 h 169"/>
                  <a:gd name="T8" fmla="*/ 54 w 936"/>
                  <a:gd name="T9" fmla="*/ 169 h 169"/>
                  <a:gd name="T10" fmla="*/ 27 w 936"/>
                  <a:gd name="T11" fmla="*/ 105 h 169"/>
                  <a:gd name="T12" fmla="*/ 881 w 936"/>
                  <a:gd name="T13" fmla="*/ 105 h 169"/>
                  <a:gd name="T14" fmla="*/ 881 w 936"/>
                  <a:gd name="T15" fmla="*/ 63 h 169"/>
                  <a:gd name="T16" fmla="*/ 27 w 936"/>
                  <a:gd name="T17" fmla="*/ 63 h 169"/>
                  <a:gd name="T18" fmla="*/ 27 w 936"/>
                  <a:gd name="T19" fmla="*/ 105 h 169"/>
                  <a:gd name="T20" fmla="*/ 54 w 936"/>
                  <a:gd name="T21" fmla="*/ 41 h 169"/>
                  <a:gd name="T22" fmla="*/ 909 w 936"/>
                  <a:gd name="T23" fmla="*/ 41 h 169"/>
                  <a:gd name="T24" fmla="*/ 909 w 936"/>
                  <a:gd name="T25" fmla="*/ 0 h 169"/>
                  <a:gd name="T26" fmla="*/ 54 w 936"/>
                  <a:gd name="T27" fmla="*/ 0 h 169"/>
                  <a:gd name="T28" fmla="*/ 54 w 936"/>
                  <a:gd name="T29" fmla="*/ 4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169">
                    <a:moveTo>
                      <a:pt x="54" y="169"/>
                    </a:moveTo>
                    <a:lnTo>
                      <a:pt x="909" y="169"/>
                    </a:lnTo>
                    <a:cubicBezTo>
                      <a:pt x="936" y="169"/>
                      <a:pt x="936" y="127"/>
                      <a:pt x="909" y="127"/>
                    </a:cubicBezTo>
                    <a:lnTo>
                      <a:pt x="54" y="127"/>
                    </a:lnTo>
                    <a:cubicBezTo>
                      <a:pt x="28" y="127"/>
                      <a:pt x="28" y="169"/>
                      <a:pt x="54" y="169"/>
                    </a:cubicBezTo>
                    <a:close/>
                    <a:moveTo>
                      <a:pt x="27" y="105"/>
                    </a:moveTo>
                    <a:lnTo>
                      <a:pt x="881" y="105"/>
                    </a:lnTo>
                    <a:cubicBezTo>
                      <a:pt x="908" y="105"/>
                      <a:pt x="908" y="63"/>
                      <a:pt x="881" y="63"/>
                    </a:cubicBezTo>
                    <a:lnTo>
                      <a:pt x="27" y="63"/>
                    </a:lnTo>
                    <a:cubicBezTo>
                      <a:pt x="0" y="63"/>
                      <a:pt x="0" y="105"/>
                      <a:pt x="27" y="105"/>
                    </a:cubicBezTo>
                    <a:close/>
                    <a:moveTo>
                      <a:pt x="54" y="41"/>
                    </a:moveTo>
                    <a:lnTo>
                      <a:pt x="909" y="41"/>
                    </a:lnTo>
                    <a:cubicBezTo>
                      <a:pt x="936" y="41"/>
                      <a:pt x="936" y="0"/>
                      <a:pt x="909" y="0"/>
                    </a:cubicBezTo>
                    <a:lnTo>
                      <a:pt x="54" y="0"/>
                    </a:lnTo>
                    <a:cubicBezTo>
                      <a:pt x="28" y="0"/>
                      <a:pt x="28" y="41"/>
                      <a:pt x="54" y="41"/>
                    </a:cubicBez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540500" y="2593975"/>
                <a:ext cx="87313" cy="82550"/>
              </a:xfrm>
              <a:custGeom>
                <a:avLst/>
                <a:gdLst>
                  <a:gd name="T0" fmla="*/ 0 w 98"/>
                  <a:gd name="T1" fmla="*/ 0 h 93"/>
                  <a:gd name="T2" fmla="*/ 98 w 98"/>
                  <a:gd name="T3" fmla="*/ 0 h 93"/>
                  <a:gd name="T4" fmla="*/ 98 w 98"/>
                  <a:gd name="T5" fmla="*/ 93 h 93"/>
                  <a:gd name="T6" fmla="*/ 51 w 98"/>
                  <a:gd name="T7" fmla="*/ 74 h 93"/>
                  <a:gd name="T8" fmla="*/ 0 w 98"/>
                  <a:gd name="T9" fmla="*/ 93 h 93"/>
                  <a:gd name="T10" fmla="*/ 0 w 98"/>
                  <a:gd name="T11" fmla="*/ 0 h 93"/>
                </a:gdLst>
                <a:ahLst/>
                <a:cxnLst>
                  <a:cxn ang="0">
                    <a:pos x="T0" y="T1"/>
                  </a:cxn>
                  <a:cxn ang="0">
                    <a:pos x="T2" y="T3"/>
                  </a:cxn>
                  <a:cxn ang="0">
                    <a:pos x="T4" y="T5"/>
                  </a:cxn>
                  <a:cxn ang="0">
                    <a:pos x="T6" y="T7"/>
                  </a:cxn>
                  <a:cxn ang="0">
                    <a:pos x="T8" y="T9"/>
                  </a:cxn>
                  <a:cxn ang="0">
                    <a:pos x="T10" y="T11"/>
                  </a:cxn>
                </a:cxnLst>
                <a:rect l="0" t="0" r="r" b="b"/>
                <a:pathLst>
                  <a:path w="98" h="93">
                    <a:moveTo>
                      <a:pt x="0" y="0"/>
                    </a:moveTo>
                    <a:lnTo>
                      <a:pt x="98" y="0"/>
                    </a:lnTo>
                    <a:lnTo>
                      <a:pt x="98" y="93"/>
                    </a:lnTo>
                    <a:lnTo>
                      <a:pt x="51" y="74"/>
                    </a:lnTo>
                    <a:lnTo>
                      <a:pt x="0" y="93"/>
                    </a:lnTo>
                    <a:lnTo>
                      <a:pt x="0" y="0"/>
                    </a:lnTo>
                    <a:close/>
                  </a:path>
                </a:pathLst>
              </a:custGeom>
              <a:solidFill>
                <a:srgbClr val="ED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101" name="组合 4100"/>
            <p:cNvGrpSpPr/>
            <p:nvPr/>
          </p:nvGrpSpPr>
          <p:grpSpPr>
            <a:xfrm>
              <a:off x="5456238" y="2828925"/>
              <a:ext cx="998538" cy="260350"/>
              <a:chOff x="5456238" y="2828925"/>
              <a:chExt cx="998538" cy="260350"/>
            </a:xfrm>
          </p:grpSpPr>
          <p:sp>
            <p:nvSpPr>
              <p:cNvPr id="10" name="Freeform 10"/>
              <p:cNvSpPr>
                <a:spLocks/>
              </p:cNvSpPr>
              <p:nvPr/>
            </p:nvSpPr>
            <p:spPr bwMode="auto">
              <a:xfrm>
                <a:off x="5456238" y="2828925"/>
                <a:ext cx="998538" cy="260350"/>
              </a:xfrm>
              <a:custGeom>
                <a:avLst/>
                <a:gdLst>
                  <a:gd name="T0" fmla="*/ 1094 w 1125"/>
                  <a:gd name="T1" fmla="*/ 245 h 291"/>
                  <a:gd name="T2" fmla="*/ 413 w 1125"/>
                  <a:gd name="T3" fmla="*/ 245 h 291"/>
                  <a:gd name="T4" fmla="*/ 199 w 1125"/>
                  <a:gd name="T5" fmla="*/ 245 h 291"/>
                  <a:gd name="T6" fmla="*/ 152 w 1125"/>
                  <a:gd name="T7" fmla="*/ 243 h 291"/>
                  <a:gd name="T8" fmla="*/ 81 w 1125"/>
                  <a:gd name="T9" fmla="*/ 100 h 291"/>
                  <a:gd name="T10" fmla="*/ 226 w 1125"/>
                  <a:gd name="T11" fmla="*/ 47 h 291"/>
                  <a:gd name="T12" fmla="*/ 446 w 1125"/>
                  <a:gd name="T13" fmla="*/ 47 h 291"/>
                  <a:gd name="T14" fmla="*/ 1095 w 1125"/>
                  <a:gd name="T15" fmla="*/ 47 h 291"/>
                  <a:gd name="T16" fmla="*/ 1095 w 1125"/>
                  <a:gd name="T17" fmla="*/ 0 h 291"/>
                  <a:gd name="T18" fmla="*/ 413 w 1125"/>
                  <a:gd name="T19" fmla="*/ 0 h 291"/>
                  <a:gd name="T20" fmla="*/ 199 w 1125"/>
                  <a:gd name="T21" fmla="*/ 0 h 291"/>
                  <a:gd name="T22" fmla="*/ 153 w 1125"/>
                  <a:gd name="T23" fmla="*/ 1 h 291"/>
                  <a:gd name="T24" fmla="*/ 28 w 1125"/>
                  <a:gd name="T25" fmla="*/ 109 h 291"/>
                  <a:gd name="T26" fmla="*/ 177 w 1125"/>
                  <a:gd name="T27" fmla="*/ 291 h 291"/>
                  <a:gd name="T28" fmla="*/ 356 w 1125"/>
                  <a:gd name="T29" fmla="*/ 291 h 291"/>
                  <a:gd name="T30" fmla="*/ 1088 w 1125"/>
                  <a:gd name="T31" fmla="*/ 291 h 291"/>
                  <a:gd name="T32" fmla="*/ 1095 w 1125"/>
                  <a:gd name="T33" fmla="*/ 291 h 291"/>
                  <a:gd name="T34" fmla="*/ 1096 w 1125"/>
                  <a:gd name="T35" fmla="*/ 245 h 291"/>
                  <a:gd name="T36" fmla="*/ 1094 w 1125"/>
                  <a:gd name="T37" fmla="*/ 24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5" h="291">
                    <a:moveTo>
                      <a:pt x="1094" y="245"/>
                    </a:moveTo>
                    <a:lnTo>
                      <a:pt x="413" y="245"/>
                    </a:lnTo>
                    <a:lnTo>
                      <a:pt x="199" y="245"/>
                    </a:lnTo>
                    <a:cubicBezTo>
                      <a:pt x="184" y="245"/>
                      <a:pt x="167" y="246"/>
                      <a:pt x="152" y="243"/>
                    </a:cubicBezTo>
                    <a:cubicBezTo>
                      <a:pt x="85" y="233"/>
                      <a:pt x="52" y="158"/>
                      <a:pt x="81" y="100"/>
                    </a:cubicBezTo>
                    <a:cubicBezTo>
                      <a:pt x="110" y="42"/>
                      <a:pt x="172" y="47"/>
                      <a:pt x="226" y="47"/>
                    </a:cubicBezTo>
                    <a:lnTo>
                      <a:pt x="446" y="47"/>
                    </a:lnTo>
                    <a:lnTo>
                      <a:pt x="1095" y="47"/>
                    </a:lnTo>
                    <a:cubicBezTo>
                      <a:pt x="1125" y="47"/>
                      <a:pt x="1125" y="0"/>
                      <a:pt x="1095" y="0"/>
                    </a:cubicBezTo>
                    <a:lnTo>
                      <a:pt x="413" y="0"/>
                    </a:lnTo>
                    <a:lnTo>
                      <a:pt x="199" y="0"/>
                    </a:lnTo>
                    <a:cubicBezTo>
                      <a:pt x="184" y="0"/>
                      <a:pt x="168" y="0"/>
                      <a:pt x="153" y="1"/>
                    </a:cubicBezTo>
                    <a:cubicBezTo>
                      <a:pt x="92" y="7"/>
                      <a:pt x="44" y="52"/>
                      <a:pt x="28" y="109"/>
                    </a:cubicBezTo>
                    <a:cubicBezTo>
                      <a:pt x="0" y="207"/>
                      <a:pt x="83" y="291"/>
                      <a:pt x="177" y="291"/>
                    </a:cubicBezTo>
                    <a:lnTo>
                      <a:pt x="356" y="291"/>
                    </a:lnTo>
                    <a:lnTo>
                      <a:pt x="1088" y="291"/>
                    </a:lnTo>
                    <a:lnTo>
                      <a:pt x="1095" y="291"/>
                    </a:lnTo>
                    <a:cubicBezTo>
                      <a:pt x="1125" y="291"/>
                      <a:pt x="1125" y="246"/>
                      <a:pt x="1096" y="245"/>
                    </a:cubicBezTo>
                    <a:cubicBezTo>
                      <a:pt x="1096" y="245"/>
                      <a:pt x="1095" y="245"/>
                      <a:pt x="1094" y="245"/>
                    </a:cubicBez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noEditPoints="1"/>
              </p:cNvSpPr>
              <p:nvPr/>
            </p:nvSpPr>
            <p:spPr bwMode="auto">
              <a:xfrm>
                <a:off x="5538788" y="2884488"/>
                <a:ext cx="868363" cy="150813"/>
              </a:xfrm>
              <a:custGeom>
                <a:avLst/>
                <a:gdLst>
                  <a:gd name="T0" fmla="*/ 54 w 979"/>
                  <a:gd name="T1" fmla="*/ 169 h 169"/>
                  <a:gd name="T2" fmla="*/ 952 w 979"/>
                  <a:gd name="T3" fmla="*/ 169 h 169"/>
                  <a:gd name="T4" fmla="*/ 952 w 979"/>
                  <a:gd name="T5" fmla="*/ 128 h 169"/>
                  <a:gd name="T6" fmla="*/ 54 w 979"/>
                  <a:gd name="T7" fmla="*/ 128 h 169"/>
                  <a:gd name="T8" fmla="*/ 54 w 979"/>
                  <a:gd name="T9" fmla="*/ 169 h 169"/>
                  <a:gd name="T10" fmla="*/ 26 w 979"/>
                  <a:gd name="T11" fmla="*/ 106 h 169"/>
                  <a:gd name="T12" fmla="*/ 924 w 979"/>
                  <a:gd name="T13" fmla="*/ 106 h 169"/>
                  <a:gd name="T14" fmla="*/ 924 w 979"/>
                  <a:gd name="T15" fmla="*/ 64 h 169"/>
                  <a:gd name="T16" fmla="*/ 26 w 979"/>
                  <a:gd name="T17" fmla="*/ 64 h 169"/>
                  <a:gd name="T18" fmla="*/ 26 w 979"/>
                  <a:gd name="T19" fmla="*/ 106 h 169"/>
                  <a:gd name="T20" fmla="*/ 54 w 979"/>
                  <a:gd name="T21" fmla="*/ 42 h 169"/>
                  <a:gd name="T22" fmla="*/ 952 w 979"/>
                  <a:gd name="T23" fmla="*/ 42 h 169"/>
                  <a:gd name="T24" fmla="*/ 952 w 979"/>
                  <a:gd name="T25" fmla="*/ 0 h 169"/>
                  <a:gd name="T26" fmla="*/ 54 w 979"/>
                  <a:gd name="T27" fmla="*/ 0 h 169"/>
                  <a:gd name="T28" fmla="*/ 54 w 979"/>
                  <a:gd name="T29" fmla="*/ 4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9" h="169">
                    <a:moveTo>
                      <a:pt x="54" y="169"/>
                    </a:moveTo>
                    <a:lnTo>
                      <a:pt x="952" y="169"/>
                    </a:lnTo>
                    <a:cubicBezTo>
                      <a:pt x="979" y="169"/>
                      <a:pt x="979" y="128"/>
                      <a:pt x="952" y="128"/>
                    </a:cubicBezTo>
                    <a:lnTo>
                      <a:pt x="54" y="128"/>
                    </a:lnTo>
                    <a:cubicBezTo>
                      <a:pt x="27" y="128"/>
                      <a:pt x="27" y="169"/>
                      <a:pt x="54" y="169"/>
                    </a:cubicBezTo>
                    <a:close/>
                    <a:moveTo>
                      <a:pt x="26" y="106"/>
                    </a:moveTo>
                    <a:lnTo>
                      <a:pt x="924" y="106"/>
                    </a:lnTo>
                    <a:cubicBezTo>
                      <a:pt x="951" y="106"/>
                      <a:pt x="951" y="64"/>
                      <a:pt x="924" y="64"/>
                    </a:cubicBezTo>
                    <a:lnTo>
                      <a:pt x="26" y="64"/>
                    </a:lnTo>
                    <a:cubicBezTo>
                      <a:pt x="0" y="64"/>
                      <a:pt x="0" y="106"/>
                      <a:pt x="26" y="106"/>
                    </a:cubicBezTo>
                    <a:close/>
                    <a:moveTo>
                      <a:pt x="54" y="42"/>
                    </a:moveTo>
                    <a:lnTo>
                      <a:pt x="952" y="42"/>
                    </a:lnTo>
                    <a:cubicBezTo>
                      <a:pt x="979" y="42"/>
                      <a:pt x="979" y="0"/>
                      <a:pt x="952" y="0"/>
                    </a:cubicBezTo>
                    <a:lnTo>
                      <a:pt x="54" y="0"/>
                    </a:lnTo>
                    <a:cubicBezTo>
                      <a:pt x="27" y="0"/>
                      <a:pt x="27" y="42"/>
                      <a:pt x="54" y="42"/>
                    </a:cubicBez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234113" y="2884488"/>
                <a:ext cx="87313" cy="82550"/>
              </a:xfrm>
              <a:custGeom>
                <a:avLst/>
                <a:gdLst>
                  <a:gd name="T0" fmla="*/ 0 w 99"/>
                  <a:gd name="T1" fmla="*/ 0 h 93"/>
                  <a:gd name="T2" fmla="*/ 99 w 99"/>
                  <a:gd name="T3" fmla="*/ 0 h 93"/>
                  <a:gd name="T4" fmla="*/ 99 w 99"/>
                  <a:gd name="T5" fmla="*/ 93 h 93"/>
                  <a:gd name="T6" fmla="*/ 52 w 99"/>
                  <a:gd name="T7" fmla="*/ 75 h 93"/>
                  <a:gd name="T8" fmla="*/ 0 w 99"/>
                  <a:gd name="T9" fmla="*/ 93 h 93"/>
                  <a:gd name="T10" fmla="*/ 0 w 99"/>
                  <a:gd name="T11" fmla="*/ 0 h 93"/>
                </a:gdLst>
                <a:ahLst/>
                <a:cxnLst>
                  <a:cxn ang="0">
                    <a:pos x="T0" y="T1"/>
                  </a:cxn>
                  <a:cxn ang="0">
                    <a:pos x="T2" y="T3"/>
                  </a:cxn>
                  <a:cxn ang="0">
                    <a:pos x="T4" y="T5"/>
                  </a:cxn>
                  <a:cxn ang="0">
                    <a:pos x="T6" y="T7"/>
                  </a:cxn>
                  <a:cxn ang="0">
                    <a:pos x="T8" y="T9"/>
                  </a:cxn>
                  <a:cxn ang="0">
                    <a:pos x="T10" y="T11"/>
                  </a:cxn>
                </a:cxnLst>
                <a:rect l="0" t="0" r="r" b="b"/>
                <a:pathLst>
                  <a:path w="99" h="93">
                    <a:moveTo>
                      <a:pt x="0" y="0"/>
                    </a:moveTo>
                    <a:lnTo>
                      <a:pt x="99" y="0"/>
                    </a:lnTo>
                    <a:lnTo>
                      <a:pt x="99" y="93"/>
                    </a:lnTo>
                    <a:lnTo>
                      <a:pt x="52" y="75"/>
                    </a:lnTo>
                    <a:lnTo>
                      <a:pt x="0" y="93"/>
                    </a:lnTo>
                    <a:lnTo>
                      <a:pt x="0" y="0"/>
                    </a:lnTo>
                    <a:close/>
                  </a:path>
                </a:pathLst>
              </a:custGeom>
              <a:solidFill>
                <a:srgbClr val="ED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4105" name="TextBox 4104"/>
          <p:cNvSpPr txBox="1"/>
          <p:nvPr/>
        </p:nvSpPr>
        <p:spPr>
          <a:xfrm>
            <a:off x="481757" y="323890"/>
            <a:ext cx="1297150" cy="553998"/>
          </a:xfrm>
          <a:prstGeom prst="rect">
            <a:avLst/>
          </a:prstGeom>
          <a:noFill/>
        </p:spPr>
        <p:txBody>
          <a:bodyPr wrap="none" rtlCol="0">
            <a:spAutoFit/>
          </a:bodyPr>
          <a:lstStyle/>
          <a:p>
            <a:r>
              <a:rPr lang="en-US" altLang="zh-CN" sz="3000" dirty="0" smtClean="0">
                <a:solidFill>
                  <a:srgbClr val="F8F8F8"/>
                </a:solidFill>
              </a:rPr>
              <a:t>LOGO</a:t>
            </a:r>
            <a:endParaRPr lang="zh-CN" altLang="en-US" sz="3000" dirty="0">
              <a:solidFill>
                <a:srgbClr val="F8F8F8"/>
              </a:solidFill>
            </a:endParaRPr>
          </a:p>
        </p:txBody>
      </p:sp>
      <p:grpSp>
        <p:nvGrpSpPr>
          <p:cNvPr id="4111" name="组合 4110"/>
          <p:cNvGrpSpPr/>
          <p:nvPr/>
        </p:nvGrpSpPr>
        <p:grpSpPr>
          <a:xfrm>
            <a:off x="10850909" y="6165304"/>
            <a:ext cx="939800" cy="368300"/>
            <a:chOff x="8618538" y="979488"/>
            <a:chExt cx="939800" cy="368300"/>
          </a:xfrm>
        </p:grpSpPr>
        <p:sp>
          <p:nvSpPr>
            <p:cNvPr id="4109" name="Freeform 22"/>
            <p:cNvSpPr>
              <a:spLocks/>
            </p:cNvSpPr>
            <p:nvPr/>
          </p:nvSpPr>
          <p:spPr bwMode="auto">
            <a:xfrm>
              <a:off x="9380538" y="979488"/>
              <a:ext cx="177800" cy="368300"/>
            </a:xfrm>
            <a:custGeom>
              <a:avLst/>
              <a:gdLst>
                <a:gd name="T0" fmla="*/ 9 w 265"/>
                <a:gd name="T1" fmla="*/ 2 h 543"/>
                <a:gd name="T2" fmla="*/ 9 w 265"/>
                <a:gd name="T3" fmla="*/ 2 h 543"/>
                <a:gd name="T4" fmla="*/ 29 w 265"/>
                <a:gd name="T5" fmla="*/ 6 h 543"/>
                <a:gd name="T6" fmla="*/ 263 w 265"/>
                <a:gd name="T7" fmla="*/ 266 h 543"/>
                <a:gd name="T8" fmla="*/ 265 w 265"/>
                <a:gd name="T9" fmla="*/ 271 h 543"/>
                <a:gd name="T10" fmla="*/ 265 w 265"/>
                <a:gd name="T11" fmla="*/ 271 h 543"/>
                <a:gd name="T12" fmla="*/ 263 w 265"/>
                <a:gd name="T13" fmla="*/ 276 h 543"/>
                <a:gd name="T14" fmla="*/ 29 w 265"/>
                <a:gd name="T15" fmla="*/ 537 h 543"/>
                <a:gd name="T16" fmla="*/ 9 w 265"/>
                <a:gd name="T17" fmla="*/ 540 h 543"/>
                <a:gd name="T18" fmla="*/ 9 w 265"/>
                <a:gd name="T19" fmla="*/ 540 h 543"/>
                <a:gd name="T20" fmla="*/ 4 w 265"/>
                <a:gd name="T21" fmla="*/ 528 h 543"/>
                <a:gd name="T22" fmla="*/ 234 w 265"/>
                <a:gd name="T23" fmla="*/ 271 h 543"/>
                <a:gd name="T24" fmla="*/ 4 w 265"/>
                <a:gd name="T25" fmla="*/ 15 h 543"/>
                <a:gd name="T26" fmla="*/ 9 w 265"/>
                <a:gd name="T27" fmla="*/ 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543">
                  <a:moveTo>
                    <a:pt x="9" y="2"/>
                  </a:moveTo>
                  <a:lnTo>
                    <a:pt x="9" y="2"/>
                  </a:lnTo>
                  <a:cubicBezTo>
                    <a:pt x="16" y="0"/>
                    <a:pt x="25" y="1"/>
                    <a:pt x="29" y="6"/>
                  </a:cubicBezTo>
                  <a:lnTo>
                    <a:pt x="263" y="266"/>
                  </a:lnTo>
                  <a:cubicBezTo>
                    <a:pt x="264" y="268"/>
                    <a:pt x="265" y="270"/>
                    <a:pt x="265" y="271"/>
                  </a:cubicBezTo>
                  <a:lnTo>
                    <a:pt x="265" y="271"/>
                  </a:lnTo>
                  <a:cubicBezTo>
                    <a:pt x="265" y="273"/>
                    <a:pt x="264" y="275"/>
                    <a:pt x="263" y="276"/>
                  </a:cubicBezTo>
                  <a:lnTo>
                    <a:pt x="29" y="537"/>
                  </a:lnTo>
                  <a:cubicBezTo>
                    <a:pt x="25" y="541"/>
                    <a:pt x="16" y="543"/>
                    <a:pt x="9" y="540"/>
                  </a:cubicBezTo>
                  <a:lnTo>
                    <a:pt x="9" y="540"/>
                  </a:lnTo>
                  <a:cubicBezTo>
                    <a:pt x="2" y="538"/>
                    <a:pt x="0" y="532"/>
                    <a:pt x="4" y="528"/>
                  </a:cubicBezTo>
                  <a:lnTo>
                    <a:pt x="234" y="271"/>
                  </a:lnTo>
                  <a:lnTo>
                    <a:pt x="4" y="15"/>
                  </a:lnTo>
                  <a:cubicBezTo>
                    <a:pt x="0" y="10"/>
                    <a:pt x="2" y="5"/>
                    <a:pt x="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0" name="Freeform 23"/>
            <p:cNvSpPr>
              <a:spLocks noEditPoints="1"/>
            </p:cNvSpPr>
            <p:nvPr/>
          </p:nvSpPr>
          <p:spPr bwMode="auto">
            <a:xfrm>
              <a:off x="8618538" y="1139826"/>
              <a:ext cx="769938" cy="66675"/>
            </a:xfrm>
            <a:custGeom>
              <a:avLst/>
              <a:gdLst>
                <a:gd name="T0" fmla="*/ 50 w 1145"/>
                <a:gd name="T1" fmla="*/ 0 h 100"/>
                <a:gd name="T2" fmla="*/ 101 w 1145"/>
                <a:gd name="T3" fmla="*/ 50 h 100"/>
                <a:gd name="T4" fmla="*/ 50 w 1145"/>
                <a:gd name="T5" fmla="*/ 100 h 100"/>
                <a:gd name="T6" fmla="*/ 0 w 1145"/>
                <a:gd name="T7" fmla="*/ 50 h 100"/>
                <a:gd name="T8" fmla="*/ 50 w 1145"/>
                <a:gd name="T9" fmla="*/ 0 h 100"/>
                <a:gd name="T10" fmla="*/ 244 w 1145"/>
                <a:gd name="T11" fmla="*/ 0 h 100"/>
                <a:gd name="T12" fmla="*/ 294 w 1145"/>
                <a:gd name="T13" fmla="*/ 50 h 100"/>
                <a:gd name="T14" fmla="*/ 244 w 1145"/>
                <a:gd name="T15" fmla="*/ 100 h 100"/>
                <a:gd name="T16" fmla="*/ 193 w 1145"/>
                <a:gd name="T17" fmla="*/ 50 h 100"/>
                <a:gd name="T18" fmla="*/ 244 w 1145"/>
                <a:gd name="T19" fmla="*/ 0 h 100"/>
                <a:gd name="T20" fmla="*/ 437 w 1145"/>
                <a:gd name="T21" fmla="*/ 0 h 100"/>
                <a:gd name="T22" fmla="*/ 487 w 1145"/>
                <a:gd name="T23" fmla="*/ 50 h 100"/>
                <a:gd name="T24" fmla="*/ 437 w 1145"/>
                <a:gd name="T25" fmla="*/ 100 h 100"/>
                <a:gd name="T26" fmla="*/ 387 w 1145"/>
                <a:gd name="T27" fmla="*/ 50 h 100"/>
                <a:gd name="T28" fmla="*/ 437 w 1145"/>
                <a:gd name="T29" fmla="*/ 0 h 100"/>
                <a:gd name="T30" fmla="*/ 1095 w 1145"/>
                <a:gd name="T31" fmla="*/ 0 h 100"/>
                <a:gd name="T32" fmla="*/ 1145 w 1145"/>
                <a:gd name="T33" fmla="*/ 50 h 100"/>
                <a:gd name="T34" fmla="*/ 1095 w 1145"/>
                <a:gd name="T35" fmla="*/ 100 h 100"/>
                <a:gd name="T36" fmla="*/ 1044 w 1145"/>
                <a:gd name="T37" fmla="*/ 50 h 100"/>
                <a:gd name="T38" fmla="*/ 1095 w 1145"/>
                <a:gd name="T39" fmla="*/ 0 h 100"/>
                <a:gd name="T40" fmla="*/ 902 w 1145"/>
                <a:gd name="T41" fmla="*/ 0 h 100"/>
                <a:gd name="T42" fmla="*/ 952 w 1145"/>
                <a:gd name="T43" fmla="*/ 50 h 100"/>
                <a:gd name="T44" fmla="*/ 902 w 1145"/>
                <a:gd name="T45" fmla="*/ 100 h 100"/>
                <a:gd name="T46" fmla="*/ 851 w 1145"/>
                <a:gd name="T47" fmla="*/ 50 h 100"/>
                <a:gd name="T48" fmla="*/ 902 w 1145"/>
                <a:gd name="T49" fmla="*/ 0 h 100"/>
                <a:gd name="T50" fmla="*/ 708 w 1145"/>
                <a:gd name="T51" fmla="*/ 0 h 100"/>
                <a:gd name="T52" fmla="*/ 759 w 1145"/>
                <a:gd name="T53" fmla="*/ 50 h 100"/>
                <a:gd name="T54" fmla="*/ 708 w 1145"/>
                <a:gd name="T55" fmla="*/ 100 h 100"/>
                <a:gd name="T56" fmla="*/ 658 w 1145"/>
                <a:gd name="T57" fmla="*/ 50 h 100"/>
                <a:gd name="T58" fmla="*/ 708 w 1145"/>
                <a:gd name="T5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5" h="100">
                  <a:moveTo>
                    <a:pt x="50" y="0"/>
                  </a:moveTo>
                  <a:cubicBezTo>
                    <a:pt x="78" y="0"/>
                    <a:pt x="101" y="22"/>
                    <a:pt x="101" y="50"/>
                  </a:cubicBezTo>
                  <a:cubicBezTo>
                    <a:pt x="101" y="78"/>
                    <a:pt x="78" y="100"/>
                    <a:pt x="50" y="100"/>
                  </a:cubicBezTo>
                  <a:cubicBezTo>
                    <a:pt x="23" y="100"/>
                    <a:pt x="0" y="78"/>
                    <a:pt x="0" y="50"/>
                  </a:cubicBezTo>
                  <a:cubicBezTo>
                    <a:pt x="0" y="22"/>
                    <a:pt x="23" y="0"/>
                    <a:pt x="50" y="0"/>
                  </a:cubicBezTo>
                  <a:close/>
                  <a:moveTo>
                    <a:pt x="244" y="0"/>
                  </a:moveTo>
                  <a:cubicBezTo>
                    <a:pt x="271" y="0"/>
                    <a:pt x="294" y="22"/>
                    <a:pt x="294" y="50"/>
                  </a:cubicBezTo>
                  <a:cubicBezTo>
                    <a:pt x="294" y="78"/>
                    <a:pt x="271" y="100"/>
                    <a:pt x="244" y="100"/>
                  </a:cubicBezTo>
                  <a:cubicBezTo>
                    <a:pt x="216" y="100"/>
                    <a:pt x="193" y="78"/>
                    <a:pt x="193" y="50"/>
                  </a:cubicBezTo>
                  <a:cubicBezTo>
                    <a:pt x="193" y="22"/>
                    <a:pt x="216" y="0"/>
                    <a:pt x="244" y="0"/>
                  </a:cubicBezTo>
                  <a:close/>
                  <a:moveTo>
                    <a:pt x="437" y="0"/>
                  </a:moveTo>
                  <a:cubicBezTo>
                    <a:pt x="465" y="0"/>
                    <a:pt x="487" y="22"/>
                    <a:pt x="487" y="50"/>
                  </a:cubicBezTo>
                  <a:cubicBezTo>
                    <a:pt x="487" y="78"/>
                    <a:pt x="465" y="100"/>
                    <a:pt x="437" y="100"/>
                  </a:cubicBezTo>
                  <a:cubicBezTo>
                    <a:pt x="409" y="100"/>
                    <a:pt x="387" y="78"/>
                    <a:pt x="387" y="50"/>
                  </a:cubicBezTo>
                  <a:cubicBezTo>
                    <a:pt x="387" y="22"/>
                    <a:pt x="409" y="0"/>
                    <a:pt x="437" y="0"/>
                  </a:cubicBezTo>
                  <a:close/>
                  <a:moveTo>
                    <a:pt x="1095" y="0"/>
                  </a:moveTo>
                  <a:cubicBezTo>
                    <a:pt x="1123" y="0"/>
                    <a:pt x="1145" y="22"/>
                    <a:pt x="1145" y="50"/>
                  </a:cubicBezTo>
                  <a:cubicBezTo>
                    <a:pt x="1145" y="78"/>
                    <a:pt x="1123" y="100"/>
                    <a:pt x="1095" y="100"/>
                  </a:cubicBezTo>
                  <a:cubicBezTo>
                    <a:pt x="1067" y="100"/>
                    <a:pt x="1044" y="78"/>
                    <a:pt x="1044" y="50"/>
                  </a:cubicBezTo>
                  <a:cubicBezTo>
                    <a:pt x="1044" y="22"/>
                    <a:pt x="1067" y="0"/>
                    <a:pt x="1095" y="0"/>
                  </a:cubicBezTo>
                  <a:close/>
                  <a:moveTo>
                    <a:pt x="902" y="0"/>
                  </a:moveTo>
                  <a:cubicBezTo>
                    <a:pt x="929" y="0"/>
                    <a:pt x="952" y="22"/>
                    <a:pt x="952" y="50"/>
                  </a:cubicBezTo>
                  <a:cubicBezTo>
                    <a:pt x="952" y="78"/>
                    <a:pt x="929" y="100"/>
                    <a:pt x="902" y="100"/>
                  </a:cubicBezTo>
                  <a:cubicBezTo>
                    <a:pt x="874" y="100"/>
                    <a:pt x="851" y="78"/>
                    <a:pt x="851" y="50"/>
                  </a:cubicBezTo>
                  <a:cubicBezTo>
                    <a:pt x="851" y="22"/>
                    <a:pt x="874" y="0"/>
                    <a:pt x="902" y="0"/>
                  </a:cubicBezTo>
                  <a:close/>
                  <a:moveTo>
                    <a:pt x="708" y="0"/>
                  </a:moveTo>
                  <a:cubicBezTo>
                    <a:pt x="736" y="0"/>
                    <a:pt x="759" y="22"/>
                    <a:pt x="759" y="50"/>
                  </a:cubicBezTo>
                  <a:cubicBezTo>
                    <a:pt x="759" y="78"/>
                    <a:pt x="736" y="100"/>
                    <a:pt x="708" y="100"/>
                  </a:cubicBezTo>
                  <a:cubicBezTo>
                    <a:pt x="680" y="100"/>
                    <a:pt x="658" y="78"/>
                    <a:pt x="658" y="50"/>
                  </a:cubicBezTo>
                  <a:cubicBezTo>
                    <a:pt x="658" y="22"/>
                    <a:pt x="680" y="0"/>
                    <a:pt x="70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2" name="The Sound of Silenc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09083" y="-74746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18849">
        <p14:flash/>
      </p:transition>
    </mc:Choice>
    <mc:Fallback xmlns="">
      <p:transition spd="slow" advTm="18849">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1" presetClass="entr" presetSubtype="1"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animEffect transition="in" filter="wheel(1)">
                                          <p:cBhvr>
                                            <p:cTn id="9" dur="2000"/>
                                            <p:tgtEl>
                                              <p:spTgt spid="4104"/>
                                            </p:tgtEl>
                                          </p:cBhvr>
                                        </p:animEffect>
                                      </p:childTnLst>
                                    </p:cTn>
                                  </p:par>
                                  <p:par>
                                    <p:cTn id="10" presetID="8" presetClass="emph" presetSubtype="0" fill="hold" nodeType="withEffect" p14:presetBounceEnd="6000">
                                      <p:stCondLst>
                                        <p:cond delay="0"/>
                                      </p:stCondLst>
                                      <p:childTnLst>
                                        <p:animRot by="21600000" p14:bounceEnd="6000">
                                          <p:cBhvr>
                                            <p:cTn id="11" dur="3000" fill="hold"/>
                                            <p:tgtEl>
                                              <p:spTgt spid="4104"/>
                                            </p:tgtEl>
                                            <p:attrNameLst>
                                              <p:attrName>r</p:attrName>
                                            </p:attrNameLst>
                                          </p:cBhvr>
                                        </p:animRot>
                                      </p:childTnLst>
                                    </p:cTn>
                                  </p:par>
                                </p:childTnLst>
                              </p:cTn>
                            </p:par>
                            <p:par>
                              <p:cTn id="12" fill="hold">
                                <p:stCondLst>
                                  <p:cond delay="3000"/>
                                </p:stCondLst>
                                <p:childTnLst>
                                  <p:par>
                                    <p:cTn id="13" presetID="26" presetClass="emph" presetSubtype="0" fill="hold" nodeType="afterEffect">
                                      <p:stCondLst>
                                        <p:cond delay="0"/>
                                      </p:stCondLst>
                                      <p:childTnLst>
                                        <p:animEffect transition="out" filter="fade">
                                          <p:cBhvr>
                                            <p:cTn id="14" dur="2000" tmFilter="0, 0; .2, .5; .8, .5; 1, 0"/>
                                            <p:tgtEl>
                                              <p:spTgt spid="4104"/>
                                            </p:tgtEl>
                                          </p:cBhvr>
                                        </p:animEffect>
                                        <p:animScale>
                                          <p:cBhvr>
                                            <p:cTn id="15" dur="1000" autoRev="1" fill="hold"/>
                                            <p:tgtEl>
                                              <p:spTgt spid="4104"/>
                                            </p:tgtEl>
                                          </p:cBhvr>
                                          <p:by x="105000" y="105000"/>
                                        </p:animScale>
                                      </p:childTnLst>
                                    </p:cTn>
                                  </p:par>
                                </p:childTnLst>
                              </p:cTn>
                            </p:par>
                            <p:par>
                              <p:cTn id="16" fill="hold">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4102"/>
                                            </p:tgtEl>
                                            <p:attrNameLst>
                                              <p:attrName>style.visibility</p:attrName>
                                            </p:attrNameLst>
                                          </p:cBhvr>
                                          <p:to>
                                            <p:strVal val="visible"/>
                                          </p:to>
                                        </p:set>
                                        <p:animEffect transition="in" filter="fade">
                                          <p:cBhvr>
                                            <p:cTn id="19" dur="2000"/>
                                            <p:tgtEl>
                                              <p:spTgt spid="4102"/>
                                            </p:tgtEl>
                                          </p:cBhvr>
                                        </p:animEffect>
                                      </p:childTnLst>
                                    </p:cTn>
                                  </p:par>
                                </p:childTnLst>
                              </p:cTn>
                            </p:par>
                            <p:par>
                              <p:cTn id="20" fill="hold">
                                <p:stCondLst>
                                  <p:cond delay="8000"/>
                                </p:stCondLst>
                                <p:childTnLst>
                                  <p:par>
                                    <p:cTn id="21" presetID="64" presetClass="path" presetSubtype="0" accel="50000" decel="50000" fill="hold" nodeType="afterEffect">
                                      <p:stCondLst>
                                        <p:cond delay="0"/>
                                      </p:stCondLst>
                                      <p:childTnLst>
                                        <p:animMotion origin="layout" path="M 2.91667E-6 4.81481E-6 L 2.91667E-6 -0.19908 " pathEditMode="relative" rAng="0" ptsTypes="AA">
                                          <p:cBhvr>
                                            <p:cTn id="22" dur="2000" fill="hold"/>
                                            <p:tgtEl>
                                              <p:spTgt spid="4104"/>
                                            </p:tgtEl>
                                            <p:attrNameLst>
                                              <p:attrName>ppt_x</p:attrName>
                                              <p:attrName>ppt_y</p:attrName>
                                            </p:attrNameLst>
                                          </p:cBhvr>
                                          <p:rCtr x="0" y="-9954"/>
                                        </p:animMotion>
                                      </p:childTnLst>
                                    </p:cTn>
                                  </p:par>
                                  <p:par>
                                    <p:cTn id="23" presetID="64" presetClass="path" presetSubtype="0" accel="50000" decel="50000" fill="hold" nodeType="withEffect">
                                      <p:stCondLst>
                                        <p:cond delay="0"/>
                                      </p:stCondLst>
                                      <p:childTnLst>
                                        <p:animMotion origin="layout" path="M -4.16667E-7 -3.7037E-6 L -4.16667E-7 -0.19884 " pathEditMode="relative" rAng="0" ptsTypes="AA">
                                          <p:cBhvr>
                                            <p:cTn id="24" dur="2000" fill="hold"/>
                                            <p:tgtEl>
                                              <p:spTgt spid="4102"/>
                                            </p:tgtEl>
                                            <p:attrNameLst>
                                              <p:attrName>ppt_x</p:attrName>
                                              <p:attrName>ppt_y</p:attrName>
                                            </p:attrNameLst>
                                          </p:cBhvr>
                                          <p:rCtr x="0" y="-9954"/>
                                        </p:animMotion>
                                      </p:childTnLst>
                                    </p:cTn>
                                  </p:par>
                                </p:childTnLst>
                              </p:cTn>
                            </p:par>
                            <p:par>
                              <p:cTn id="25" fill="hold">
                                <p:stCondLst>
                                  <p:cond delay="10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099"/>
                                            </p:tgtEl>
                                            <p:attrNameLst>
                                              <p:attrName>style.visibility</p:attrName>
                                            </p:attrNameLst>
                                          </p:cBhvr>
                                          <p:to>
                                            <p:strVal val="visible"/>
                                          </p:to>
                                        </p:set>
                                        <p:anim calcmode="lin" valueType="num">
                                          <p:cBhvr>
                                            <p:cTn id="28" dur="500" fill="hold"/>
                                            <p:tgtEl>
                                              <p:spTgt spid="409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099"/>
                                            </p:tgtEl>
                                            <p:attrNameLst>
                                              <p:attrName>ppt_y</p:attrName>
                                            </p:attrNameLst>
                                          </p:cBhvr>
                                          <p:tavLst>
                                            <p:tav tm="0">
                                              <p:val>
                                                <p:strVal val="#ppt_y"/>
                                              </p:val>
                                            </p:tav>
                                            <p:tav tm="100000">
                                              <p:val>
                                                <p:strVal val="#ppt_y"/>
                                              </p:val>
                                            </p:tav>
                                          </p:tavLst>
                                        </p:anim>
                                        <p:anim calcmode="lin" valueType="num">
                                          <p:cBhvr>
                                            <p:cTn id="30" dur="500" fill="hold"/>
                                            <p:tgtEl>
                                              <p:spTgt spid="409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09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099"/>
                                            </p:tgtEl>
                                          </p:cBhvr>
                                        </p:animEffect>
                                      </p:childTnLst>
                                    </p:cTn>
                                  </p:par>
                                </p:childTnLst>
                              </p:cTn>
                            </p:par>
                            <p:par>
                              <p:cTn id="33" fill="hold">
                                <p:stCondLst>
                                  <p:cond delay="11050"/>
                                </p:stCondLst>
                                <p:childTnLst>
                                  <p:par>
                                    <p:cTn id="34" presetID="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4100">
                                                <p:txEl>
                                                  <p:pRg st="0" end="0"/>
                                                </p:txEl>
                                              </p:spTgt>
                                            </p:tgtEl>
                                            <p:attrNameLst>
                                              <p:attrName>style.visibility</p:attrName>
                                            </p:attrNameLst>
                                          </p:cBhvr>
                                          <p:to>
                                            <p:strVal val="visible"/>
                                          </p:to>
                                        </p:set>
                                        <p:anim calcmode="lin" valueType="num">
                                          <p:cBhvr additive="base">
                                            <p:cTn id="40" dur="5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115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par>
                              <p:cTn id="46" fill="hold">
                                <p:stCondLst>
                                  <p:cond delay="12050"/>
                                </p:stCondLst>
                                <p:childTnLst>
                                  <p:par>
                                    <p:cTn id="47" presetID="22" presetClass="entr" presetSubtype="2"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right)">
                                          <p:cBhvr>
                                            <p:cTn id="49" dur="500"/>
                                            <p:tgtEl>
                                              <p:spTgt spid="31"/>
                                            </p:tgtEl>
                                          </p:cBhvr>
                                        </p:animEffect>
                                      </p:childTnLst>
                                    </p:cTn>
                                  </p:par>
                                </p:childTnLst>
                              </p:cTn>
                            </p:par>
                            <p:par>
                              <p:cTn id="50" fill="hold">
                                <p:stCondLst>
                                  <p:cond delay="12550"/>
                                </p:stCondLst>
                                <p:childTnLst>
                                  <p:par>
                                    <p:cTn id="51" presetID="31" presetClass="entr" presetSubtype="0" fill="hold" grpId="0" nodeType="afterEffect">
                                      <p:stCondLst>
                                        <p:cond delay="0"/>
                                      </p:stCondLst>
                                      <p:childTnLst>
                                        <p:set>
                                          <p:cBhvr>
                                            <p:cTn id="52" dur="1" fill="hold">
                                              <p:stCondLst>
                                                <p:cond delay="0"/>
                                              </p:stCondLst>
                                            </p:cTn>
                                            <p:tgtEl>
                                              <p:spTgt spid="4105"/>
                                            </p:tgtEl>
                                            <p:attrNameLst>
                                              <p:attrName>style.visibility</p:attrName>
                                            </p:attrNameLst>
                                          </p:cBhvr>
                                          <p:to>
                                            <p:strVal val="visible"/>
                                          </p:to>
                                        </p:set>
                                        <p:anim calcmode="lin" valueType="num">
                                          <p:cBhvr>
                                            <p:cTn id="53" dur="1000" fill="hold"/>
                                            <p:tgtEl>
                                              <p:spTgt spid="4105"/>
                                            </p:tgtEl>
                                            <p:attrNameLst>
                                              <p:attrName>ppt_w</p:attrName>
                                            </p:attrNameLst>
                                          </p:cBhvr>
                                          <p:tavLst>
                                            <p:tav tm="0">
                                              <p:val>
                                                <p:fltVal val="0"/>
                                              </p:val>
                                            </p:tav>
                                            <p:tav tm="100000">
                                              <p:val>
                                                <p:strVal val="#ppt_w"/>
                                              </p:val>
                                            </p:tav>
                                          </p:tavLst>
                                        </p:anim>
                                        <p:anim calcmode="lin" valueType="num">
                                          <p:cBhvr>
                                            <p:cTn id="54" dur="1000" fill="hold"/>
                                            <p:tgtEl>
                                              <p:spTgt spid="4105"/>
                                            </p:tgtEl>
                                            <p:attrNameLst>
                                              <p:attrName>ppt_h</p:attrName>
                                            </p:attrNameLst>
                                          </p:cBhvr>
                                          <p:tavLst>
                                            <p:tav tm="0">
                                              <p:val>
                                                <p:fltVal val="0"/>
                                              </p:val>
                                            </p:tav>
                                            <p:tav tm="100000">
                                              <p:val>
                                                <p:strVal val="#ppt_h"/>
                                              </p:val>
                                            </p:tav>
                                          </p:tavLst>
                                        </p:anim>
                                        <p:anim calcmode="lin" valueType="num">
                                          <p:cBhvr>
                                            <p:cTn id="55" dur="1000" fill="hold"/>
                                            <p:tgtEl>
                                              <p:spTgt spid="4105"/>
                                            </p:tgtEl>
                                            <p:attrNameLst>
                                              <p:attrName>style.rotation</p:attrName>
                                            </p:attrNameLst>
                                          </p:cBhvr>
                                          <p:tavLst>
                                            <p:tav tm="0">
                                              <p:val>
                                                <p:fltVal val="90"/>
                                              </p:val>
                                            </p:tav>
                                            <p:tav tm="100000">
                                              <p:val>
                                                <p:fltVal val="0"/>
                                              </p:val>
                                            </p:tav>
                                          </p:tavLst>
                                        </p:anim>
                                        <p:animEffect transition="in" filter="fade">
                                          <p:cBhvr>
                                            <p:cTn id="56" dur="1000"/>
                                            <p:tgtEl>
                                              <p:spTgt spid="4105"/>
                                            </p:tgtEl>
                                          </p:cBhvr>
                                        </p:animEffect>
                                      </p:childTnLst>
                                    </p:cTn>
                                  </p:par>
                                </p:childTnLst>
                              </p:cTn>
                            </p:par>
                            <p:par>
                              <p:cTn id="57" fill="hold">
                                <p:stCondLst>
                                  <p:cond delay="13550"/>
                                </p:stCondLst>
                                <p:childTnLst>
                                  <p:par>
                                    <p:cTn id="58" presetID="2" presetClass="entr" presetSubtype="8" fill="hold" nodeType="afterEffect">
                                      <p:stCondLst>
                                        <p:cond delay="0"/>
                                      </p:stCondLst>
                                      <p:childTnLst>
                                        <p:set>
                                          <p:cBhvr>
                                            <p:cTn id="59" dur="1" fill="hold">
                                              <p:stCondLst>
                                                <p:cond delay="0"/>
                                              </p:stCondLst>
                                            </p:cTn>
                                            <p:tgtEl>
                                              <p:spTgt spid="4111"/>
                                            </p:tgtEl>
                                            <p:attrNameLst>
                                              <p:attrName>style.visibility</p:attrName>
                                            </p:attrNameLst>
                                          </p:cBhvr>
                                          <p:to>
                                            <p:strVal val="visible"/>
                                          </p:to>
                                        </p:set>
                                        <p:anim calcmode="lin" valueType="num">
                                          <p:cBhvr additive="base">
                                            <p:cTn id="60" dur="500" fill="hold"/>
                                            <p:tgtEl>
                                              <p:spTgt spid="4111"/>
                                            </p:tgtEl>
                                            <p:attrNameLst>
                                              <p:attrName>ppt_x</p:attrName>
                                            </p:attrNameLst>
                                          </p:cBhvr>
                                          <p:tavLst>
                                            <p:tav tm="0">
                                              <p:val>
                                                <p:strVal val="0-#ppt_w/2"/>
                                              </p:val>
                                            </p:tav>
                                            <p:tav tm="100000">
                                              <p:val>
                                                <p:strVal val="#ppt_x"/>
                                              </p:val>
                                            </p:tav>
                                          </p:tavLst>
                                        </p:anim>
                                        <p:anim calcmode="lin" valueType="num">
                                          <p:cBhvr additive="base">
                                            <p:cTn id="61" dur="500" fill="hold"/>
                                            <p:tgtEl>
                                              <p:spTgt spid="4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2" repeatCount="indefinite" fill="remove" display="0">
                      <p:stCondLst>
                        <p:cond delay="indefinite"/>
                      </p:stCondLst>
                      <p:endCondLst>
                        <p:cond evt="onStopAudio" delay="0">
                          <p:tgtEl>
                            <p:sldTgt/>
                          </p:tgtEl>
                        </p:cond>
                      </p:endCondLst>
                    </p:cTn>
                    <p:tgtEl>
                      <p:spTgt spid="2"/>
                    </p:tgtEl>
                  </p:cMediaNode>
                </p:audio>
              </p:childTnLst>
            </p:cTn>
          </p:par>
        </p:tnLst>
        <p:bldLst>
          <p:bldP spid="4099" grpId="0"/>
          <p:bldP spid="4100" grpId="0" build="p"/>
          <p:bldP spid="14" grpId="0"/>
          <p:bldP spid="24" grpId="0" animBg="1"/>
          <p:bldP spid="31" grpId="0" animBg="1"/>
          <p:bldP spid="410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1" presetClass="entr" presetSubtype="1"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animEffect transition="in" filter="wheel(1)">
                                          <p:cBhvr>
                                            <p:cTn id="9" dur="2000"/>
                                            <p:tgtEl>
                                              <p:spTgt spid="4104"/>
                                            </p:tgtEl>
                                          </p:cBhvr>
                                        </p:animEffect>
                                      </p:childTnLst>
                                    </p:cTn>
                                  </p:par>
                                  <p:par>
                                    <p:cTn id="10" presetID="8" presetClass="emph" presetSubtype="0" fill="hold" nodeType="withEffect">
                                      <p:stCondLst>
                                        <p:cond delay="0"/>
                                      </p:stCondLst>
                                      <p:childTnLst>
                                        <p:animRot by="21600000">
                                          <p:cBhvr>
                                            <p:cTn id="11" dur="3000" fill="hold"/>
                                            <p:tgtEl>
                                              <p:spTgt spid="4104"/>
                                            </p:tgtEl>
                                            <p:attrNameLst>
                                              <p:attrName>r</p:attrName>
                                            </p:attrNameLst>
                                          </p:cBhvr>
                                        </p:animRot>
                                      </p:childTnLst>
                                    </p:cTn>
                                  </p:par>
                                </p:childTnLst>
                              </p:cTn>
                            </p:par>
                            <p:par>
                              <p:cTn id="12" fill="hold">
                                <p:stCondLst>
                                  <p:cond delay="3000"/>
                                </p:stCondLst>
                                <p:childTnLst>
                                  <p:par>
                                    <p:cTn id="13" presetID="26" presetClass="emph" presetSubtype="0" fill="hold" nodeType="afterEffect">
                                      <p:stCondLst>
                                        <p:cond delay="0"/>
                                      </p:stCondLst>
                                      <p:childTnLst>
                                        <p:animEffect transition="out" filter="fade">
                                          <p:cBhvr>
                                            <p:cTn id="14" dur="2000" tmFilter="0, 0; .2, .5; .8, .5; 1, 0"/>
                                            <p:tgtEl>
                                              <p:spTgt spid="4104"/>
                                            </p:tgtEl>
                                          </p:cBhvr>
                                        </p:animEffect>
                                        <p:animScale>
                                          <p:cBhvr>
                                            <p:cTn id="15" dur="1000" autoRev="1" fill="hold"/>
                                            <p:tgtEl>
                                              <p:spTgt spid="4104"/>
                                            </p:tgtEl>
                                          </p:cBhvr>
                                          <p:by x="105000" y="105000"/>
                                        </p:animScale>
                                      </p:childTnLst>
                                    </p:cTn>
                                  </p:par>
                                </p:childTnLst>
                              </p:cTn>
                            </p:par>
                            <p:par>
                              <p:cTn id="16" fill="hold">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4102"/>
                                            </p:tgtEl>
                                            <p:attrNameLst>
                                              <p:attrName>style.visibility</p:attrName>
                                            </p:attrNameLst>
                                          </p:cBhvr>
                                          <p:to>
                                            <p:strVal val="visible"/>
                                          </p:to>
                                        </p:set>
                                        <p:animEffect transition="in" filter="fade">
                                          <p:cBhvr>
                                            <p:cTn id="19" dur="2000"/>
                                            <p:tgtEl>
                                              <p:spTgt spid="4102"/>
                                            </p:tgtEl>
                                          </p:cBhvr>
                                        </p:animEffect>
                                      </p:childTnLst>
                                    </p:cTn>
                                  </p:par>
                                </p:childTnLst>
                              </p:cTn>
                            </p:par>
                            <p:par>
                              <p:cTn id="20" fill="hold">
                                <p:stCondLst>
                                  <p:cond delay="8000"/>
                                </p:stCondLst>
                                <p:childTnLst>
                                  <p:par>
                                    <p:cTn id="21" presetID="64" presetClass="path" presetSubtype="0" accel="50000" decel="50000" fill="hold" nodeType="afterEffect">
                                      <p:stCondLst>
                                        <p:cond delay="0"/>
                                      </p:stCondLst>
                                      <p:childTnLst>
                                        <p:animMotion origin="layout" path="M 2.91667E-6 4.81481E-6 L 2.91667E-6 -0.19908 " pathEditMode="relative" rAng="0" ptsTypes="AA">
                                          <p:cBhvr>
                                            <p:cTn id="22" dur="2000" fill="hold"/>
                                            <p:tgtEl>
                                              <p:spTgt spid="4104"/>
                                            </p:tgtEl>
                                            <p:attrNameLst>
                                              <p:attrName>ppt_x</p:attrName>
                                              <p:attrName>ppt_y</p:attrName>
                                            </p:attrNameLst>
                                          </p:cBhvr>
                                          <p:rCtr x="0" y="-9954"/>
                                        </p:animMotion>
                                      </p:childTnLst>
                                    </p:cTn>
                                  </p:par>
                                  <p:par>
                                    <p:cTn id="23" presetID="64" presetClass="path" presetSubtype="0" accel="50000" decel="50000" fill="hold" nodeType="withEffect">
                                      <p:stCondLst>
                                        <p:cond delay="0"/>
                                      </p:stCondLst>
                                      <p:childTnLst>
                                        <p:animMotion origin="layout" path="M -4.16667E-7 -3.7037E-6 L -4.16667E-7 -0.19884 " pathEditMode="relative" rAng="0" ptsTypes="AA">
                                          <p:cBhvr>
                                            <p:cTn id="24" dur="2000" fill="hold"/>
                                            <p:tgtEl>
                                              <p:spTgt spid="4102"/>
                                            </p:tgtEl>
                                            <p:attrNameLst>
                                              <p:attrName>ppt_x</p:attrName>
                                              <p:attrName>ppt_y</p:attrName>
                                            </p:attrNameLst>
                                          </p:cBhvr>
                                          <p:rCtr x="0" y="-9954"/>
                                        </p:animMotion>
                                      </p:childTnLst>
                                    </p:cTn>
                                  </p:par>
                                </p:childTnLst>
                              </p:cTn>
                            </p:par>
                            <p:par>
                              <p:cTn id="25" fill="hold">
                                <p:stCondLst>
                                  <p:cond delay="10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099"/>
                                            </p:tgtEl>
                                            <p:attrNameLst>
                                              <p:attrName>style.visibility</p:attrName>
                                            </p:attrNameLst>
                                          </p:cBhvr>
                                          <p:to>
                                            <p:strVal val="visible"/>
                                          </p:to>
                                        </p:set>
                                        <p:anim calcmode="lin" valueType="num">
                                          <p:cBhvr>
                                            <p:cTn id="28" dur="500" fill="hold"/>
                                            <p:tgtEl>
                                              <p:spTgt spid="409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099"/>
                                            </p:tgtEl>
                                            <p:attrNameLst>
                                              <p:attrName>ppt_y</p:attrName>
                                            </p:attrNameLst>
                                          </p:cBhvr>
                                          <p:tavLst>
                                            <p:tav tm="0">
                                              <p:val>
                                                <p:strVal val="#ppt_y"/>
                                              </p:val>
                                            </p:tav>
                                            <p:tav tm="100000">
                                              <p:val>
                                                <p:strVal val="#ppt_y"/>
                                              </p:val>
                                            </p:tav>
                                          </p:tavLst>
                                        </p:anim>
                                        <p:anim calcmode="lin" valueType="num">
                                          <p:cBhvr>
                                            <p:cTn id="30" dur="500" fill="hold"/>
                                            <p:tgtEl>
                                              <p:spTgt spid="409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09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099"/>
                                            </p:tgtEl>
                                          </p:cBhvr>
                                        </p:animEffect>
                                      </p:childTnLst>
                                    </p:cTn>
                                  </p:par>
                                </p:childTnLst>
                              </p:cTn>
                            </p:par>
                            <p:par>
                              <p:cTn id="33" fill="hold">
                                <p:stCondLst>
                                  <p:cond delay="11050"/>
                                </p:stCondLst>
                                <p:childTnLst>
                                  <p:par>
                                    <p:cTn id="34" presetID="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4100">
                                                <p:txEl>
                                                  <p:pRg st="0" end="0"/>
                                                </p:txEl>
                                              </p:spTgt>
                                            </p:tgtEl>
                                            <p:attrNameLst>
                                              <p:attrName>style.visibility</p:attrName>
                                            </p:attrNameLst>
                                          </p:cBhvr>
                                          <p:to>
                                            <p:strVal val="visible"/>
                                          </p:to>
                                        </p:set>
                                        <p:anim calcmode="lin" valueType="num">
                                          <p:cBhvr additive="base">
                                            <p:cTn id="40" dur="5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115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par>
                              <p:cTn id="46" fill="hold">
                                <p:stCondLst>
                                  <p:cond delay="12050"/>
                                </p:stCondLst>
                                <p:childTnLst>
                                  <p:par>
                                    <p:cTn id="47" presetID="22" presetClass="entr" presetSubtype="2"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right)">
                                          <p:cBhvr>
                                            <p:cTn id="49" dur="500"/>
                                            <p:tgtEl>
                                              <p:spTgt spid="31"/>
                                            </p:tgtEl>
                                          </p:cBhvr>
                                        </p:animEffect>
                                      </p:childTnLst>
                                    </p:cTn>
                                  </p:par>
                                </p:childTnLst>
                              </p:cTn>
                            </p:par>
                            <p:par>
                              <p:cTn id="50" fill="hold">
                                <p:stCondLst>
                                  <p:cond delay="12550"/>
                                </p:stCondLst>
                                <p:childTnLst>
                                  <p:par>
                                    <p:cTn id="51" presetID="31" presetClass="entr" presetSubtype="0" fill="hold" grpId="0" nodeType="afterEffect">
                                      <p:stCondLst>
                                        <p:cond delay="0"/>
                                      </p:stCondLst>
                                      <p:childTnLst>
                                        <p:set>
                                          <p:cBhvr>
                                            <p:cTn id="52" dur="1" fill="hold">
                                              <p:stCondLst>
                                                <p:cond delay="0"/>
                                              </p:stCondLst>
                                            </p:cTn>
                                            <p:tgtEl>
                                              <p:spTgt spid="4105"/>
                                            </p:tgtEl>
                                            <p:attrNameLst>
                                              <p:attrName>style.visibility</p:attrName>
                                            </p:attrNameLst>
                                          </p:cBhvr>
                                          <p:to>
                                            <p:strVal val="visible"/>
                                          </p:to>
                                        </p:set>
                                        <p:anim calcmode="lin" valueType="num">
                                          <p:cBhvr>
                                            <p:cTn id="53" dur="1000" fill="hold"/>
                                            <p:tgtEl>
                                              <p:spTgt spid="4105"/>
                                            </p:tgtEl>
                                            <p:attrNameLst>
                                              <p:attrName>ppt_w</p:attrName>
                                            </p:attrNameLst>
                                          </p:cBhvr>
                                          <p:tavLst>
                                            <p:tav tm="0">
                                              <p:val>
                                                <p:fltVal val="0"/>
                                              </p:val>
                                            </p:tav>
                                            <p:tav tm="100000">
                                              <p:val>
                                                <p:strVal val="#ppt_w"/>
                                              </p:val>
                                            </p:tav>
                                          </p:tavLst>
                                        </p:anim>
                                        <p:anim calcmode="lin" valueType="num">
                                          <p:cBhvr>
                                            <p:cTn id="54" dur="1000" fill="hold"/>
                                            <p:tgtEl>
                                              <p:spTgt spid="4105"/>
                                            </p:tgtEl>
                                            <p:attrNameLst>
                                              <p:attrName>ppt_h</p:attrName>
                                            </p:attrNameLst>
                                          </p:cBhvr>
                                          <p:tavLst>
                                            <p:tav tm="0">
                                              <p:val>
                                                <p:fltVal val="0"/>
                                              </p:val>
                                            </p:tav>
                                            <p:tav tm="100000">
                                              <p:val>
                                                <p:strVal val="#ppt_h"/>
                                              </p:val>
                                            </p:tav>
                                          </p:tavLst>
                                        </p:anim>
                                        <p:anim calcmode="lin" valueType="num">
                                          <p:cBhvr>
                                            <p:cTn id="55" dur="1000" fill="hold"/>
                                            <p:tgtEl>
                                              <p:spTgt spid="4105"/>
                                            </p:tgtEl>
                                            <p:attrNameLst>
                                              <p:attrName>style.rotation</p:attrName>
                                            </p:attrNameLst>
                                          </p:cBhvr>
                                          <p:tavLst>
                                            <p:tav tm="0">
                                              <p:val>
                                                <p:fltVal val="90"/>
                                              </p:val>
                                            </p:tav>
                                            <p:tav tm="100000">
                                              <p:val>
                                                <p:fltVal val="0"/>
                                              </p:val>
                                            </p:tav>
                                          </p:tavLst>
                                        </p:anim>
                                        <p:animEffect transition="in" filter="fade">
                                          <p:cBhvr>
                                            <p:cTn id="56" dur="1000"/>
                                            <p:tgtEl>
                                              <p:spTgt spid="4105"/>
                                            </p:tgtEl>
                                          </p:cBhvr>
                                        </p:animEffect>
                                      </p:childTnLst>
                                    </p:cTn>
                                  </p:par>
                                </p:childTnLst>
                              </p:cTn>
                            </p:par>
                            <p:par>
                              <p:cTn id="57" fill="hold">
                                <p:stCondLst>
                                  <p:cond delay="13550"/>
                                </p:stCondLst>
                                <p:childTnLst>
                                  <p:par>
                                    <p:cTn id="58" presetID="2" presetClass="entr" presetSubtype="8" fill="hold" nodeType="afterEffect">
                                      <p:stCondLst>
                                        <p:cond delay="0"/>
                                      </p:stCondLst>
                                      <p:childTnLst>
                                        <p:set>
                                          <p:cBhvr>
                                            <p:cTn id="59" dur="1" fill="hold">
                                              <p:stCondLst>
                                                <p:cond delay="0"/>
                                              </p:stCondLst>
                                            </p:cTn>
                                            <p:tgtEl>
                                              <p:spTgt spid="4111"/>
                                            </p:tgtEl>
                                            <p:attrNameLst>
                                              <p:attrName>style.visibility</p:attrName>
                                            </p:attrNameLst>
                                          </p:cBhvr>
                                          <p:to>
                                            <p:strVal val="visible"/>
                                          </p:to>
                                        </p:set>
                                        <p:anim calcmode="lin" valueType="num">
                                          <p:cBhvr additive="base">
                                            <p:cTn id="60" dur="500" fill="hold"/>
                                            <p:tgtEl>
                                              <p:spTgt spid="4111"/>
                                            </p:tgtEl>
                                            <p:attrNameLst>
                                              <p:attrName>ppt_x</p:attrName>
                                            </p:attrNameLst>
                                          </p:cBhvr>
                                          <p:tavLst>
                                            <p:tav tm="0">
                                              <p:val>
                                                <p:strVal val="0-#ppt_w/2"/>
                                              </p:val>
                                            </p:tav>
                                            <p:tav tm="100000">
                                              <p:val>
                                                <p:strVal val="#ppt_x"/>
                                              </p:val>
                                            </p:tav>
                                          </p:tavLst>
                                        </p:anim>
                                        <p:anim calcmode="lin" valueType="num">
                                          <p:cBhvr additive="base">
                                            <p:cTn id="61" dur="500" fill="hold"/>
                                            <p:tgtEl>
                                              <p:spTgt spid="4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2" repeatCount="indefinite" fill="remove" display="0">
                      <p:stCondLst>
                        <p:cond delay="indefinite"/>
                      </p:stCondLst>
                      <p:endCondLst>
                        <p:cond evt="onStopAudio" delay="0">
                          <p:tgtEl>
                            <p:sldTgt/>
                          </p:tgtEl>
                        </p:cond>
                      </p:endCondLst>
                    </p:cTn>
                    <p:tgtEl>
                      <p:spTgt spid="2"/>
                    </p:tgtEl>
                  </p:cMediaNode>
                </p:audio>
              </p:childTnLst>
            </p:cTn>
          </p:par>
        </p:tnLst>
        <p:bldLst>
          <p:bldP spid="4099" grpId="0"/>
          <p:bldP spid="4100" grpId="0" build="p"/>
          <p:bldP spid="14" grpId="0"/>
          <p:bldP spid="24" grpId="0" animBg="1"/>
          <p:bldP spid="31" grpId="0" animBg="1"/>
          <p:bldP spid="4105" grpId="0"/>
        </p:bldLst>
      </p:timing>
    </mc:Fallback>
  </mc:AlternateContent>
  <p:extLst mod="1">
    <p:ext uri="{E180D4A7-C9FB-4DFB-919C-405C955672EB}">
      <p14:showEvtLst xmlns:p14="http://schemas.microsoft.com/office/powerpoint/2010/main">
        <p14:playEvt time="3006"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1.1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67"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
          <p:cNvSpPr>
            <a:spLocks/>
          </p:cNvSpPr>
          <p:nvPr/>
        </p:nvSpPr>
        <p:spPr bwMode="auto">
          <a:xfrm>
            <a:off x="7428238" y="5453062"/>
            <a:ext cx="217488" cy="522288"/>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5" name="Freeform 7"/>
          <p:cNvSpPr>
            <a:spLocks/>
          </p:cNvSpPr>
          <p:nvPr/>
        </p:nvSpPr>
        <p:spPr bwMode="auto">
          <a:xfrm>
            <a:off x="5839150" y="6286499"/>
            <a:ext cx="336550" cy="268288"/>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6" name="Freeform 8"/>
          <p:cNvSpPr>
            <a:spLocks/>
          </p:cNvSpPr>
          <p:nvPr/>
        </p:nvSpPr>
        <p:spPr bwMode="auto">
          <a:xfrm>
            <a:off x="4345313" y="4805362"/>
            <a:ext cx="1158875" cy="1277938"/>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8" name="Freeform 9"/>
          <p:cNvSpPr>
            <a:spLocks/>
          </p:cNvSpPr>
          <p:nvPr/>
        </p:nvSpPr>
        <p:spPr bwMode="auto">
          <a:xfrm>
            <a:off x="5321625" y="5308599"/>
            <a:ext cx="985838" cy="749300"/>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9" name="Freeform 10"/>
          <p:cNvSpPr>
            <a:spLocks/>
          </p:cNvSpPr>
          <p:nvPr/>
        </p:nvSpPr>
        <p:spPr bwMode="auto">
          <a:xfrm>
            <a:off x="6858325" y="4929187"/>
            <a:ext cx="552450" cy="727075"/>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 name="Freeform 11"/>
          <p:cNvSpPr>
            <a:spLocks/>
          </p:cNvSpPr>
          <p:nvPr/>
        </p:nvSpPr>
        <p:spPr bwMode="auto">
          <a:xfrm>
            <a:off x="5189863" y="4825999"/>
            <a:ext cx="795338" cy="714375"/>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 name="Freeform 12"/>
          <p:cNvSpPr>
            <a:spLocks/>
          </p:cNvSpPr>
          <p:nvPr/>
        </p:nvSpPr>
        <p:spPr bwMode="auto">
          <a:xfrm>
            <a:off x="5867725" y="4676774"/>
            <a:ext cx="706438" cy="876300"/>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 name="Freeform 13"/>
          <p:cNvSpPr>
            <a:spLocks/>
          </p:cNvSpPr>
          <p:nvPr/>
        </p:nvSpPr>
        <p:spPr bwMode="auto">
          <a:xfrm>
            <a:off x="6505900" y="4656137"/>
            <a:ext cx="622300" cy="895350"/>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 name="Freeform 14"/>
          <p:cNvSpPr>
            <a:spLocks/>
          </p:cNvSpPr>
          <p:nvPr/>
        </p:nvSpPr>
        <p:spPr bwMode="auto">
          <a:xfrm>
            <a:off x="4410400" y="4029074"/>
            <a:ext cx="1282700" cy="1301750"/>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bg1"/>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 name="Freeform 15"/>
          <p:cNvSpPr>
            <a:spLocks/>
          </p:cNvSpPr>
          <p:nvPr/>
        </p:nvSpPr>
        <p:spPr bwMode="auto">
          <a:xfrm>
            <a:off x="2016450" y="3416299"/>
            <a:ext cx="2579688" cy="1647825"/>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 name="Freeform 16"/>
          <p:cNvSpPr>
            <a:spLocks/>
          </p:cNvSpPr>
          <p:nvPr/>
        </p:nvSpPr>
        <p:spPr bwMode="auto">
          <a:xfrm>
            <a:off x="7075813" y="4562474"/>
            <a:ext cx="485775" cy="496888"/>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 name="Freeform 17"/>
          <p:cNvSpPr>
            <a:spLocks/>
          </p:cNvSpPr>
          <p:nvPr/>
        </p:nvSpPr>
        <p:spPr bwMode="auto">
          <a:xfrm>
            <a:off x="5426400" y="4346574"/>
            <a:ext cx="611188" cy="660400"/>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 name="Freeform 18"/>
          <p:cNvSpPr>
            <a:spLocks/>
          </p:cNvSpPr>
          <p:nvPr/>
        </p:nvSpPr>
        <p:spPr bwMode="auto">
          <a:xfrm>
            <a:off x="5812163" y="4214812"/>
            <a:ext cx="993775" cy="628650"/>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 name="Freeform 19"/>
          <p:cNvSpPr>
            <a:spLocks/>
          </p:cNvSpPr>
          <p:nvPr/>
        </p:nvSpPr>
        <p:spPr bwMode="auto">
          <a:xfrm>
            <a:off x="6634488" y="3944937"/>
            <a:ext cx="611188" cy="779463"/>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 name="Freeform 20"/>
          <p:cNvSpPr>
            <a:spLocks/>
          </p:cNvSpPr>
          <p:nvPr/>
        </p:nvSpPr>
        <p:spPr bwMode="auto">
          <a:xfrm>
            <a:off x="6788475" y="3844924"/>
            <a:ext cx="722313" cy="731838"/>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 name="Freeform 21"/>
          <p:cNvSpPr>
            <a:spLocks/>
          </p:cNvSpPr>
          <p:nvPr/>
        </p:nvSpPr>
        <p:spPr bwMode="auto">
          <a:xfrm>
            <a:off x="6058225" y="3705224"/>
            <a:ext cx="736600" cy="736600"/>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 name="Freeform 22"/>
          <p:cNvSpPr>
            <a:spLocks/>
          </p:cNvSpPr>
          <p:nvPr/>
        </p:nvSpPr>
        <p:spPr bwMode="auto">
          <a:xfrm>
            <a:off x="5470850" y="3224212"/>
            <a:ext cx="649288" cy="1195388"/>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 name="Freeform 23"/>
          <p:cNvSpPr>
            <a:spLocks/>
          </p:cNvSpPr>
          <p:nvPr/>
        </p:nvSpPr>
        <p:spPr bwMode="auto">
          <a:xfrm>
            <a:off x="3484888" y="3149599"/>
            <a:ext cx="1639888" cy="1222375"/>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 name="Freeform 24"/>
          <p:cNvSpPr>
            <a:spLocks/>
          </p:cNvSpPr>
          <p:nvPr/>
        </p:nvSpPr>
        <p:spPr bwMode="auto">
          <a:xfrm>
            <a:off x="6016950" y="3047999"/>
            <a:ext cx="450850" cy="914400"/>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 name="Freeform 25"/>
          <p:cNvSpPr>
            <a:spLocks/>
          </p:cNvSpPr>
          <p:nvPr/>
        </p:nvSpPr>
        <p:spPr bwMode="auto">
          <a:xfrm>
            <a:off x="6602738" y="3387724"/>
            <a:ext cx="844550" cy="574675"/>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bg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 name="Freeform 26"/>
          <p:cNvSpPr>
            <a:spLocks/>
          </p:cNvSpPr>
          <p:nvPr/>
        </p:nvSpPr>
        <p:spPr bwMode="auto">
          <a:xfrm>
            <a:off x="5296225" y="3254374"/>
            <a:ext cx="363538" cy="606425"/>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6" name="Freeform 27"/>
          <p:cNvSpPr>
            <a:spLocks/>
          </p:cNvSpPr>
          <p:nvPr/>
        </p:nvSpPr>
        <p:spPr bwMode="auto">
          <a:xfrm>
            <a:off x="6380488" y="2678112"/>
            <a:ext cx="703263" cy="1054100"/>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7" name="Freeform 28"/>
          <p:cNvSpPr>
            <a:spLocks/>
          </p:cNvSpPr>
          <p:nvPr/>
        </p:nvSpPr>
        <p:spPr bwMode="auto">
          <a:xfrm>
            <a:off x="1773563" y="1546224"/>
            <a:ext cx="2609850" cy="2046288"/>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8" name="Freeform 29"/>
          <p:cNvSpPr>
            <a:spLocks/>
          </p:cNvSpPr>
          <p:nvPr/>
        </p:nvSpPr>
        <p:spPr bwMode="auto">
          <a:xfrm>
            <a:off x="4534225" y="1058862"/>
            <a:ext cx="2876550" cy="2479675"/>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9" name="Freeform 30"/>
          <p:cNvSpPr>
            <a:spLocks/>
          </p:cNvSpPr>
          <p:nvPr/>
        </p:nvSpPr>
        <p:spPr bwMode="auto">
          <a:xfrm>
            <a:off x="6570988" y="2955924"/>
            <a:ext cx="309563" cy="360363"/>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0" name="Freeform 31"/>
          <p:cNvSpPr>
            <a:spLocks/>
          </p:cNvSpPr>
          <p:nvPr/>
        </p:nvSpPr>
        <p:spPr bwMode="auto">
          <a:xfrm>
            <a:off x="6956750" y="2500312"/>
            <a:ext cx="779463" cy="741363"/>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1" name="Freeform 32"/>
          <p:cNvSpPr>
            <a:spLocks/>
          </p:cNvSpPr>
          <p:nvPr/>
        </p:nvSpPr>
        <p:spPr bwMode="auto">
          <a:xfrm>
            <a:off x="7113913" y="2062162"/>
            <a:ext cx="1123950" cy="747713"/>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2" name="Freeform 33"/>
          <p:cNvSpPr>
            <a:spLocks/>
          </p:cNvSpPr>
          <p:nvPr/>
        </p:nvSpPr>
        <p:spPr bwMode="auto">
          <a:xfrm>
            <a:off x="6902775" y="992187"/>
            <a:ext cx="1466850" cy="1373188"/>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3" name="Freeform 34"/>
          <p:cNvSpPr>
            <a:spLocks/>
          </p:cNvSpPr>
          <p:nvPr/>
        </p:nvSpPr>
        <p:spPr bwMode="auto">
          <a:xfrm>
            <a:off x="3938913" y="2624137"/>
            <a:ext cx="1865313" cy="1663700"/>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4" name="Freeform 35"/>
          <p:cNvSpPr>
            <a:spLocks/>
          </p:cNvSpPr>
          <p:nvPr/>
        </p:nvSpPr>
        <p:spPr bwMode="auto">
          <a:xfrm>
            <a:off x="5989963" y="5429249"/>
            <a:ext cx="1033463" cy="798513"/>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tx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nvGrpSpPr>
          <p:cNvPr id="95" name="组合 94"/>
          <p:cNvGrpSpPr/>
          <p:nvPr/>
        </p:nvGrpSpPr>
        <p:grpSpPr>
          <a:xfrm flipH="1">
            <a:off x="6817050" y="3347449"/>
            <a:ext cx="3713198" cy="523962"/>
            <a:chOff x="4037145" y="980728"/>
            <a:chExt cx="3396604" cy="479288"/>
          </a:xfrm>
          <a:solidFill>
            <a:srgbClr val="D01C63"/>
          </a:solidFill>
        </p:grpSpPr>
        <p:sp>
          <p:nvSpPr>
            <p:cNvPr id="96" name="椭圆 95"/>
            <p:cNvSpPr/>
            <p:nvPr/>
          </p:nvSpPr>
          <p:spPr bwMode="auto">
            <a:xfrm>
              <a:off x="7160895" y="1187162"/>
              <a:ext cx="272854" cy="272854"/>
            </a:xfrm>
            <a:prstGeom prst="ellipse">
              <a:avLst/>
            </a:prstGeom>
            <a:solidFill>
              <a:schemeClr val="bg1">
                <a:alpha val="50000"/>
              </a:schemeClr>
            </a:solidFill>
            <a:ln w="9525"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endParaRPr>
            </a:p>
          </p:txBody>
        </p:sp>
        <p:cxnSp>
          <p:nvCxnSpPr>
            <p:cNvPr id="97" name="直接连接符 96"/>
            <p:cNvCxnSpPr/>
            <p:nvPr/>
          </p:nvCxnSpPr>
          <p:spPr bwMode="auto">
            <a:xfrm>
              <a:off x="4037145" y="980728"/>
              <a:ext cx="2833304" cy="0"/>
            </a:xfrm>
            <a:prstGeom prst="line">
              <a:avLst/>
            </a:prstGeom>
            <a:grpFill/>
            <a:ln w="19050" cap="flat" cmpd="sng" algn="ctr">
              <a:solidFill>
                <a:schemeClr val="accent4"/>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接连接符 97"/>
            <p:cNvCxnSpPr/>
            <p:nvPr/>
          </p:nvCxnSpPr>
          <p:spPr bwMode="auto">
            <a:xfrm>
              <a:off x="6870449" y="980728"/>
              <a:ext cx="426874" cy="334908"/>
            </a:xfrm>
            <a:prstGeom prst="line">
              <a:avLst/>
            </a:prstGeom>
            <a:grpFill/>
            <a:ln w="19050" cap="flat" cmpd="sng" algn="ctr">
              <a:solidFill>
                <a:schemeClr val="accent4"/>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9" name="文本框 180"/>
          <p:cNvSpPr txBox="1"/>
          <p:nvPr/>
        </p:nvSpPr>
        <p:spPr>
          <a:xfrm>
            <a:off x="8090360" y="2594739"/>
            <a:ext cx="2514497" cy="369332"/>
          </a:xfrm>
          <a:prstGeom prst="rect">
            <a:avLst/>
          </a:prstGeom>
          <a:noFill/>
        </p:spPr>
        <p:txBody>
          <a:bodyPr wrap="square" rtlCol="0">
            <a:spAutoFit/>
          </a:bodyPr>
          <a:lstStyle/>
          <a:p>
            <a:r>
              <a:rPr lang="zh-CN" altLang="en-US" dirty="0">
                <a:solidFill>
                  <a:srgbClr val="2B2E30"/>
                </a:solidFill>
                <a:latin typeface="+mn-ea"/>
                <a:ea typeface="+mn-ea"/>
              </a:rPr>
              <a:t>请</a:t>
            </a:r>
            <a:r>
              <a:rPr lang="zh-CN" altLang="en-US" dirty="0" smtClean="0">
                <a:solidFill>
                  <a:srgbClr val="2B2E30"/>
                </a:solidFill>
                <a:latin typeface="+mn-ea"/>
                <a:ea typeface="+mn-ea"/>
              </a:rPr>
              <a:t>输入您想要的文字</a:t>
            </a:r>
            <a:endParaRPr lang="zh-CN" altLang="en-US" dirty="0">
              <a:solidFill>
                <a:srgbClr val="2B2E30"/>
              </a:solidFill>
              <a:latin typeface="+mn-ea"/>
              <a:ea typeface="+mn-ea"/>
            </a:endParaRPr>
          </a:p>
        </p:txBody>
      </p:sp>
      <p:sp>
        <p:nvSpPr>
          <p:cNvPr id="100" name="文本框 181"/>
          <p:cNvSpPr txBox="1"/>
          <p:nvPr/>
        </p:nvSpPr>
        <p:spPr>
          <a:xfrm>
            <a:off x="8090360" y="2915429"/>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sp>
        <p:nvSpPr>
          <p:cNvPr id="101" name="文本框 180"/>
          <p:cNvSpPr txBox="1"/>
          <p:nvPr/>
        </p:nvSpPr>
        <p:spPr>
          <a:xfrm>
            <a:off x="1321070" y="5215110"/>
            <a:ext cx="2514497" cy="369332"/>
          </a:xfrm>
          <a:prstGeom prst="rect">
            <a:avLst/>
          </a:prstGeom>
          <a:noFill/>
        </p:spPr>
        <p:txBody>
          <a:bodyPr wrap="square" rtlCol="0">
            <a:spAutoFit/>
          </a:bodyPr>
          <a:lstStyle/>
          <a:p>
            <a:r>
              <a:rPr lang="zh-CN" altLang="en-US" dirty="0">
                <a:solidFill>
                  <a:srgbClr val="2B2E30"/>
                </a:solidFill>
                <a:latin typeface="+mn-ea"/>
                <a:ea typeface="+mn-ea"/>
              </a:rPr>
              <a:t>请</a:t>
            </a:r>
            <a:r>
              <a:rPr lang="zh-CN" altLang="en-US" dirty="0" smtClean="0">
                <a:solidFill>
                  <a:srgbClr val="2B2E30"/>
                </a:solidFill>
                <a:latin typeface="+mn-ea"/>
                <a:ea typeface="+mn-ea"/>
              </a:rPr>
              <a:t>输入您想要的文字</a:t>
            </a:r>
            <a:endParaRPr lang="zh-CN" altLang="en-US" dirty="0">
              <a:solidFill>
                <a:srgbClr val="2B2E30"/>
              </a:solidFill>
              <a:latin typeface="+mn-ea"/>
              <a:ea typeface="+mn-ea"/>
            </a:endParaRPr>
          </a:p>
        </p:txBody>
      </p:sp>
      <p:sp>
        <p:nvSpPr>
          <p:cNvPr id="102" name="文本框 181"/>
          <p:cNvSpPr txBox="1"/>
          <p:nvPr/>
        </p:nvSpPr>
        <p:spPr>
          <a:xfrm>
            <a:off x="1321070" y="5535800"/>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grpSp>
        <p:nvGrpSpPr>
          <p:cNvPr id="103" name="组合 102"/>
          <p:cNvGrpSpPr/>
          <p:nvPr/>
        </p:nvGrpSpPr>
        <p:grpSpPr>
          <a:xfrm flipV="1">
            <a:off x="1317224" y="4656137"/>
            <a:ext cx="3713198" cy="523962"/>
            <a:chOff x="4037145" y="980728"/>
            <a:chExt cx="3396604" cy="479288"/>
          </a:xfrm>
          <a:solidFill>
            <a:srgbClr val="D01C63"/>
          </a:solidFill>
        </p:grpSpPr>
        <p:sp>
          <p:nvSpPr>
            <p:cNvPr id="104" name="椭圆 103"/>
            <p:cNvSpPr/>
            <p:nvPr/>
          </p:nvSpPr>
          <p:spPr bwMode="auto">
            <a:xfrm>
              <a:off x="7160895" y="1187162"/>
              <a:ext cx="272854" cy="272854"/>
            </a:xfrm>
            <a:prstGeom prst="ellipse">
              <a:avLst/>
            </a:prstGeom>
            <a:solidFill>
              <a:schemeClr val="bg1">
                <a:alpha val="50000"/>
              </a:schemeClr>
            </a:solidFill>
            <a:ln w="9525"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endParaRPr>
            </a:p>
          </p:txBody>
        </p:sp>
        <p:cxnSp>
          <p:nvCxnSpPr>
            <p:cNvPr id="105" name="直接连接符 104"/>
            <p:cNvCxnSpPr/>
            <p:nvPr/>
          </p:nvCxnSpPr>
          <p:spPr bwMode="auto">
            <a:xfrm>
              <a:off x="4037145" y="980728"/>
              <a:ext cx="2833304" cy="0"/>
            </a:xfrm>
            <a:prstGeom prst="line">
              <a:avLst/>
            </a:prstGeom>
            <a:grpFill/>
            <a:ln w="19050" cap="flat" cmpd="sng" algn="ctr">
              <a:solidFill>
                <a:schemeClr val="accent4"/>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接连接符 105"/>
            <p:cNvCxnSpPr/>
            <p:nvPr/>
          </p:nvCxnSpPr>
          <p:spPr bwMode="auto">
            <a:xfrm>
              <a:off x="6870449" y="980728"/>
              <a:ext cx="426874" cy="334908"/>
            </a:xfrm>
            <a:prstGeom prst="line">
              <a:avLst/>
            </a:prstGeom>
            <a:grpFill/>
            <a:ln w="19050" cap="flat" cmpd="sng" algn="ctr">
              <a:solidFill>
                <a:schemeClr val="accent4"/>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7" name="矩形 106"/>
          <p:cNvSpPr/>
          <p:nvPr/>
        </p:nvSpPr>
        <p:spPr bwMode="auto">
          <a:xfrm>
            <a:off x="8948155" y="5046911"/>
            <a:ext cx="236782" cy="23678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8" name="矩形 107"/>
          <p:cNvSpPr/>
          <p:nvPr/>
        </p:nvSpPr>
        <p:spPr bwMode="auto">
          <a:xfrm>
            <a:off x="8948155" y="5456814"/>
            <a:ext cx="236782" cy="236782"/>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9" name="矩形 108"/>
          <p:cNvSpPr/>
          <p:nvPr/>
        </p:nvSpPr>
        <p:spPr bwMode="auto">
          <a:xfrm>
            <a:off x="8948155" y="5850952"/>
            <a:ext cx="236782" cy="236782"/>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10" name="文本框 180"/>
          <p:cNvSpPr txBox="1"/>
          <p:nvPr/>
        </p:nvSpPr>
        <p:spPr>
          <a:xfrm>
            <a:off x="9398898" y="4943800"/>
            <a:ext cx="1380003" cy="369332"/>
          </a:xfrm>
          <a:prstGeom prst="rect">
            <a:avLst/>
          </a:prstGeom>
          <a:noFill/>
        </p:spPr>
        <p:txBody>
          <a:bodyPr wrap="square" rtlCol="0">
            <a:spAutoFit/>
          </a:bodyPr>
          <a:lstStyle/>
          <a:p>
            <a:r>
              <a:rPr lang="zh-CN" altLang="en-US" dirty="0" smtClean="0">
                <a:solidFill>
                  <a:srgbClr val="2B2E30"/>
                </a:solidFill>
                <a:latin typeface="+mn-ea"/>
                <a:ea typeface="+mn-ea"/>
              </a:rPr>
              <a:t>您的文字</a:t>
            </a:r>
            <a:endParaRPr lang="zh-CN" altLang="en-US" dirty="0">
              <a:solidFill>
                <a:srgbClr val="2B2E30"/>
              </a:solidFill>
              <a:latin typeface="+mn-ea"/>
              <a:ea typeface="+mn-ea"/>
            </a:endParaRPr>
          </a:p>
        </p:txBody>
      </p:sp>
      <p:sp>
        <p:nvSpPr>
          <p:cNvPr id="111" name="文本框 180"/>
          <p:cNvSpPr txBox="1"/>
          <p:nvPr/>
        </p:nvSpPr>
        <p:spPr>
          <a:xfrm>
            <a:off x="9398898" y="5369469"/>
            <a:ext cx="1380003" cy="369332"/>
          </a:xfrm>
          <a:prstGeom prst="rect">
            <a:avLst/>
          </a:prstGeom>
          <a:noFill/>
        </p:spPr>
        <p:txBody>
          <a:bodyPr wrap="square" rtlCol="0">
            <a:spAutoFit/>
          </a:bodyPr>
          <a:lstStyle/>
          <a:p>
            <a:r>
              <a:rPr lang="zh-CN" altLang="en-US" dirty="0" smtClean="0">
                <a:solidFill>
                  <a:srgbClr val="2B2E30"/>
                </a:solidFill>
                <a:latin typeface="+mn-ea"/>
                <a:ea typeface="+mn-ea"/>
              </a:rPr>
              <a:t>您的文字</a:t>
            </a:r>
            <a:endParaRPr lang="zh-CN" altLang="en-US" dirty="0">
              <a:solidFill>
                <a:srgbClr val="2B2E30"/>
              </a:solidFill>
              <a:latin typeface="+mn-ea"/>
              <a:ea typeface="+mn-ea"/>
            </a:endParaRPr>
          </a:p>
        </p:txBody>
      </p:sp>
      <p:sp>
        <p:nvSpPr>
          <p:cNvPr id="112" name="文本框 180"/>
          <p:cNvSpPr txBox="1"/>
          <p:nvPr/>
        </p:nvSpPr>
        <p:spPr>
          <a:xfrm>
            <a:off x="9398898" y="5763607"/>
            <a:ext cx="1380003" cy="369332"/>
          </a:xfrm>
          <a:prstGeom prst="rect">
            <a:avLst/>
          </a:prstGeom>
          <a:noFill/>
        </p:spPr>
        <p:txBody>
          <a:bodyPr wrap="square" rtlCol="0">
            <a:spAutoFit/>
          </a:bodyPr>
          <a:lstStyle/>
          <a:p>
            <a:r>
              <a:rPr lang="zh-CN" altLang="en-US" dirty="0" smtClean="0">
                <a:solidFill>
                  <a:srgbClr val="2B2E30"/>
                </a:solidFill>
                <a:latin typeface="+mn-ea"/>
                <a:ea typeface="+mn-ea"/>
              </a:rPr>
              <a:t>您的文字</a:t>
            </a:r>
            <a:endParaRPr lang="zh-CN" altLang="en-US" dirty="0">
              <a:solidFill>
                <a:srgbClr val="2B2E30"/>
              </a:solidFill>
              <a:latin typeface="+mn-ea"/>
              <a:ea typeface="+mn-ea"/>
            </a:endParaRPr>
          </a:p>
        </p:txBody>
      </p:sp>
    </p:spTree>
    <p:extLst>
      <p:ext uri="{BB962C8B-B14F-4D97-AF65-F5344CB8AC3E}">
        <p14:creationId xmlns:p14="http://schemas.microsoft.com/office/powerpoint/2010/main" val="3435150959"/>
      </p:ext>
    </p:extLst>
  </p:cSld>
  <p:clrMapOvr>
    <a:masterClrMapping/>
  </p:clrMapOvr>
  <mc:AlternateContent xmlns:mc="http://schemas.openxmlformats.org/markup-compatibility/2006" xmlns:p14="http://schemas.microsoft.com/office/powerpoint/2010/main">
    <mc:Choice Requires="p14">
      <p:transition spd="slow" advTm="5557">
        <p14:prism isInverted="1"/>
      </p:transition>
    </mc:Choice>
    <mc:Fallback xmlns="">
      <p:transition spd="slow" advTm="555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14:bounceEnd="33333">
                                          <p:cBhvr additive="base">
                                            <p:cTn id="7" dur="300" fill="hold"/>
                                            <p:tgtEl>
                                              <p:spTgt spid="67"/>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67"/>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64"/>
                                            </p:tgtEl>
                                            <p:attrNameLst>
                                              <p:attrName>style.visibility</p:attrName>
                                            </p:attrNameLst>
                                          </p:cBhvr>
                                          <p:to>
                                            <p:strVal val="visible"/>
                                          </p:to>
                                        </p:set>
                                        <p:anim calcmode="lin" valueType="num">
                                          <p:cBhvr>
                                            <p:cTn id="11" dur="4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64"/>
                                            </p:tgtEl>
                                            <p:attrNameLst>
                                              <p:attrName>ppt_y</p:attrName>
                                            </p:attrNameLst>
                                          </p:cBhvr>
                                          <p:tavLst>
                                            <p:tav tm="0">
                                              <p:val>
                                                <p:strVal val="#ppt_y"/>
                                              </p:val>
                                            </p:tav>
                                            <p:tav tm="100000">
                                              <p:val>
                                                <p:strVal val="#ppt_y"/>
                                              </p:val>
                                            </p:tav>
                                          </p:tavLst>
                                        </p:anim>
                                        <p:anim calcmode="lin" valueType="num">
                                          <p:cBhvr>
                                            <p:cTn id="13" dur="4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64"/>
                                            </p:tgtEl>
                                          </p:cBhvr>
                                        </p:animEffect>
                                      </p:childTnLst>
                                    </p:cTn>
                                  </p:par>
                                </p:childTnLst>
                              </p:cTn>
                            </p:par>
                            <p:par>
                              <p:cTn id="16" fill="hold">
                                <p:stCondLst>
                                  <p:cond delay="760"/>
                                </p:stCondLst>
                                <p:childTnLst>
                                  <p:par>
                                    <p:cTn id="17" presetID="31"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400" fill="hold"/>
                                            <p:tgtEl>
                                              <p:spTgt spid="63"/>
                                            </p:tgtEl>
                                            <p:attrNameLst>
                                              <p:attrName>ppt_w</p:attrName>
                                            </p:attrNameLst>
                                          </p:cBhvr>
                                          <p:tavLst>
                                            <p:tav tm="0">
                                              <p:val>
                                                <p:fltVal val="0"/>
                                              </p:val>
                                            </p:tav>
                                            <p:tav tm="100000">
                                              <p:val>
                                                <p:strVal val="#ppt_w"/>
                                              </p:val>
                                            </p:tav>
                                          </p:tavLst>
                                        </p:anim>
                                        <p:anim calcmode="lin" valueType="num">
                                          <p:cBhvr>
                                            <p:cTn id="20" dur="400" fill="hold"/>
                                            <p:tgtEl>
                                              <p:spTgt spid="63"/>
                                            </p:tgtEl>
                                            <p:attrNameLst>
                                              <p:attrName>ppt_h</p:attrName>
                                            </p:attrNameLst>
                                          </p:cBhvr>
                                          <p:tavLst>
                                            <p:tav tm="0">
                                              <p:val>
                                                <p:fltVal val="0"/>
                                              </p:val>
                                            </p:tav>
                                            <p:tav tm="100000">
                                              <p:val>
                                                <p:strVal val="#ppt_h"/>
                                              </p:val>
                                            </p:tav>
                                          </p:tavLst>
                                        </p:anim>
                                        <p:anim calcmode="lin" valueType="num">
                                          <p:cBhvr>
                                            <p:cTn id="21" dur="400" fill="hold"/>
                                            <p:tgtEl>
                                              <p:spTgt spid="63"/>
                                            </p:tgtEl>
                                            <p:attrNameLst>
                                              <p:attrName>style.rotation</p:attrName>
                                            </p:attrNameLst>
                                          </p:cBhvr>
                                          <p:tavLst>
                                            <p:tav tm="0">
                                              <p:val>
                                                <p:fltVal val="90"/>
                                              </p:val>
                                            </p:tav>
                                            <p:tav tm="100000">
                                              <p:val>
                                                <p:fltVal val="0"/>
                                              </p:val>
                                            </p:tav>
                                          </p:tavLst>
                                        </p:anim>
                                        <p:animEffect transition="in" filter="fade">
                                          <p:cBhvr>
                                            <p:cTn id="22" dur="400"/>
                                            <p:tgtEl>
                                              <p:spTgt spid="6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p:cTn id="25" dur="400" fill="hold"/>
                                            <p:tgtEl>
                                              <p:spTgt spid="65"/>
                                            </p:tgtEl>
                                            <p:attrNameLst>
                                              <p:attrName>ppt_w</p:attrName>
                                            </p:attrNameLst>
                                          </p:cBhvr>
                                          <p:tavLst>
                                            <p:tav tm="0">
                                              <p:val>
                                                <p:fltVal val="0"/>
                                              </p:val>
                                            </p:tav>
                                            <p:tav tm="100000">
                                              <p:val>
                                                <p:strVal val="#ppt_w"/>
                                              </p:val>
                                            </p:tav>
                                          </p:tavLst>
                                        </p:anim>
                                        <p:anim calcmode="lin" valueType="num">
                                          <p:cBhvr>
                                            <p:cTn id="26" dur="400" fill="hold"/>
                                            <p:tgtEl>
                                              <p:spTgt spid="65"/>
                                            </p:tgtEl>
                                            <p:attrNameLst>
                                              <p:attrName>ppt_h</p:attrName>
                                            </p:attrNameLst>
                                          </p:cBhvr>
                                          <p:tavLst>
                                            <p:tav tm="0">
                                              <p:val>
                                                <p:fltVal val="0"/>
                                              </p:val>
                                            </p:tav>
                                            <p:tav tm="100000">
                                              <p:val>
                                                <p:strVal val="#ppt_h"/>
                                              </p:val>
                                            </p:tav>
                                          </p:tavLst>
                                        </p:anim>
                                        <p:anim calcmode="lin" valueType="num">
                                          <p:cBhvr>
                                            <p:cTn id="27" dur="400" fill="hold"/>
                                            <p:tgtEl>
                                              <p:spTgt spid="65"/>
                                            </p:tgtEl>
                                            <p:attrNameLst>
                                              <p:attrName>style.rotation</p:attrName>
                                            </p:attrNameLst>
                                          </p:cBhvr>
                                          <p:tavLst>
                                            <p:tav tm="0">
                                              <p:val>
                                                <p:fltVal val="90"/>
                                              </p:val>
                                            </p:tav>
                                            <p:tav tm="100000">
                                              <p:val>
                                                <p:fltVal val="0"/>
                                              </p:val>
                                            </p:tav>
                                          </p:tavLst>
                                        </p:anim>
                                        <p:animEffect transition="in" filter="fade">
                                          <p:cBhvr>
                                            <p:cTn id="28" dur="400"/>
                                            <p:tgtEl>
                                              <p:spTgt spid="6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400" fill="hold"/>
                                            <p:tgtEl>
                                              <p:spTgt spid="66"/>
                                            </p:tgtEl>
                                            <p:attrNameLst>
                                              <p:attrName>ppt_w</p:attrName>
                                            </p:attrNameLst>
                                          </p:cBhvr>
                                          <p:tavLst>
                                            <p:tav tm="0">
                                              <p:val>
                                                <p:fltVal val="0"/>
                                              </p:val>
                                            </p:tav>
                                            <p:tav tm="100000">
                                              <p:val>
                                                <p:strVal val="#ppt_w"/>
                                              </p:val>
                                            </p:tav>
                                          </p:tavLst>
                                        </p:anim>
                                        <p:anim calcmode="lin" valueType="num">
                                          <p:cBhvr>
                                            <p:cTn id="32" dur="400" fill="hold"/>
                                            <p:tgtEl>
                                              <p:spTgt spid="66"/>
                                            </p:tgtEl>
                                            <p:attrNameLst>
                                              <p:attrName>ppt_h</p:attrName>
                                            </p:attrNameLst>
                                          </p:cBhvr>
                                          <p:tavLst>
                                            <p:tav tm="0">
                                              <p:val>
                                                <p:fltVal val="0"/>
                                              </p:val>
                                            </p:tav>
                                            <p:tav tm="100000">
                                              <p:val>
                                                <p:strVal val="#ppt_h"/>
                                              </p:val>
                                            </p:tav>
                                          </p:tavLst>
                                        </p:anim>
                                        <p:anim calcmode="lin" valueType="num">
                                          <p:cBhvr>
                                            <p:cTn id="33" dur="400" fill="hold"/>
                                            <p:tgtEl>
                                              <p:spTgt spid="66"/>
                                            </p:tgtEl>
                                            <p:attrNameLst>
                                              <p:attrName>style.rotation</p:attrName>
                                            </p:attrNameLst>
                                          </p:cBhvr>
                                          <p:tavLst>
                                            <p:tav tm="0">
                                              <p:val>
                                                <p:fltVal val="90"/>
                                              </p:val>
                                            </p:tav>
                                            <p:tav tm="100000">
                                              <p:val>
                                                <p:fltVal val="0"/>
                                              </p:val>
                                            </p:tav>
                                          </p:tavLst>
                                        </p:anim>
                                        <p:animEffect transition="in" filter="fade">
                                          <p:cBhvr>
                                            <p:cTn id="34" dur="400"/>
                                            <p:tgtEl>
                                              <p:spTgt spid="6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p:cTn id="37" dur="400" fill="hold"/>
                                            <p:tgtEl>
                                              <p:spTgt spid="68"/>
                                            </p:tgtEl>
                                            <p:attrNameLst>
                                              <p:attrName>ppt_w</p:attrName>
                                            </p:attrNameLst>
                                          </p:cBhvr>
                                          <p:tavLst>
                                            <p:tav tm="0">
                                              <p:val>
                                                <p:fltVal val="0"/>
                                              </p:val>
                                            </p:tav>
                                            <p:tav tm="100000">
                                              <p:val>
                                                <p:strVal val="#ppt_w"/>
                                              </p:val>
                                            </p:tav>
                                          </p:tavLst>
                                        </p:anim>
                                        <p:anim calcmode="lin" valueType="num">
                                          <p:cBhvr>
                                            <p:cTn id="38" dur="400" fill="hold"/>
                                            <p:tgtEl>
                                              <p:spTgt spid="68"/>
                                            </p:tgtEl>
                                            <p:attrNameLst>
                                              <p:attrName>ppt_h</p:attrName>
                                            </p:attrNameLst>
                                          </p:cBhvr>
                                          <p:tavLst>
                                            <p:tav tm="0">
                                              <p:val>
                                                <p:fltVal val="0"/>
                                              </p:val>
                                            </p:tav>
                                            <p:tav tm="100000">
                                              <p:val>
                                                <p:strVal val="#ppt_h"/>
                                              </p:val>
                                            </p:tav>
                                          </p:tavLst>
                                        </p:anim>
                                        <p:anim calcmode="lin" valueType="num">
                                          <p:cBhvr>
                                            <p:cTn id="39" dur="400" fill="hold"/>
                                            <p:tgtEl>
                                              <p:spTgt spid="68"/>
                                            </p:tgtEl>
                                            <p:attrNameLst>
                                              <p:attrName>style.rotation</p:attrName>
                                            </p:attrNameLst>
                                          </p:cBhvr>
                                          <p:tavLst>
                                            <p:tav tm="0">
                                              <p:val>
                                                <p:fltVal val="90"/>
                                              </p:val>
                                            </p:tav>
                                            <p:tav tm="100000">
                                              <p:val>
                                                <p:fltVal val="0"/>
                                              </p:val>
                                            </p:tav>
                                          </p:tavLst>
                                        </p:anim>
                                        <p:animEffect transition="in" filter="fade">
                                          <p:cBhvr>
                                            <p:cTn id="40" dur="400"/>
                                            <p:tgtEl>
                                              <p:spTgt spid="6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400" fill="hold"/>
                                            <p:tgtEl>
                                              <p:spTgt spid="69"/>
                                            </p:tgtEl>
                                            <p:attrNameLst>
                                              <p:attrName>ppt_w</p:attrName>
                                            </p:attrNameLst>
                                          </p:cBhvr>
                                          <p:tavLst>
                                            <p:tav tm="0">
                                              <p:val>
                                                <p:fltVal val="0"/>
                                              </p:val>
                                            </p:tav>
                                            <p:tav tm="100000">
                                              <p:val>
                                                <p:strVal val="#ppt_w"/>
                                              </p:val>
                                            </p:tav>
                                          </p:tavLst>
                                        </p:anim>
                                        <p:anim calcmode="lin" valueType="num">
                                          <p:cBhvr>
                                            <p:cTn id="44" dur="400" fill="hold"/>
                                            <p:tgtEl>
                                              <p:spTgt spid="69"/>
                                            </p:tgtEl>
                                            <p:attrNameLst>
                                              <p:attrName>ppt_h</p:attrName>
                                            </p:attrNameLst>
                                          </p:cBhvr>
                                          <p:tavLst>
                                            <p:tav tm="0">
                                              <p:val>
                                                <p:fltVal val="0"/>
                                              </p:val>
                                            </p:tav>
                                            <p:tav tm="100000">
                                              <p:val>
                                                <p:strVal val="#ppt_h"/>
                                              </p:val>
                                            </p:tav>
                                          </p:tavLst>
                                        </p:anim>
                                        <p:anim calcmode="lin" valueType="num">
                                          <p:cBhvr>
                                            <p:cTn id="45" dur="400" fill="hold"/>
                                            <p:tgtEl>
                                              <p:spTgt spid="69"/>
                                            </p:tgtEl>
                                            <p:attrNameLst>
                                              <p:attrName>style.rotation</p:attrName>
                                            </p:attrNameLst>
                                          </p:cBhvr>
                                          <p:tavLst>
                                            <p:tav tm="0">
                                              <p:val>
                                                <p:fltVal val="90"/>
                                              </p:val>
                                            </p:tav>
                                            <p:tav tm="100000">
                                              <p:val>
                                                <p:fltVal val="0"/>
                                              </p:val>
                                            </p:tav>
                                          </p:tavLst>
                                        </p:anim>
                                        <p:animEffect transition="in" filter="fade">
                                          <p:cBhvr>
                                            <p:cTn id="46" dur="400"/>
                                            <p:tgtEl>
                                              <p:spTgt spid="6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400" fill="hold"/>
                                            <p:tgtEl>
                                              <p:spTgt spid="70"/>
                                            </p:tgtEl>
                                            <p:attrNameLst>
                                              <p:attrName>ppt_w</p:attrName>
                                            </p:attrNameLst>
                                          </p:cBhvr>
                                          <p:tavLst>
                                            <p:tav tm="0">
                                              <p:val>
                                                <p:fltVal val="0"/>
                                              </p:val>
                                            </p:tav>
                                            <p:tav tm="100000">
                                              <p:val>
                                                <p:strVal val="#ppt_w"/>
                                              </p:val>
                                            </p:tav>
                                          </p:tavLst>
                                        </p:anim>
                                        <p:anim calcmode="lin" valueType="num">
                                          <p:cBhvr>
                                            <p:cTn id="50" dur="400" fill="hold"/>
                                            <p:tgtEl>
                                              <p:spTgt spid="70"/>
                                            </p:tgtEl>
                                            <p:attrNameLst>
                                              <p:attrName>ppt_h</p:attrName>
                                            </p:attrNameLst>
                                          </p:cBhvr>
                                          <p:tavLst>
                                            <p:tav tm="0">
                                              <p:val>
                                                <p:fltVal val="0"/>
                                              </p:val>
                                            </p:tav>
                                            <p:tav tm="100000">
                                              <p:val>
                                                <p:strVal val="#ppt_h"/>
                                              </p:val>
                                            </p:tav>
                                          </p:tavLst>
                                        </p:anim>
                                        <p:anim calcmode="lin" valueType="num">
                                          <p:cBhvr>
                                            <p:cTn id="51" dur="400" fill="hold"/>
                                            <p:tgtEl>
                                              <p:spTgt spid="70"/>
                                            </p:tgtEl>
                                            <p:attrNameLst>
                                              <p:attrName>style.rotation</p:attrName>
                                            </p:attrNameLst>
                                          </p:cBhvr>
                                          <p:tavLst>
                                            <p:tav tm="0">
                                              <p:val>
                                                <p:fltVal val="90"/>
                                              </p:val>
                                            </p:tav>
                                            <p:tav tm="100000">
                                              <p:val>
                                                <p:fltVal val="0"/>
                                              </p:val>
                                            </p:tav>
                                          </p:tavLst>
                                        </p:anim>
                                        <p:animEffect transition="in" filter="fade">
                                          <p:cBhvr>
                                            <p:cTn id="52" dur="400"/>
                                            <p:tgtEl>
                                              <p:spTgt spid="7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p:cTn id="55" dur="400" fill="hold"/>
                                            <p:tgtEl>
                                              <p:spTgt spid="71"/>
                                            </p:tgtEl>
                                            <p:attrNameLst>
                                              <p:attrName>ppt_w</p:attrName>
                                            </p:attrNameLst>
                                          </p:cBhvr>
                                          <p:tavLst>
                                            <p:tav tm="0">
                                              <p:val>
                                                <p:fltVal val="0"/>
                                              </p:val>
                                            </p:tav>
                                            <p:tav tm="100000">
                                              <p:val>
                                                <p:strVal val="#ppt_w"/>
                                              </p:val>
                                            </p:tav>
                                          </p:tavLst>
                                        </p:anim>
                                        <p:anim calcmode="lin" valueType="num">
                                          <p:cBhvr>
                                            <p:cTn id="56" dur="400" fill="hold"/>
                                            <p:tgtEl>
                                              <p:spTgt spid="71"/>
                                            </p:tgtEl>
                                            <p:attrNameLst>
                                              <p:attrName>ppt_h</p:attrName>
                                            </p:attrNameLst>
                                          </p:cBhvr>
                                          <p:tavLst>
                                            <p:tav tm="0">
                                              <p:val>
                                                <p:fltVal val="0"/>
                                              </p:val>
                                            </p:tav>
                                            <p:tav tm="100000">
                                              <p:val>
                                                <p:strVal val="#ppt_h"/>
                                              </p:val>
                                            </p:tav>
                                          </p:tavLst>
                                        </p:anim>
                                        <p:anim calcmode="lin" valueType="num">
                                          <p:cBhvr>
                                            <p:cTn id="57" dur="400" fill="hold"/>
                                            <p:tgtEl>
                                              <p:spTgt spid="71"/>
                                            </p:tgtEl>
                                            <p:attrNameLst>
                                              <p:attrName>style.rotation</p:attrName>
                                            </p:attrNameLst>
                                          </p:cBhvr>
                                          <p:tavLst>
                                            <p:tav tm="0">
                                              <p:val>
                                                <p:fltVal val="90"/>
                                              </p:val>
                                            </p:tav>
                                            <p:tav tm="100000">
                                              <p:val>
                                                <p:fltVal val="0"/>
                                              </p:val>
                                            </p:tav>
                                          </p:tavLst>
                                        </p:anim>
                                        <p:animEffect transition="in" filter="fade">
                                          <p:cBhvr>
                                            <p:cTn id="58" dur="400"/>
                                            <p:tgtEl>
                                              <p:spTgt spid="7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400" fill="hold"/>
                                            <p:tgtEl>
                                              <p:spTgt spid="72"/>
                                            </p:tgtEl>
                                            <p:attrNameLst>
                                              <p:attrName>ppt_w</p:attrName>
                                            </p:attrNameLst>
                                          </p:cBhvr>
                                          <p:tavLst>
                                            <p:tav tm="0">
                                              <p:val>
                                                <p:fltVal val="0"/>
                                              </p:val>
                                            </p:tav>
                                            <p:tav tm="100000">
                                              <p:val>
                                                <p:strVal val="#ppt_w"/>
                                              </p:val>
                                            </p:tav>
                                          </p:tavLst>
                                        </p:anim>
                                        <p:anim calcmode="lin" valueType="num">
                                          <p:cBhvr>
                                            <p:cTn id="62" dur="400" fill="hold"/>
                                            <p:tgtEl>
                                              <p:spTgt spid="72"/>
                                            </p:tgtEl>
                                            <p:attrNameLst>
                                              <p:attrName>ppt_h</p:attrName>
                                            </p:attrNameLst>
                                          </p:cBhvr>
                                          <p:tavLst>
                                            <p:tav tm="0">
                                              <p:val>
                                                <p:fltVal val="0"/>
                                              </p:val>
                                            </p:tav>
                                            <p:tav tm="100000">
                                              <p:val>
                                                <p:strVal val="#ppt_h"/>
                                              </p:val>
                                            </p:tav>
                                          </p:tavLst>
                                        </p:anim>
                                        <p:anim calcmode="lin" valueType="num">
                                          <p:cBhvr>
                                            <p:cTn id="63" dur="400" fill="hold"/>
                                            <p:tgtEl>
                                              <p:spTgt spid="72"/>
                                            </p:tgtEl>
                                            <p:attrNameLst>
                                              <p:attrName>style.rotation</p:attrName>
                                            </p:attrNameLst>
                                          </p:cBhvr>
                                          <p:tavLst>
                                            <p:tav tm="0">
                                              <p:val>
                                                <p:fltVal val="90"/>
                                              </p:val>
                                            </p:tav>
                                            <p:tav tm="100000">
                                              <p:val>
                                                <p:fltVal val="0"/>
                                              </p:val>
                                            </p:tav>
                                          </p:tavLst>
                                        </p:anim>
                                        <p:animEffect transition="in" filter="fade">
                                          <p:cBhvr>
                                            <p:cTn id="64" dur="400"/>
                                            <p:tgtEl>
                                              <p:spTgt spid="7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cBhvr>
                                            <p:cTn id="67" dur="400" fill="hold"/>
                                            <p:tgtEl>
                                              <p:spTgt spid="73"/>
                                            </p:tgtEl>
                                            <p:attrNameLst>
                                              <p:attrName>ppt_w</p:attrName>
                                            </p:attrNameLst>
                                          </p:cBhvr>
                                          <p:tavLst>
                                            <p:tav tm="0">
                                              <p:val>
                                                <p:fltVal val="0"/>
                                              </p:val>
                                            </p:tav>
                                            <p:tav tm="100000">
                                              <p:val>
                                                <p:strVal val="#ppt_w"/>
                                              </p:val>
                                            </p:tav>
                                          </p:tavLst>
                                        </p:anim>
                                        <p:anim calcmode="lin" valueType="num">
                                          <p:cBhvr>
                                            <p:cTn id="68" dur="400" fill="hold"/>
                                            <p:tgtEl>
                                              <p:spTgt spid="73"/>
                                            </p:tgtEl>
                                            <p:attrNameLst>
                                              <p:attrName>ppt_h</p:attrName>
                                            </p:attrNameLst>
                                          </p:cBhvr>
                                          <p:tavLst>
                                            <p:tav tm="0">
                                              <p:val>
                                                <p:fltVal val="0"/>
                                              </p:val>
                                            </p:tav>
                                            <p:tav tm="100000">
                                              <p:val>
                                                <p:strVal val="#ppt_h"/>
                                              </p:val>
                                            </p:tav>
                                          </p:tavLst>
                                        </p:anim>
                                        <p:anim calcmode="lin" valueType="num">
                                          <p:cBhvr>
                                            <p:cTn id="69" dur="400" fill="hold"/>
                                            <p:tgtEl>
                                              <p:spTgt spid="73"/>
                                            </p:tgtEl>
                                            <p:attrNameLst>
                                              <p:attrName>style.rotation</p:attrName>
                                            </p:attrNameLst>
                                          </p:cBhvr>
                                          <p:tavLst>
                                            <p:tav tm="0">
                                              <p:val>
                                                <p:fltVal val="90"/>
                                              </p:val>
                                            </p:tav>
                                            <p:tav tm="100000">
                                              <p:val>
                                                <p:fltVal val="0"/>
                                              </p:val>
                                            </p:tav>
                                          </p:tavLst>
                                        </p:anim>
                                        <p:animEffect transition="in" filter="fade">
                                          <p:cBhvr>
                                            <p:cTn id="70" dur="400"/>
                                            <p:tgtEl>
                                              <p:spTgt spid="7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anim calcmode="lin" valueType="num">
                                          <p:cBhvr>
                                            <p:cTn id="73" dur="400" fill="hold"/>
                                            <p:tgtEl>
                                              <p:spTgt spid="74"/>
                                            </p:tgtEl>
                                            <p:attrNameLst>
                                              <p:attrName>ppt_w</p:attrName>
                                            </p:attrNameLst>
                                          </p:cBhvr>
                                          <p:tavLst>
                                            <p:tav tm="0">
                                              <p:val>
                                                <p:fltVal val="0"/>
                                              </p:val>
                                            </p:tav>
                                            <p:tav tm="100000">
                                              <p:val>
                                                <p:strVal val="#ppt_w"/>
                                              </p:val>
                                            </p:tav>
                                          </p:tavLst>
                                        </p:anim>
                                        <p:anim calcmode="lin" valueType="num">
                                          <p:cBhvr>
                                            <p:cTn id="74" dur="400" fill="hold"/>
                                            <p:tgtEl>
                                              <p:spTgt spid="74"/>
                                            </p:tgtEl>
                                            <p:attrNameLst>
                                              <p:attrName>ppt_h</p:attrName>
                                            </p:attrNameLst>
                                          </p:cBhvr>
                                          <p:tavLst>
                                            <p:tav tm="0">
                                              <p:val>
                                                <p:fltVal val="0"/>
                                              </p:val>
                                            </p:tav>
                                            <p:tav tm="100000">
                                              <p:val>
                                                <p:strVal val="#ppt_h"/>
                                              </p:val>
                                            </p:tav>
                                          </p:tavLst>
                                        </p:anim>
                                        <p:anim calcmode="lin" valueType="num">
                                          <p:cBhvr>
                                            <p:cTn id="75" dur="400" fill="hold"/>
                                            <p:tgtEl>
                                              <p:spTgt spid="74"/>
                                            </p:tgtEl>
                                            <p:attrNameLst>
                                              <p:attrName>style.rotation</p:attrName>
                                            </p:attrNameLst>
                                          </p:cBhvr>
                                          <p:tavLst>
                                            <p:tav tm="0">
                                              <p:val>
                                                <p:fltVal val="90"/>
                                              </p:val>
                                            </p:tav>
                                            <p:tav tm="100000">
                                              <p:val>
                                                <p:fltVal val="0"/>
                                              </p:val>
                                            </p:tav>
                                          </p:tavLst>
                                        </p:anim>
                                        <p:animEffect transition="in" filter="fade">
                                          <p:cBhvr>
                                            <p:cTn id="76" dur="400"/>
                                            <p:tgtEl>
                                              <p:spTgt spid="74"/>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anim calcmode="lin" valueType="num">
                                          <p:cBhvr>
                                            <p:cTn id="79" dur="400" fill="hold"/>
                                            <p:tgtEl>
                                              <p:spTgt spid="75"/>
                                            </p:tgtEl>
                                            <p:attrNameLst>
                                              <p:attrName>ppt_w</p:attrName>
                                            </p:attrNameLst>
                                          </p:cBhvr>
                                          <p:tavLst>
                                            <p:tav tm="0">
                                              <p:val>
                                                <p:fltVal val="0"/>
                                              </p:val>
                                            </p:tav>
                                            <p:tav tm="100000">
                                              <p:val>
                                                <p:strVal val="#ppt_w"/>
                                              </p:val>
                                            </p:tav>
                                          </p:tavLst>
                                        </p:anim>
                                        <p:anim calcmode="lin" valueType="num">
                                          <p:cBhvr>
                                            <p:cTn id="80" dur="400" fill="hold"/>
                                            <p:tgtEl>
                                              <p:spTgt spid="75"/>
                                            </p:tgtEl>
                                            <p:attrNameLst>
                                              <p:attrName>ppt_h</p:attrName>
                                            </p:attrNameLst>
                                          </p:cBhvr>
                                          <p:tavLst>
                                            <p:tav tm="0">
                                              <p:val>
                                                <p:fltVal val="0"/>
                                              </p:val>
                                            </p:tav>
                                            <p:tav tm="100000">
                                              <p:val>
                                                <p:strVal val="#ppt_h"/>
                                              </p:val>
                                            </p:tav>
                                          </p:tavLst>
                                        </p:anim>
                                        <p:anim calcmode="lin" valueType="num">
                                          <p:cBhvr>
                                            <p:cTn id="81" dur="400" fill="hold"/>
                                            <p:tgtEl>
                                              <p:spTgt spid="75"/>
                                            </p:tgtEl>
                                            <p:attrNameLst>
                                              <p:attrName>style.rotation</p:attrName>
                                            </p:attrNameLst>
                                          </p:cBhvr>
                                          <p:tavLst>
                                            <p:tav tm="0">
                                              <p:val>
                                                <p:fltVal val="90"/>
                                              </p:val>
                                            </p:tav>
                                            <p:tav tm="100000">
                                              <p:val>
                                                <p:fltVal val="0"/>
                                              </p:val>
                                            </p:tav>
                                          </p:tavLst>
                                        </p:anim>
                                        <p:animEffect transition="in" filter="fade">
                                          <p:cBhvr>
                                            <p:cTn id="82" dur="400"/>
                                            <p:tgtEl>
                                              <p:spTgt spid="75"/>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400" fill="hold"/>
                                            <p:tgtEl>
                                              <p:spTgt spid="76"/>
                                            </p:tgtEl>
                                            <p:attrNameLst>
                                              <p:attrName>ppt_w</p:attrName>
                                            </p:attrNameLst>
                                          </p:cBhvr>
                                          <p:tavLst>
                                            <p:tav tm="0">
                                              <p:val>
                                                <p:fltVal val="0"/>
                                              </p:val>
                                            </p:tav>
                                            <p:tav tm="100000">
                                              <p:val>
                                                <p:strVal val="#ppt_w"/>
                                              </p:val>
                                            </p:tav>
                                          </p:tavLst>
                                        </p:anim>
                                        <p:anim calcmode="lin" valueType="num">
                                          <p:cBhvr>
                                            <p:cTn id="86" dur="400" fill="hold"/>
                                            <p:tgtEl>
                                              <p:spTgt spid="76"/>
                                            </p:tgtEl>
                                            <p:attrNameLst>
                                              <p:attrName>ppt_h</p:attrName>
                                            </p:attrNameLst>
                                          </p:cBhvr>
                                          <p:tavLst>
                                            <p:tav tm="0">
                                              <p:val>
                                                <p:fltVal val="0"/>
                                              </p:val>
                                            </p:tav>
                                            <p:tav tm="100000">
                                              <p:val>
                                                <p:strVal val="#ppt_h"/>
                                              </p:val>
                                            </p:tav>
                                          </p:tavLst>
                                        </p:anim>
                                        <p:anim calcmode="lin" valueType="num">
                                          <p:cBhvr>
                                            <p:cTn id="87" dur="400" fill="hold"/>
                                            <p:tgtEl>
                                              <p:spTgt spid="76"/>
                                            </p:tgtEl>
                                            <p:attrNameLst>
                                              <p:attrName>style.rotation</p:attrName>
                                            </p:attrNameLst>
                                          </p:cBhvr>
                                          <p:tavLst>
                                            <p:tav tm="0">
                                              <p:val>
                                                <p:fltVal val="90"/>
                                              </p:val>
                                            </p:tav>
                                            <p:tav tm="100000">
                                              <p:val>
                                                <p:fltVal val="0"/>
                                              </p:val>
                                            </p:tav>
                                          </p:tavLst>
                                        </p:anim>
                                        <p:animEffect transition="in" filter="fade">
                                          <p:cBhvr>
                                            <p:cTn id="88" dur="400"/>
                                            <p:tgtEl>
                                              <p:spTgt spid="76"/>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p:cTn id="91" dur="400" fill="hold"/>
                                            <p:tgtEl>
                                              <p:spTgt spid="77"/>
                                            </p:tgtEl>
                                            <p:attrNameLst>
                                              <p:attrName>ppt_w</p:attrName>
                                            </p:attrNameLst>
                                          </p:cBhvr>
                                          <p:tavLst>
                                            <p:tav tm="0">
                                              <p:val>
                                                <p:fltVal val="0"/>
                                              </p:val>
                                            </p:tav>
                                            <p:tav tm="100000">
                                              <p:val>
                                                <p:strVal val="#ppt_w"/>
                                              </p:val>
                                            </p:tav>
                                          </p:tavLst>
                                        </p:anim>
                                        <p:anim calcmode="lin" valueType="num">
                                          <p:cBhvr>
                                            <p:cTn id="92" dur="400" fill="hold"/>
                                            <p:tgtEl>
                                              <p:spTgt spid="77"/>
                                            </p:tgtEl>
                                            <p:attrNameLst>
                                              <p:attrName>ppt_h</p:attrName>
                                            </p:attrNameLst>
                                          </p:cBhvr>
                                          <p:tavLst>
                                            <p:tav tm="0">
                                              <p:val>
                                                <p:fltVal val="0"/>
                                              </p:val>
                                            </p:tav>
                                            <p:tav tm="100000">
                                              <p:val>
                                                <p:strVal val="#ppt_h"/>
                                              </p:val>
                                            </p:tav>
                                          </p:tavLst>
                                        </p:anim>
                                        <p:anim calcmode="lin" valueType="num">
                                          <p:cBhvr>
                                            <p:cTn id="93" dur="400" fill="hold"/>
                                            <p:tgtEl>
                                              <p:spTgt spid="77"/>
                                            </p:tgtEl>
                                            <p:attrNameLst>
                                              <p:attrName>style.rotation</p:attrName>
                                            </p:attrNameLst>
                                          </p:cBhvr>
                                          <p:tavLst>
                                            <p:tav tm="0">
                                              <p:val>
                                                <p:fltVal val="90"/>
                                              </p:val>
                                            </p:tav>
                                            <p:tav tm="100000">
                                              <p:val>
                                                <p:fltVal val="0"/>
                                              </p:val>
                                            </p:tav>
                                          </p:tavLst>
                                        </p:anim>
                                        <p:animEffect transition="in" filter="fade">
                                          <p:cBhvr>
                                            <p:cTn id="94" dur="400"/>
                                            <p:tgtEl>
                                              <p:spTgt spid="77"/>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p:cTn id="97" dur="400" fill="hold"/>
                                            <p:tgtEl>
                                              <p:spTgt spid="78"/>
                                            </p:tgtEl>
                                            <p:attrNameLst>
                                              <p:attrName>ppt_w</p:attrName>
                                            </p:attrNameLst>
                                          </p:cBhvr>
                                          <p:tavLst>
                                            <p:tav tm="0">
                                              <p:val>
                                                <p:fltVal val="0"/>
                                              </p:val>
                                            </p:tav>
                                            <p:tav tm="100000">
                                              <p:val>
                                                <p:strVal val="#ppt_w"/>
                                              </p:val>
                                            </p:tav>
                                          </p:tavLst>
                                        </p:anim>
                                        <p:anim calcmode="lin" valueType="num">
                                          <p:cBhvr>
                                            <p:cTn id="98" dur="400" fill="hold"/>
                                            <p:tgtEl>
                                              <p:spTgt spid="78"/>
                                            </p:tgtEl>
                                            <p:attrNameLst>
                                              <p:attrName>ppt_h</p:attrName>
                                            </p:attrNameLst>
                                          </p:cBhvr>
                                          <p:tavLst>
                                            <p:tav tm="0">
                                              <p:val>
                                                <p:fltVal val="0"/>
                                              </p:val>
                                            </p:tav>
                                            <p:tav tm="100000">
                                              <p:val>
                                                <p:strVal val="#ppt_h"/>
                                              </p:val>
                                            </p:tav>
                                          </p:tavLst>
                                        </p:anim>
                                        <p:anim calcmode="lin" valueType="num">
                                          <p:cBhvr>
                                            <p:cTn id="99" dur="400" fill="hold"/>
                                            <p:tgtEl>
                                              <p:spTgt spid="78"/>
                                            </p:tgtEl>
                                            <p:attrNameLst>
                                              <p:attrName>style.rotation</p:attrName>
                                            </p:attrNameLst>
                                          </p:cBhvr>
                                          <p:tavLst>
                                            <p:tav tm="0">
                                              <p:val>
                                                <p:fltVal val="90"/>
                                              </p:val>
                                            </p:tav>
                                            <p:tav tm="100000">
                                              <p:val>
                                                <p:fltVal val="0"/>
                                              </p:val>
                                            </p:tav>
                                          </p:tavLst>
                                        </p:anim>
                                        <p:animEffect transition="in" filter="fade">
                                          <p:cBhvr>
                                            <p:cTn id="100" dur="400"/>
                                            <p:tgtEl>
                                              <p:spTgt spid="78"/>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79"/>
                                            </p:tgtEl>
                                            <p:attrNameLst>
                                              <p:attrName>style.visibility</p:attrName>
                                            </p:attrNameLst>
                                          </p:cBhvr>
                                          <p:to>
                                            <p:strVal val="visible"/>
                                          </p:to>
                                        </p:set>
                                        <p:anim calcmode="lin" valueType="num">
                                          <p:cBhvr>
                                            <p:cTn id="103" dur="400" fill="hold"/>
                                            <p:tgtEl>
                                              <p:spTgt spid="79"/>
                                            </p:tgtEl>
                                            <p:attrNameLst>
                                              <p:attrName>ppt_w</p:attrName>
                                            </p:attrNameLst>
                                          </p:cBhvr>
                                          <p:tavLst>
                                            <p:tav tm="0">
                                              <p:val>
                                                <p:fltVal val="0"/>
                                              </p:val>
                                            </p:tav>
                                            <p:tav tm="100000">
                                              <p:val>
                                                <p:strVal val="#ppt_w"/>
                                              </p:val>
                                            </p:tav>
                                          </p:tavLst>
                                        </p:anim>
                                        <p:anim calcmode="lin" valueType="num">
                                          <p:cBhvr>
                                            <p:cTn id="104" dur="400" fill="hold"/>
                                            <p:tgtEl>
                                              <p:spTgt spid="79"/>
                                            </p:tgtEl>
                                            <p:attrNameLst>
                                              <p:attrName>ppt_h</p:attrName>
                                            </p:attrNameLst>
                                          </p:cBhvr>
                                          <p:tavLst>
                                            <p:tav tm="0">
                                              <p:val>
                                                <p:fltVal val="0"/>
                                              </p:val>
                                            </p:tav>
                                            <p:tav tm="100000">
                                              <p:val>
                                                <p:strVal val="#ppt_h"/>
                                              </p:val>
                                            </p:tav>
                                          </p:tavLst>
                                        </p:anim>
                                        <p:anim calcmode="lin" valueType="num">
                                          <p:cBhvr>
                                            <p:cTn id="105" dur="400" fill="hold"/>
                                            <p:tgtEl>
                                              <p:spTgt spid="79"/>
                                            </p:tgtEl>
                                            <p:attrNameLst>
                                              <p:attrName>style.rotation</p:attrName>
                                            </p:attrNameLst>
                                          </p:cBhvr>
                                          <p:tavLst>
                                            <p:tav tm="0">
                                              <p:val>
                                                <p:fltVal val="90"/>
                                              </p:val>
                                            </p:tav>
                                            <p:tav tm="100000">
                                              <p:val>
                                                <p:fltVal val="0"/>
                                              </p:val>
                                            </p:tav>
                                          </p:tavLst>
                                        </p:anim>
                                        <p:animEffect transition="in" filter="fade">
                                          <p:cBhvr>
                                            <p:cTn id="106" dur="400"/>
                                            <p:tgtEl>
                                              <p:spTgt spid="79"/>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80"/>
                                            </p:tgtEl>
                                            <p:attrNameLst>
                                              <p:attrName>style.visibility</p:attrName>
                                            </p:attrNameLst>
                                          </p:cBhvr>
                                          <p:to>
                                            <p:strVal val="visible"/>
                                          </p:to>
                                        </p:set>
                                        <p:anim calcmode="lin" valueType="num">
                                          <p:cBhvr>
                                            <p:cTn id="109" dur="400" fill="hold"/>
                                            <p:tgtEl>
                                              <p:spTgt spid="80"/>
                                            </p:tgtEl>
                                            <p:attrNameLst>
                                              <p:attrName>ppt_w</p:attrName>
                                            </p:attrNameLst>
                                          </p:cBhvr>
                                          <p:tavLst>
                                            <p:tav tm="0">
                                              <p:val>
                                                <p:fltVal val="0"/>
                                              </p:val>
                                            </p:tav>
                                            <p:tav tm="100000">
                                              <p:val>
                                                <p:strVal val="#ppt_w"/>
                                              </p:val>
                                            </p:tav>
                                          </p:tavLst>
                                        </p:anim>
                                        <p:anim calcmode="lin" valueType="num">
                                          <p:cBhvr>
                                            <p:cTn id="110" dur="400" fill="hold"/>
                                            <p:tgtEl>
                                              <p:spTgt spid="80"/>
                                            </p:tgtEl>
                                            <p:attrNameLst>
                                              <p:attrName>ppt_h</p:attrName>
                                            </p:attrNameLst>
                                          </p:cBhvr>
                                          <p:tavLst>
                                            <p:tav tm="0">
                                              <p:val>
                                                <p:fltVal val="0"/>
                                              </p:val>
                                            </p:tav>
                                            <p:tav tm="100000">
                                              <p:val>
                                                <p:strVal val="#ppt_h"/>
                                              </p:val>
                                            </p:tav>
                                          </p:tavLst>
                                        </p:anim>
                                        <p:anim calcmode="lin" valueType="num">
                                          <p:cBhvr>
                                            <p:cTn id="111" dur="400" fill="hold"/>
                                            <p:tgtEl>
                                              <p:spTgt spid="80"/>
                                            </p:tgtEl>
                                            <p:attrNameLst>
                                              <p:attrName>style.rotation</p:attrName>
                                            </p:attrNameLst>
                                          </p:cBhvr>
                                          <p:tavLst>
                                            <p:tav tm="0">
                                              <p:val>
                                                <p:fltVal val="90"/>
                                              </p:val>
                                            </p:tav>
                                            <p:tav tm="100000">
                                              <p:val>
                                                <p:fltVal val="0"/>
                                              </p:val>
                                            </p:tav>
                                          </p:tavLst>
                                        </p:anim>
                                        <p:animEffect transition="in" filter="fade">
                                          <p:cBhvr>
                                            <p:cTn id="112" dur="400"/>
                                            <p:tgtEl>
                                              <p:spTgt spid="80"/>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81"/>
                                            </p:tgtEl>
                                            <p:attrNameLst>
                                              <p:attrName>style.visibility</p:attrName>
                                            </p:attrNameLst>
                                          </p:cBhvr>
                                          <p:to>
                                            <p:strVal val="visible"/>
                                          </p:to>
                                        </p:set>
                                        <p:anim calcmode="lin" valueType="num">
                                          <p:cBhvr>
                                            <p:cTn id="115" dur="400" fill="hold"/>
                                            <p:tgtEl>
                                              <p:spTgt spid="81"/>
                                            </p:tgtEl>
                                            <p:attrNameLst>
                                              <p:attrName>ppt_w</p:attrName>
                                            </p:attrNameLst>
                                          </p:cBhvr>
                                          <p:tavLst>
                                            <p:tav tm="0">
                                              <p:val>
                                                <p:fltVal val="0"/>
                                              </p:val>
                                            </p:tav>
                                            <p:tav tm="100000">
                                              <p:val>
                                                <p:strVal val="#ppt_w"/>
                                              </p:val>
                                            </p:tav>
                                          </p:tavLst>
                                        </p:anim>
                                        <p:anim calcmode="lin" valueType="num">
                                          <p:cBhvr>
                                            <p:cTn id="116" dur="400" fill="hold"/>
                                            <p:tgtEl>
                                              <p:spTgt spid="81"/>
                                            </p:tgtEl>
                                            <p:attrNameLst>
                                              <p:attrName>ppt_h</p:attrName>
                                            </p:attrNameLst>
                                          </p:cBhvr>
                                          <p:tavLst>
                                            <p:tav tm="0">
                                              <p:val>
                                                <p:fltVal val="0"/>
                                              </p:val>
                                            </p:tav>
                                            <p:tav tm="100000">
                                              <p:val>
                                                <p:strVal val="#ppt_h"/>
                                              </p:val>
                                            </p:tav>
                                          </p:tavLst>
                                        </p:anim>
                                        <p:anim calcmode="lin" valueType="num">
                                          <p:cBhvr>
                                            <p:cTn id="117" dur="400" fill="hold"/>
                                            <p:tgtEl>
                                              <p:spTgt spid="81"/>
                                            </p:tgtEl>
                                            <p:attrNameLst>
                                              <p:attrName>style.rotation</p:attrName>
                                            </p:attrNameLst>
                                          </p:cBhvr>
                                          <p:tavLst>
                                            <p:tav tm="0">
                                              <p:val>
                                                <p:fltVal val="90"/>
                                              </p:val>
                                            </p:tav>
                                            <p:tav tm="100000">
                                              <p:val>
                                                <p:fltVal val="0"/>
                                              </p:val>
                                            </p:tav>
                                          </p:tavLst>
                                        </p:anim>
                                        <p:animEffect transition="in" filter="fade">
                                          <p:cBhvr>
                                            <p:cTn id="118" dur="400"/>
                                            <p:tgtEl>
                                              <p:spTgt spid="81"/>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82"/>
                                            </p:tgtEl>
                                            <p:attrNameLst>
                                              <p:attrName>style.visibility</p:attrName>
                                            </p:attrNameLst>
                                          </p:cBhvr>
                                          <p:to>
                                            <p:strVal val="visible"/>
                                          </p:to>
                                        </p:set>
                                        <p:anim calcmode="lin" valueType="num">
                                          <p:cBhvr>
                                            <p:cTn id="121" dur="400" fill="hold"/>
                                            <p:tgtEl>
                                              <p:spTgt spid="82"/>
                                            </p:tgtEl>
                                            <p:attrNameLst>
                                              <p:attrName>ppt_w</p:attrName>
                                            </p:attrNameLst>
                                          </p:cBhvr>
                                          <p:tavLst>
                                            <p:tav tm="0">
                                              <p:val>
                                                <p:fltVal val="0"/>
                                              </p:val>
                                            </p:tav>
                                            <p:tav tm="100000">
                                              <p:val>
                                                <p:strVal val="#ppt_w"/>
                                              </p:val>
                                            </p:tav>
                                          </p:tavLst>
                                        </p:anim>
                                        <p:anim calcmode="lin" valueType="num">
                                          <p:cBhvr>
                                            <p:cTn id="122" dur="400" fill="hold"/>
                                            <p:tgtEl>
                                              <p:spTgt spid="82"/>
                                            </p:tgtEl>
                                            <p:attrNameLst>
                                              <p:attrName>ppt_h</p:attrName>
                                            </p:attrNameLst>
                                          </p:cBhvr>
                                          <p:tavLst>
                                            <p:tav tm="0">
                                              <p:val>
                                                <p:fltVal val="0"/>
                                              </p:val>
                                            </p:tav>
                                            <p:tav tm="100000">
                                              <p:val>
                                                <p:strVal val="#ppt_h"/>
                                              </p:val>
                                            </p:tav>
                                          </p:tavLst>
                                        </p:anim>
                                        <p:anim calcmode="lin" valueType="num">
                                          <p:cBhvr>
                                            <p:cTn id="123" dur="400" fill="hold"/>
                                            <p:tgtEl>
                                              <p:spTgt spid="82"/>
                                            </p:tgtEl>
                                            <p:attrNameLst>
                                              <p:attrName>style.rotation</p:attrName>
                                            </p:attrNameLst>
                                          </p:cBhvr>
                                          <p:tavLst>
                                            <p:tav tm="0">
                                              <p:val>
                                                <p:fltVal val="90"/>
                                              </p:val>
                                            </p:tav>
                                            <p:tav tm="100000">
                                              <p:val>
                                                <p:fltVal val="0"/>
                                              </p:val>
                                            </p:tav>
                                          </p:tavLst>
                                        </p:anim>
                                        <p:animEffect transition="in" filter="fade">
                                          <p:cBhvr>
                                            <p:cTn id="124" dur="400"/>
                                            <p:tgtEl>
                                              <p:spTgt spid="82"/>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83"/>
                                            </p:tgtEl>
                                            <p:attrNameLst>
                                              <p:attrName>style.visibility</p:attrName>
                                            </p:attrNameLst>
                                          </p:cBhvr>
                                          <p:to>
                                            <p:strVal val="visible"/>
                                          </p:to>
                                        </p:set>
                                        <p:anim calcmode="lin" valueType="num">
                                          <p:cBhvr>
                                            <p:cTn id="127" dur="400" fill="hold"/>
                                            <p:tgtEl>
                                              <p:spTgt spid="83"/>
                                            </p:tgtEl>
                                            <p:attrNameLst>
                                              <p:attrName>ppt_w</p:attrName>
                                            </p:attrNameLst>
                                          </p:cBhvr>
                                          <p:tavLst>
                                            <p:tav tm="0">
                                              <p:val>
                                                <p:fltVal val="0"/>
                                              </p:val>
                                            </p:tav>
                                            <p:tav tm="100000">
                                              <p:val>
                                                <p:strVal val="#ppt_w"/>
                                              </p:val>
                                            </p:tav>
                                          </p:tavLst>
                                        </p:anim>
                                        <p:anim calcmode="lin" valueType="num">
                                          <p:cBhvr>
                                            <p:cTn id="128" dur="400" fill="hold"/>
                                            <p:tgtEl>
                                              <p:spTgt spid="83"/>
                                            </p:tgtEl>
                                            <p:attrNameLst>
                                              <p:attrName>ppt_h</p:attrName>
                                            </p:attrNameLst>
                                          </p:cBhvr>
                                          <p:tavLst>
                                            <p:tav tm="0">
                                              <p:val>
                                                <p:fltVal val="0"/>
                                              </p:val>
                                            </p:tav>
                                            <p:tav tm="100000">
                                              <p:val>
                                                <p:strVal val="#ppt_h"/>
                                              </p:val>
                                            </p:tav>
                                          </p:tavLst>
                                        </p:anim>
                                        <p:anim calcmode="lin" valueType="num">
                                          <p:cBhvr>
                                            <p:cTn id="129" dur="400" fill="hold"/>
                                            <p:tgtEl>
                                              <p:spTgt spid="83"/>
                                            </p:tgtEl>
                                            <p:attrNameLst>
                                              <p:attrName>style.rotation</p:attrName>
                                            </p:attrNameLst>
                                          </p:cBhvr>
                                          <p:tavLst>
                                            <p:tav tm="0">
                                              <p:val>
                                                <p:fltVal val="90"/>
                                              </p:val>
                                            </p:tav>
                                            <p:tav tm="100000">
                                              <p:val>
                                                <p:fltVal val="0"/>
                                              </p:val>
                                            </p:tav>
                                          </p:tavLst>
                                        </p:anim>
                                        <p:animEffect transition="in" filter="fade">
                                          <p:cBhvr>
                                            <p:cTn id="130" dur="400"/>
                                            <p:tgtEl>
                                              <p:spTgt spid="83"/>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84"/>
                                            </p:tgtEl>
                                            <p:attrNameLst>
                                              <p:attrName>style.visibility</p:attrName>
                                            </p:attrNameLst>
                                          </p:cBhvr>
                                          <p:to>
                                            <p:strVal val="visible"/>
                                          </p:to>
                                        </p:set>
                                        <p:anim calcmode="lin" valueType="num">
                                          <p:cBhvr>
                                            <p:cTn id="133" dur="400" fill="hold"/>
                                            <p:tgtEl>
                                              <p:spTgt spid="84"/>
                                            </p:tgtEl>
                                            <p:attrNameLst>
                                              <p:attrName>ppt_w</p:attrName>
                                            </p:attrNameLst>
                                          </p:cBhvr>
                                          <p:tavLst>
                                            <p:tav tm="0">
                                              <p:val>
                                                <p:fltVal val="0"/>
                                              </p:val>
                                            </p:tav>
                                            <p:tav tm="100000">
                                              <p:val>
                                                <p:strVal val="#ppt_w"/>
                                              </p:val>
                                            </p:tav>
                                          </p:tavLst>
                                        </p:anim>
                                        <p:anim calcmode="lin" valueType="num">
                                          <p:cBhvr>
                                            <p:cTn id="134" dur="400" fill="hold"/>
                                            <p:tgtEl>
                                              <p:spTgt spid="84"/>
                                            </p:tgtEl>
                                            <p:attrNameLst>
                                              <p:attrName>ppt_h</p:attrName>
                                            </p:attrNameLst>
                                          </p:cBhvr>
                                          <p:tavLst>
                                            <p:tav tm="0">
                                              <p:val>
                                                <p:fltVal val="0"/>
                                              </p:val>
                                            </p:tav>
                                            <p:tav tm="100000">
                                              <p:val>
                                                <p:strVal val="#ppt_h"/>
                                              </p:val>
                                            </p:tav>
                                          </p:tavLst>
                                        </p:anim>
                                        <p:anim calcmode="lin" valueType="num">
                                          <p:cBhvr>
                                            <p:cTn id="135" dur="400" fill="hold"/>
                                            <p:tgtEl>
                                              <p:spTgt spid="84"/>
                                            </p:tgtEl>
                                            <p:attrNameLst>
                                              <p:attrName>style.rotation</p:attrName>
                                            </p:attrNameLst>
                                          </p:cBhvr>
                                          <p:tavLst>
                                            <p:tav tm="0">
                                              <p:val>
                                                <p:fltVal val="90"/>
                                              </p:val>
                                            </p:tav>
                                            <p:tav tm="100000">
                                              <p:val>
                                                <p:fltVal val="0"/>
                                              </p:val>
                                            </p:tav>
                                          </p:tavLst>
                                        </p:anim>
                                        <p:animEffect transition="in" filter="fade">
                                          <p:cBhvr>
                                            <p:cTn id="136" dur="400"/>
                                            <p:tgtEl>
                                              <p:spTgt spid="84"/>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85"/>
                                            </p:tgtEl>
                                            <p:attrNameLst>
                                              <p:attrName>style.visibility</p:attrName>
                                            </p:attrNameLst>
                                          </p:cBhvr>
                                          <p:to>
                                            <p:strVal val="visible"/>
                                          </p:to>
                                        </p:set>
                                        <p:anim calcmode="lin" valueType="num">
                                          <p:cBhvr>
                                            <p:cTn id="139" dur="400" fill="hold"/>
                                            <p:tgtEl>
                                              <p:spTgt spid="85"/>
                                            </p:tgtEl>
                                            <p:attrNameLst>
                                              <p:attrName>ppt_w</p:attrName>
                                            </p:attrNameLst>
                                          </p:cBhvr>
                                          <p:tavLst>
                                            <p:tav tm="0">
                                              <p:val>
                                                <p:fltVal val="0"/>
                                              </p:val>
                                            </p:tav>
                                            <p:tav tm="100000">
                                              <p:val>
                                                <p:strVal val="#ppt_w"/>
                                              </p:val>
                                            </p:tav>
                                          </p:tavLst>
                                        </p:anim>
                                        <p:anim calcmode="lin" valueType="num">
                                          <p:cBhvr>
                                            <p:cTn id="140" dur="400" fill="hold"/>
                                            <p:tgtEl>
                                              <p:spTgt spid="85"/>
                                            </p:tgtEl>
                                            <p:attrNameLst>
                                              <p:attrName>ppt_h</p:attrName>
                                            </p:attrNameLst>
                                          </p:cBhvr>
                                          <p:tavLst>
                                            <p:tav tm="0">
                                              <p:val>
                                                <p:fltVal val="0"/>
                                              </p:val>
                                            </p:tav>
                                            <p:tav tm="100000">
                                              <p:val>
                                                <p:strVal val="#ppt_h"/>
                                              </p:val>
                                            </p:tav>
                                          </p:tavLst>
                                        </p:anim>
                                        <p:anim calcmode="lin" valueType="num">
                                          <p:cBhvr>
                                            <p:cTn id="141" dur="400" fill="hold"/>
                                            <p:tgtEl>
                                              <p:spTgt spid="85"/>
                                            </p:tgtEl>
                                            <p:attrNameLst>
                                              <p:attrName>style.rotation</p:attrName>
                                            </p:attrNameLst>
                                          </p:cBhvr>
                                          <p:tavLst>
                                            <p:tav tm="0">
                                              <p:val>
                                                <p:fltVal val="90"/>
                                              </p:val>
                                            </p:tav>
                                            <p:tav tm="100000">
                                              <p:val>
                                                <p:fltVal val="0"/>
                                              </p:val>
                                            </p:tav>
                                          </p:tavLst>
                                        </p:anim>
                                        <p:animEffect transition="in" filter="fade">
                                          <p:cBhvr>
                                            <p:cTn id="142" dur="400"/>
                                            <p:tgtEl>
                                              <p:spTgt spid="85"/>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86"/>
                                            </p:tgtEl>
                                            <p:attrNameLst>
                                              <p:attrName>style.visibility</p:attrName>
                                            </p:attrNameLst>
                                          </p:cBhvr>
                                          <p:to>
                                            <p:strVal val="visible"/>
                                          </p:to>
                                        </p:set>
                                        <p:anim calcmode="lin" valueType="num">
                                          <p:cBhvr>
                                            <p:cTn id="145" dur="400" fill="hold"/>
                                            <p:tgtEl>
                                              <p:spTgt spid="86"/>
                                            </p:tgtEl>
                                            <p:attrNameLst>
                                              <p:attrName>ppt_w</p:attrName>
                                            </p:attrNameLst>
                                          </p:cBhvr>
                                          <p:tavLst>
                                            <p:tav tm="0">
                                              <p:val>
                                                <p:fltVal val="0"/>
                                              </p:val>
                                            </p:tav>
                                            <p:tav tm="100000">
                                              <p:val>
                                                <p:strVal val="#ppt_w"/>
                                              </p:val>
                                            </p:tav>
                                          </p:tavLst>
                                        </p:anim>
                                        <p:anim calcmode="lin" valueType="num">
                                          <p:cBhvr>
                                            <p:cTn id="146" dur="400" fill="hold"/>
                                            <p:tgtEl>
                                              <p:spTgt spid="86"/>
                                            </p:tgtEl>
                                            <p:attrNameLst>
                                              <p:attrName>ppt_h</p:attrName>
                                            </p:attrNameLst>
                                          </p:cBhvr>
                                          <p:tavLst>
                                            <p:tav tm="0">
                                              <p:val>
                                                <p:fltVal val="0"/>
                                              </p:val>
                                            </p:tav>
                                            <p:tav tm="100000">
                                              <p:val>
                                                <p:strVal val="#ppt_h"/>
                                              </p:val>
                                            </p:tav>
                                          </p:tavLst>
                                        </p:anim>
                                        <p:anim calcmode="lin" valueType="num">
                                          <p:cBhvr>
                                            <p:cTn id="147" dur="400" fill="hold"/>
                                            <p:tgtEl>
                                              <p:spTgt spid="86"/>
                                            </p:tgtEl>
                                            <p:attrNameLst>
                                              <p:attrName>style.rotation</p:attrName>
                                            </p:attrNameLst>
                                          </p:cBhvr>
                                          <p:tavLst>
                                            <p:tav tm="0">
                                              <p:val>
                                                <p:fltVal val="90"/>
                                              </p:val>
                                            </p:tav>
                                            <p:tav tm="100000">
                                              <p:val>
                                                <p:fltVal val="0"/>
                                              </p:val>
                                            </p:tav>
                                          </p:tavLst>
                                        </p:anim>
                                        <p:animEffect transition="in" filter="fade">
                                          <p:cBhvr>
                                            <p:cTn id="148" dur="400"/>
                                            <p:tgtEl>
                                              <p:spTgt spid="86"/>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87"/>
                                            </p:tgtEl>
                                            <p:attrNameLst>
                                              <p:attrName>style.visibility</p:attrName>
                                            </p:attrNameLst>
                                          </p:cBhvr>
                                          <p:to>
                                            <p:strVal val="visible"/>
                                          </p:to>
                                        </p:set>
                                        <p:anim calcmode="lin" valueType="num">
                                          <p:cBhvr>
                                            <p:cTn id="151" dur="400" fill="hold"/>
                                            <p:tgtEl>
                                              <p:spTgt spid="87"/>
                                            </p:tgtEl>
                                            <p:attrNameLst>
                                              <p:attrName>ppt_w</p:attrName>
                                            </p:attrNameLst>
                                          </p:cBhvr>
                                          <p:tavLst>
                                            <p:tav tm="0">
                                              <p:val>
                                                <p:fltVal val="0"/>
                                              </p:val>
                                            </p:tav>
                                            <p:tav tm="100000">
                                              <p:val>
                                                <p:strVal val="#ppt_w"/>
                                              </p:val>
                                            </p:tav>
                                          </p:tavLst>
                                        </p:anim>
                                        <p:anim calcmode="lin" valueType="num">
                                          <p:cBhvr>
                                            <p:cTn id="152" dur="400" fill="hold"/>
                                            <p:tgtEl>
                                              <p:spTgt spid="87"/>
                                            </p:tgtEl>
                                            <p:attrNameLst>
                                              <p:attrName>ppt_h</p:attrName>
                                            </p:attrNameLst>
                                          </p:cBhvr>
                                          <p:tavLst>
                                            <p:tav tm="0">
                                              <p:val>
                                                <p:fltVal val="0"/>
                                              </p:val>
                                            </p:tav>
                                            <p:tav tm="100000">
                                              <p:val>
                                                <p:strVal val="#ppt_h"/>
                                              </p:val>
                                            </p:tav>
                                          </p:tavLst>
                                        </p:anim>
                                        <p:anim calcmode="lin" valueType="num">
                                          <p:cBhvr>
                                            <p:cTn id="153" dur="400" fill="hold"/>
                                            <p:tgtEl>
                                              <p:spTgt spid="87"/>
                                            </p:tgtEl>
                                            <p:attrNameLst>
                                              <p:attrName>style.rotation</p:attrName>
                                            </p:attrNameLst>
                                          </p:cBhvr>
                                          <p:tavLst>
                                            <p:tav tm="0">
                                              <p:val>
                                                <p:fltVal val="90"/>
                                              </p:val>
                                            </p:tav>
                                            <p:tav tm="100000">
                                              <p:val>
                                                <p:fltVal val="0"/>
                                              </p:val>
                                            </p:tav>
                                          </p:tavLst>
                                        </p:anim>
                                        <p:animEffect transition="in" filter="fade">
                                          <p:cBhvr>
                                            <p:cTn id="154" dur="400"/>
                                            <p:tgtEl>
                                              <p:spTgt spid="87"/>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88"/>
                                            </p:tgtEl>
                                            <p:attrNameLst>
                                              <p:attrName>style.visibility</p:attrName>
                                            </p:attrNameLst>
                                          </p:cBhvr>
                                          <p:to>
                                            <p:strVal val="visible"/>
                                          </p:to>
                                        </p:set>
                                        <p:anim calcmode="lin" valueType="num">
                                          <p:cBhvr>
                                            <p:cTn id="157" dur="400" fill="hold"/>
                                            <p:tgtEl>
                                              <p:spTgt spid="88"/>
                                            </p:tgtEl>
                                            <p:attrNameLst>
                                              <p:attrName>ppt_w</p:attrName>
                                            </p:attrNameLst>
                                          </p:cBhvr>
                                          <p:tavLst>
                                            <p:tav tm="0">
                                              <p:val>
                                                <p:fltVal val="0"/>
                                              </p:val>
                                            </p:tav>
                                            <p:tav tm="100000">
                                              <p:val>
                                                <p:strVal val="#ppt_w"/>
                                              </p:val>
                                            </p:tav>
                                          </p:tavLst>
                                        </p:anim>
                                        <p:anim calcmode="lin" valueType="num">
                                          <p:cBhvr>
                                            <p:cTn id="158" dur="400" fill="hold"/>
                                            <p:tgtEl>
                                              <p:spTgt spid="88"/>
                                            </p:tgtEl>
                                            <p:attrNameLst>
                                              <p:attrName>ppt_h</p:attrName>
                                            </p:attrNameLst>
                                          </p:cBhvr>
                                          <p:tavLst>
                                            <p:tav tm="0">
                                              <p:val>
                                                <p:fltVal val="0"/>
                                              </p:val>
                                            </p:tav>
                                            <p:tav tm="100000">
                                              <p:val>
                                                <p:strVal val="#ppt_h"/>
                                              </p:val>
                                            </p:tav>
                                          </p:tavLst>
                                        </p:anim>
                                        <p:anim calcmode="lin" valueType="num">
                                          <p:cBhvr>
                                            <p:cTn id="159" dur="400" fill="hold"/>
                                            <p:tgtEl>
                                              <p:spTgt spid="88"/>
                                            </p:tgtEl>
                                            <p:attrNameLst>
                                              <p:attrName>style.rotation</p:attrName>
                                            </p:attrNameLst>
                                          </p:cBhvr>
                                          <p:tavLst>
                                            <p:tav tm="0">
                                              <p:val>
                                                <p:fltVal val="90"/>
                                              </p:val>
                                            </p:tav>
                                            <p:tav tm="100000">
                                              <p:val>
                                                <p:fltVal val="0"/>
                                              </p:val>
                                            </p:tav>
                                          </p:tavLst>
                                        </p:anim>
                                        <p:animEffect transition="in" filter="fade">
                                          <p:cBhvr>
                                            <p:cTn id="160" dur="400"/>
                                            <p:tgtEl>
                                              <p:spTgt spid="8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89"/>
                                            </p:tgtEl>
                                            <p:attrNameLst>
                                              <p:attrName>style.visibility</p:attrName>
                                            </p:attrNameLst>
                                          </p:cBhvr>
                                          <p:to>
                                            <p:strVal val="visible"/>
                                          </p:to>
                                        </p:set>
                                        <p:anim calcmode="lin" valueType="num">
                                          <p:cBhvr>
                                            <p:cTn id="163" dur="400" fill="hold"/>
                                            <p:tgtEl>
                                              <p:spTgt spid="89"/>
                                            </p:tgtEl>
                                            <p:attrNameLst>
                                              <p:attrName>ppt_w</p:attrName>
                                            </p:attrNameLst>
                                          </p:cBhvr>
                                          <p:tavLst>
                                            <p:tav tm="0">
                                              <p:val>
                                                <p:fltVal val="0"/>
                                              </p:val>
                                            </p:tav>
                                            <p:tav tm="100000">
                                              <p:val>
                                                <p:strVal val="#ppt_w"/>
                                              </p:val>
                                            </p:tav>
                                          </p:tavLst>
                                        </p:anim>
                                        <p:anim calcmode="lin" valueType="num">
                                          <p:cBhvr>
                                            <p:cTn id="164" dur="400" fill="hold"/>
                                            <p:tgtEl>
                                              <p:spTgt spid="89"/>
                                            </p:tgtEl>
                                            <p:attrNameLst>
                                              <p:attrName>ppt_h</p:attrName>
                                            </p:attrNameLst>
                                          </p:cBhvr>
                                          <p:tavLst>
                                            <p:tav tm="0">
                                              <p:val>
                                                <p:fltVal val="0"/>
                                              </p:val>
                                            </p:tav>
                                            <p:tav tm="100000">
                                              <p:val>
                                                <p:strVal val="#ppt_h"/>
                                              </p:val>
                                            </p:tav>
                                          </p:tavLst>
                                        </p:anim>
                                        <p:anim calcmode="lin" valueType="num">
                                          <p:cBhvr>
                                            <p:cTn id="165" dur="400" fill="hold"/>
                                            <p:tgtEl>
                                              <p:spTgt spid="89"/>
                                            </p:tgtEl>
                                            <p:attrNameLst>
                                              <p:attrName>style.rotation</p:attrName>
                                            </p:attrNameLst>
                                          </p:cBhvr>
                                          <p:tavLst>
                                            <p:tav tm="0">
                                              <p:val>
                                                <p:fltVal val="90"/>
                                              </p:val>
                                            </p:tav>
                                            <p:tav tm="100000">
                                              <p:val>
                                                <p:fltVal val="0"/>
                                              </p:val>
                                            </p:tav>
                                          </p:tavLst>
                                        </p:anim>
                                        <p:animEffect transition="in" filter="fade">
                                          <p:cBhvr>
                                            <p:cTn id="166" dur="400"/>
                                            <p:tgtEl>
                                              <p:spTgt spid="89"/>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90"/>
                                            </p:tgtEl>
                                            <p:attrNameLst>
                                              <p:attrName>style.visibility</p:attrName>
                                            </p:attrNameLst>
                                          </p:cBhvr>
                                          <p:to>
                                            <p:strVal val="visible"/>
                                          </p:to>
                                        </p:set>
                                        <p:anim calcmode="lin" valueType="num">
                                          <p:cBhvr>
                                            <p:cTn id="169" dur="400" fill="hold"/>
                                            <p:tgtEl>
                                              <p:spTgt spid="90"/>
                                            </p:tgtEl>
                                            <p:attrNameLst>
                                              <p:attrName>ppt_w</p:attrName>
                                            </p:attrNameLst>
                                          </p:cBhvr>
                                          <p:tavLst>
                                            <p:tav tm="0">
                                              <p:val>
                                                <p:fltVal val="0"/>
                                              </p:val>
                                            </p:tav>
                                            <p:tav tm="100000">
                                              <p:val>
                                                <p:strVal val="#ppt_w"/>
                                              </p:val>
                                            </p:tav>
                                          </p:tavLst>
                                        </p:anim>
                                        <p:anim calcmode="lin" valueType="num">
                                          <p:cBhvr>
                                            <p:cTn id="170" dur="400" fill="hold"/>
                                            <p:tgtEl>
                                              <p:spTgt spid="90"/>
                                            </p:tgtEl>
                                            <p:attrNameLst>
                                              <p:attrName>ppt_h</p:attrName>
                                            </p:attrNameLst>
                                          </p:cBhvr>
                                          <p:tavLst>
                                            <p:tav tm="0">
                                              <p:val>
                                                <p:fltVal val="0"/>
                                              </p:val>
                                            </p:tav>
                                            <p:tav tm="100000">
                                              <p:val>
                                                <p:strVal val="#ppt_h"/>
                                              </p:val>
                                            </p:tav>
                                          </p:tavLst>
                                        </p:anim>
                                        <p:anim calcmode="lin" valueType="num">
                                          <p:cBhvr>
                                            <p:cTn id="171" dur="400" fill="hold"/>
                                            <p:tgtEl>
                                              <p:spTgt spid="90"/>
                                            </p:tgtEl>
                                            <p:attrNameLst>
                                              <p:attrName>style.rotation</p:attrName>
                                            </p:attrNameLst>
                                          </p:cBhvr>
                                          <p:tavLst>
                                            <p:tav tm="0">
                                              <p:val>
                                                <p:fltVal val="90"/>
                                              </p:val>
                                            </p:tav>
                                            <p:tav tm="100000">
                                              <p:val>
                                                <p:fltVal val="0"/>
                                              </p:val>
                                            </p:tav>
                                          </p:tavLst>
                                        </p:anim>
                                        <p:animEffect transition="in" filter="fade">
                                          <p:cBhvr>
                                            <p:cTn id="172" dur="400"/>
                                            <p:tgtEl>
                                              <p:spTgt spid="90"/>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91"/>
                                            </p:tgtEl>
                                            <p:attrNameLst>
                                              <p:attrName>style.visibility</p:attrName>
                                            </p:attrNameLst>
                                          </p:cBhvr>
                                          <p:to>
                                            <p:strVal val="visible"/>
                                          </p:to>
                                        </p:set>
                                        <p:anim calcmode="lin" valueType="num">
                                          <p:cBhvr>
                                            <p:cTn id="175" dur="400" fill="hold"/>
                                            <p:tgtEl>
                                              <p:spTgt spid="91"/>
                                            </p:tgtEl>
                                            <p:attrNameLst>
                                              <p:attrName>ppt_w</p:attrName>
                                            </p:attrNameLst>
                                          </p:cBhvr>
                                          <p:tavLst>
                                            <p:tav tm="0">
                                              <p:val>
                                                <p:fltVal val="0"/>
                                              </p:val>
                                            </p:tav>
                                            <p:tav tm="100000">
                                              <p:val>
                                                <p:strVal val="#ppt_w"/>
                                              </p:val>
                                            </p:tav>
                                          </p:tavLst>
                                        </p:anim>
                                        <p:anim calcmode="lin" valueType="num">
                                          <p:cBhvr>
                                            <p:cTn id="176" dur="400" fill="hold"/>
                                            <p:tgtEl>
                                              <p:spTgt spid="91"/>
                                            </p:tgtEl>
                                            <p:attrNameLst>
                                              <p:attrName>ppt_h</p:attrName>
                                            </p:attrNameLst>
                                          </p:cBhvr>
                                          <p:tavLst>
                                            <p:tav tm="0">
                                              <p:val>
                                                <p:fltVal val="0"/>
                                              </p:val>
                                            </p:tav>
                                            <p:tav tm="100000">
                                              <p:val>
                                                <p:strVal val="#ppt_h"/>
                                              </p:val>
                                            </p:tav>
                                          </p:tavLst>
                                        </p:anim>
                                        <p:anim calcmode="lin" valueType="num">
                                          <p:cBhvr>
                                            <p:cTn id="177" dur="400" fill="hold"/>
                                            <p:tgtEl>
                                              <p:spTgt spid="91"/>
                                            </p:tgtEl>
                                            <p:attrNameLst>
                                              <p:attrName>style.rotation</p:attrName>
                                            </p:attrNameLst>
                                          </p:cBhvr>
                                          <p:tavLst>
                                            <p:tav tm="0">
                                              <p:val>
                                                <p:fltVal val="90"/>
                                              </p:val>
                                            </p:tav>
                                            <p:tav tm="100000">
                                              <p:val>
                                                <p:fltVal val="0"/>
                                              </p:val>
                                            </p:tav>
                                          </p:tavLst>
                                        </p:anim>
                                        <p:animEffect transition="in" filter="fade">
                                          <p:cBhvr>
                                            <p:cTn id="178" dur="400"/>
                                            <p:tgtEl>
                                              <p:spTgt spid="91"/>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92"/>
                                            </p:tgtEl>
                                            <p:attrNameLst>
                                              <p:attrName>style.visibility</p:attrName>
                                            </p:attrNameLst>
                                          </p:cBhvr>
                                          <p:to>
                                            <p:strVal val="visible"/>
                                          </p:to>
                                        </p:set>
                                        <p:anim calcmode="lin" valueType="num">
                                          <p:cBhvr>
                                            <p:cTn id="181" dur="400" fill="hold"/>
                                            <p:tgtEl>
                                              <p:spTgt spid="92"/>
                                            </p:tgtEl>
                                            <p:attrNameLst>
                                              <p:attrName>ppt_w</p:attrName>
                                            </p:attrNameLst>
                                          </p:cBhvr>
                                          <p:tavLst>
                                            <p:tav tm="0">
                                              <p:val>
                                                <p:fltVal val="0"/>
                                              </p:val>
                                            </p:tav>
                                            <p:tav tm="100000">
                                              <p:val>
                                                <p:strVal val="#ppt_w"/>
                                              </p:val>
                                            </p:tav>
                                          </p:tavLst>
                                        </p:anim>
                                        <p:anim calcmode="lin" valueType="num">
                                          <p:cBhvr>
                                            <p:cTn id="182" dur="400" fill="hold"/>
                                            <p:tgtEl>
                                              <p:spTgt spid="92"/>
                                            </p:tgtEl>
                                            <p:attrNameLst>
                                              <p:attrName>ppt_h</p:attrName>
                                            </p:attrNameLst>
                                          </p:cBhvr>
                                          <p:tavLst>
                                            <p:tav tm="0">
                                              <p:val>
                                                <p:fltVal val="0"/>
                                              </p:val>
                                            </p:tav>
                                            <p:tav tm="100000">
                                              <p:val>
                                                <p:strVal val="#ppt_h"/>
                                              </p:val>
                                            </p:tav>
                                          </p:tavLst>
                                        </p:anim>
                                        <p:anim calcmode="lin" valueType="num">
                                          <p:cBhvr>
                                            <p:cTn id="183" dur="400" fill="hold"/>
                                            <p:tgtEl>
                                              <p:spTgt spid="92"/>
                                            </p:tgtEl>
                                            <p:attrNameLst>
                                              <p:attrName>style.rotation</p:attrName>
                                            </p:attrNameLst>
                                          </p:cBhvr>
                                          <p:tavLst>
                                            <p:tav tm="0">
                                              <p:val>
                                                <p:fltVal val="90"/>
                                              </p:val>
                                            </p:tav>
                                            <p:tav tm="100000">
                                              <p:val>
                                                <p:fltVal val="0"/>
                                              </p:val>
                                            </p:tav>
                                          </p:tavLst>
                                        </p:anim>
                                        <p:animEffect transition="in" filter="fade">
                                          <p:cBhvr>
                                            <p:cTn id="184" dur="400"/>
                                            <p:tgtEl>
                                              <p:spTgt spid="92"/>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93"/>
                                            </p:tgtEl>
                                            <p:attrNameLst>
                                              <p:attrName>style.visibility</p:attrName>
                                            </p:attrNameLst>
                                          </p:cBhvr>
                                          <p:to>
                                            <p:strVal val="visible"/>
                                          </p:to>
                                        </p:set>
                                        <p:anim calcmode="lin" valueType="num">
                                          <p:cBhvr>
                                            <p:cTn id="187" dur="400" fill="hold"/>
                                            <p:tgtEl>
                                              <p:spTgt spid="93"/>
                                            </p:tgtEl>
                                            <p:attrNameLst>
                                              <p:attrName>ppt_w</p:attrName>
                                            </p:attrNameLst>
                                          </p:cBhvr>
                                          <p:tavLst>
                                            <p:tav tm="0">
                                              <p:val>
                                                <p:fltVal val="0"/>
                                              </p:val>
                                            </p:tav>
                                            <p:tav tm="100000">
                                              <p:val>
                                                <p:strVal val="#ppt_w"/>
                                              </p:val>
                                            </p:tav>
                                          </p:tavLst>
                                        </p:anim>
                                        <p:anim calcmode="lin" valueType="num">
                                          <p:cBhvr>
                                            <p:cTn id="188" dur="400" fill="hold"/>
                                            <p:tgtEl>
                                              <p:spTgt spid="93"/>
                                            </p:tgtEl>
                                            <p:attrNameLst>
                                              <p:attrName>ppt_h</p:attrName>
                                            </p:attrNameLst>
                                          </p:cBhvr>
                                          <p:tavLst>
                                            <p:tav tm="0">
                                              <p:val>
                                                <p:fltVal val="0"/>
                                              </p:val>
                                            </p:tav>
                                            <p:tav tm="100000">
                                              <p:val>
                                                <p:strVal val="#ppt_h"/>
                                              </p:val>
                                            </p:tav>
                                          </p:tavLst>
                                        </p:anim>
                                        <p:anim calcmode="lin" valueType="num">
                                          <p:cBhvr>
                                            <p:cTn id="189" dur="400" fill="hold"/>
                                            <p:tgtEl>
                                              <p:spTgt spid="93"/>
                                            </p:tgtEl>
                                            <p:attrNameLst>
                                              <p:attrName>style.rotation</p:attrName>
                                            </p:attrNameLst>
                                          </p:cBhvr>
                                          <p:tavLst>
                                            <p:tav tm="0">
                                              <p:val>
                                                <p:fltVal val="90"/>
                                              </p:val>
                                            </p:tav>
                                            <p:tav tm="100000">
                                              <p:val>
                                                <p:fltVal val="0"/>
                                              </p:val>
                                            </p:tav>
                                          </p:tavLst>
                                        </p:anim>
                                        <p:animEffect transition="in" filter="fade">
                                          <p:cBhvr>
                                            <p:cTn id="190" dur="400"/>
                                            <p:tgtEl>
                                              <p:spTgt spid="93"/>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94"/>
                                            </p:tgtEl>
                                            <p:attrNameLst>
                                              <p:attrName>style.visibility</p:attrName>
                                            </p:attrNameLst>
                                          </p:cBhvr>
                                          <p:to>
                                            <p:strVal val="visible"/>
                                          </p:to>
                                        </p:set>
                                        <p:anim calcmode="lin" valueType="num">
                                          <p:cBhvr>
                                            <p:cTn id="193" dur="400" fill="hold"/>
                                            <p:tgtEl>
                                              <p:spTgt spid="94"/>
                                            </p:tgtEl>
                                            <p:attrNameLst>
                                              <p:attrName>ppt_w</p:attrName>
                                            </p:attrNameLst>
                                          </p:cBhvr>
                                          <p:tavLst>
                                            <p:tav tm="0">
                                              <p:val>
                                                <p:fltVal val="0"/>
                                              </p:val>
                                            </p:tav>
                                            <p:tav tm="100000">
                                              <p:val>
                                                <p:strVal val="#ppt_w"/>
                                              </p:val>
                                            </p:tav>
                                          </p:tavLst>
                                        </p:anim>
                                        <p:anim calcmode="lin" valueType="num">
                                          <p:cBhvr>
                                            <p:cTn id="194" dur="400" fill="hold"/>
                                            <p:tgtEl>
                                              <p:spTgt spid="94"/>
                                            </p:tgtEl>
                                            <p:attrNameLst>
                                              <p:attrName>ppt_h</p:attrName>
                                            </p:attrNameLst>
                                          </p:cBhvr>
                                          <p:tavLst>
                                            <p:tav tm="0">
                                              <p:val>
                                                <p:fltVal val="0"/>
                                              </p:val>
                                            </p:tav>
                                            <p:tav tm="100000">
                                              <p:val>
                                                <p:strVal val="#ppt_h"/>
                                              </p:val>
                                            </p:tav>
                                          </p:tavLst>
                                        </p:anim>
                                        <p:anim calcmode="lin" valueType="num">
                                          <p:cBhvr>
                                            <p:cTn id="195" dur="400" fill="hold"/>
                                            <p:tgtEl>
                                              <p:spTgt spid="94"/>
                                            </p:tgtEl>
                                            <p:attrNameLst>
                                              <p:attrName>style.rotation</p:attrName>
                                            </p:attrNameLst>
                                          </p:cBhvr>
                                          <p:tavLst>
                                            <p:tav tm="0">
                                              <p:val>
                                                <p:fltVal val="90"/>
                                              </p:val>
                                            </p:tav>
                                            <p:tav tm="100000">
                                              <p:val>
                                                <p:fltVal val="0"/>
                                              </p:val>
                                            </p:tav>
                                          </p:tavLst>
                                        </p:anim>
                                        <p:animEffect transition="in" filter="fade">
                                          <p:cBhvr>
                                            <p:cTn id="196" dur="400"/>
                                            <p:tgtEl>
                                              <p:spTgt spid="94"/>
                                            </p:tgtEl>
                                          </p:cBhvr>
                                        </p:animEffect>
                                      </p:childTnLst>
                                    </p:cTn>
                                  </p:par>
                                </p:childTnLst>
                              </p:cTn>
                            </p:par>
                            <p:par>
                              <p:cTn id="197" fill="hold">
                                <p:stCondLst>
                                  <p:cond delay="1160"/>
                                </p:stCondLst>
                                <p:childTnLst>
                                  <p:par>
                                    <p:cTn id="198" presetID="22" presetClass="entr" presetSubtype="8" fill="hold" nodeType="afterEffect">
                                      <p:stCondLst>
                                        <p:cond delay="0"/>
                                      </p:stCondLst>
                                      <p:childTnLst>
                                        <p:set>
                                          <p:cBhvr>
                                            <p:cTn id="199" dur="1" fill="hold">
                                              <p:stCondLst>
                                                <p:cond delay="0"/>
                                              </p:stCondLst>
                                            </p:cTn>
                                            <p:tgtEl>
                                              <p:spTgt spid="95"/>
                                            </p:tgtEl>
                                            <p:attrNameLst>
                                              <p:attrName>style.visibility</p:attrName>
                                            </p:attrNameLst>
                                          </p:cBhvr>
                                          <p:to>
                                            <p:strVal val="visible"/>
                                          </p:to>
                                        </p:set>
                                        <p:animEffect transition="in" filter="wipe(left)">
                                          <p:cBhvr>
                                            <p:cTn id="200" dur="500"/>
                                            <p:tgtEl>
                                              <p:spTgt spid="95"/>
                                            </p:tgtEl>
                                          </p:cBhvr>
                                        </p:animEffect>
                                      </p:childTnLst>
                                    </p:cTn>
                                  </p:par>
                                </p:childTnLst>
                              </p:cTn>
                            </p:par>
                            <p:par>
                              <p:cTn id="201" fill="hold">
                                <p:stCondLst>
                                  <p:cond delay="1660"/>
                                </p:stCondLst>
                                <p:childTnLst>
                                  <p:par>
                                    <p:cTn id="202" presetID="41" presetClass="entr" presetSubtype="0" fill="hold" grpId="0" nodeType="afterEffect">
                                      <p:stCondLst>
                                        <p:cond delay="0"/>
                                      </p:stCondLst>
                                      <p:iterate type="lt">
                                        <p:tmPct val="10000"/>
                                      </p:iterate>
                                      <p:childTnLst>
                                        <p:set>
                                          <p:cBhvr>
                                            <p:cTn id="203" dur="1" fill="hold">
                                              <p:stCondLst>
                                                <p:cond delay="0"/>
                                              </p:stCondLst>
                                            </p:cTn>
                                            <p:tgtEl>
                                              <p:spTgt spid="99"/>
                                            </p:tgtEl>
                                            <p:attrNameLst>
                                              <p:attrName>style.visibility</p:attrName>
                                            </p:attrNameLst>
                                          </p:cBhvr>
                                          <p:to>
                                            <p:strVal val="visible"/>
                                          </p:to>
                                        </p:set>
                                        <p:anim calcmode="lin" valueType="num">
                                          <p:cBhvr>
                                            <p:cTn id="204" dur="500" fill="hold"/>
                                            <p:tgtEl>
                                              <p:spTgt spid="99"/>
                                            </p:tgtEl>
                                            <p:attrNameLst>
                                              <p:attrName>ppt_x</p:attrName>
                                            </p:attrNameLst>
                                          </p:cBhvr>
                                          <p:tavLst>
                                            <p:tav tm="0">
                                              <p:val>
                                                <p:strVal val="#ppt_x"/>
                                              </p:val>
                                            </p:tav>
                                            <p:tav tm="50000">
                                              <p:val>
                                                <p:strVal val="#ppt_x+.1"/>
                                              </p:val>
                                            </p:tav>
                                            <p:tav tm="100000">
                                              <p:val>
                                                <p:strVal val="#ppt_x"/>
                                              </p:val>
                                            </p:tav>
                                          </p:tavLst>
                                        </p:anim>
                                        <p:anim calcmode="lin" valueType="num">
                                          <p:cBhvr>
                                            <p:cTn id="205" dur="500" fill="hold"/>
                                            <p:tgtEl>
                                              <p:spTgt spid="99"/>
                                            </p:tgtEl>
                                            <p:attrNameLst>
                                              <p:attrName>ppt_y</p:attrName>
                                            </p:attrNameLst>
                                          </p:cBhvr>
                                          <p:tavLst>
                                            <p:tav tm="0">
                                              <p:val>
                                                <p:strVal val="#ppt_y"/>
                                              </p:val>
                                            </p:tav>
                                            <p:tav tm="100000">
                                              <p:val>
                                                <p:strVal val="#ppt_y"/>
                                              </p:val>
                                            </p:tav>
                                          </p:tavLst>
                                        </p:anim>
                                        <p:anim calcmode="lin" valueType="num">
                                          <p:cBhvr>
                                            <p:cTn id="206" dur="500" fill="hold"/>
                                            <p:tgtEl>
                                              <p:spTgt spid="99"/>
                                            </p:tgtEl>
                                            <p:attrNameLst>
                                              <p:attrName>ppt_h</p:attrName>
                                            </p:attrNameLst>
                                          </p:cBhvr>
                                          <p:tavLst>
                                            <p:tav tm="0">
                                              <p:val>
                                                <p:strVal val="#ppt_h/10"/>
                                              </p:val>
                                            </p:tav>
                                            <p:tav tm="50000">
                                              <p:val>
                                                <p:strVal val="#ppt_h+.01"/>
                                              </p:val>
                                            </p:tav>
                                            <p:tav tm="100000">
                                              <p:val>
                                                <p:strVal val="#ppt_h"/>
                                              </p:val>
                                            </p:tav>
                                          </p:tavLst>
                                        </p:anim>
                                        <p:anim calcmode="lin" valueType="num">
                                          <p:cBhvr>
                                            <p:cTn id="207" dur="500" fill="hold"/>
                                            <p:tgtEl>
                                              <p:spTgt spid="99"/>
                                            </p:tgtEl>
                                            <p:attrNameLst>
                                              <p:attrName>ppt_w</p:attrName>
                                            </p:attrNameLst>
                                          </p:cBhvr>
                                          <p:tavLst>
                                            <p:tav tm="0">
                                              <p:val>
                                                <p:strVal val="#ppt_w/10"/>
                                              </p:val>
                                            </p:tav>
                                            <p:tav tm="50000">
                                              <p:val>
                                                <p:strVal val="#ppt_w+.01"/>
                                              </p:val>
                                            </p:tav>
                                            <p:tav tm="100000">
                                              <p:val>
                                                <p:strVal val="#ppt_w"/>
                                              </p:val>
                                            </p:tav>
                                          </p:tavLst>
                                        </p:anim>
                                        <p:animEffect transition="in" filter="fade">
                                          <p:cBhvr>
                                            <p:cTn id="208" dur="500" tmFilter="0,0; .5, 1; 1, 1"/>
                                            <p:tgtEl>
                                              <p:spTgt spid="99"/>
                                            </p:tgtEl>
                                          </p:cBhvr>
                                        </p:animEffect>
                                      </p:childTnLst>
                                    </p:cTn>
                                  </p:par>
                                  <p:par>
                                    <p:cTn id="209" presetID="41" presetClass="entr" presetSubtype="0" fill="hold" grpId="0" nodeType="withEffect">
                                      <p:stCondLst>
                                        <p:cond delay="0"/>
                                      </p:stCondLst>
                                      <p:iterate type="lt">
                                        <p:tmPct val="10000"/>
                                      </p:iterate>
                                      <p:childTnLst>
                                        <p:set>
                                          <p:cBhvr>
                                            <p:cTn id="210" dur="1" fill="hold">
                                              <p:stCondLst>
                                                <p:cond delay="0"/>
                                              </p:stCondLst>
                                            </p:cTn>
                                            <p:tgtEl>
                                              <p:spTgt spid="100"/>
                                            </p:tgtEl>
                                            <p:attrNameLst>
                                              <p:attrName>style.visibility</p:attrName>
                                            </p:attrNameLst>
                                          </p:cBhvr>
                                          <p:to>
                                            <p:strVal val="visible"/>
                                          </p:to>
                                        </p:set>
                                        <p:anim calcmode="lin" valueType="num">
                                          <p:cBhvr>
                                            <p:cTn id="211"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212" dur="500" fill="hold"/>
                                            <p:tgtEl>
                                              <p:spTgt spid="100"/>
                                            </p:tgtEl>
                                            <p:attrNameLst>
                                              <p:attrName>ppt_y</p:attrName>
                                            </p:attrNameLst>
                                          </p:cBhvr>
                                          <p:tavLst>
                                            <p:tav tm="0">
                                              <p:val>
                                                <p:strVal val="#ppt_y"/>
                                              </p:val>
                                            </p:tav>
                                            <p:tav tm="100000">
                                              <p:val>
                                                <p:strVal val="#ppt_y"/>
                                              </p:val>
                                            </p:tav>
                                          </p:tavLst>
                                        </p:anim>
                                        <p:anim calcmode="lin" valueType="num">
                                          <p:cBhvr>
                                            <p:cTn id="213"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214"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215" dur="500" tmFilter="0,0; .5, 1; 1, 1"/>
                                            <p:tgtEl>
                                              <p:spTgt spid="100"/>
                                            </p:tgtEl>
                                          </p:cBhvr>
                                        </p:animEffect>
                                      </p:childTnLst>
                                    </p:cTn>
                                  </p:par>
                                </p:childTnLst>
                              </p:cTn>
                            </p:par>
                            <p:par>
                              <p:cTn id="216" fill="hold">
                                <p:stCondLst>
                                  <p:cond delay="2560"/>
                                </p:stCondLst>
                                <p:childTnLst>
                                  <p:par>
                                    <p:cTn id="217" presetID="22" presetClass="entr" presetSubtype="2" fill="hold"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wipe(right)">
                                          <p:cBhvr>
                                            <p:cTn id="219" dur="500"/>
                                            <p:tgtEl>
                                              <p:spTgt spid="103"/>
                                            </p:tgtEl>
                                          </p:cBhvr>
                                        </p:animEffect>
                                      </p:childTnLst>
                                    </p:cTn>
                                  </p:par>
                                </p:childTnLst>
                              </p:cTn>
                            </p:par>
                            <p:par>
                              <p:cTn id="220" fill="hold">
                                <p:stCondLst>
                                  <p:cond delay="3060"/>
                                </p:stCondLst>
                                <p:childTnLst>
                                  <p:par>
                                    <p:cTn id="221" presetID="41" presetClass="entr" presetSubtype="0" fill="hold" grpId="0" nodeType="afterEffect">
                                      <p:stCondLst>
                                        <p:cond delay="0"/>
                                      </p:stCondLst>
                                      <p:iterate type="lt">
                                        <p:tmPct val="10000"/>
                                      </p:iterate>
                                      <p:childTnLst>
                                        <p:set>
                                          <p:cBhvr>
                                            <p:cTn id="222" dur="1" fill="hold">
                                              <p:stCondLst>
                                                <p:cond delay="0"/>
                                              </p:stCondLst>
                                            </p:cTn>
                                            <p:tgtEl>
                                              <p:spTgt spid="101"/>
                                            </p:tgtEl>
                                            <p:attrNameLst>
                                              <p:attrName>style.visibility</p:attrName>
                                            </p:attrNameLst>
                                          </p:cBhvr>
                                          <p:to>
                                            <p:strVal val="visible"/>
                                          </p:to>
                                        </p:set>
                                        <p:anim calcmode="lin" valueType="num">
                                          <p:cBhvr>
                                            <p:cTn id="223"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224" dur="500" fill="hold"/>
                                            <p:tgtEl>
                                              <p:spTgt spid="101"/>
                                            </p:tgtEl>
                                            <p:attrNameLst>
                                              <p:attrName>ppt_y</p:attrName>
                                            </p:attrNameLst>
                                          </p:cBhvr>
                                          <p:tavLst>
                                            <p:tav tm="0">
                                              <p:val>
                                                <p:strVal val="#ppt_y"/>
                                              </p:val>
                                            </p:tav>
                                            <p:tav tm="100000">
                                              <p:val>
                                                <p:strVal val="#ppt_y"/>
                                              </p:val>
                                            </p:tav>
                                          </p:tavLst>
                                        </p:anim>
                                        <p:anim calcmode="lin" valueType="num">
                                          <p:cBhvr>
                                            <p:cTn id="225"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226"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227" dur="500" tmFilter="0,0; .5, 1; 1, 1"/>
                                            <p:tgtEl>
                                              <p:spTgt spid="101"/>
                                            </p:tgtEl>
                                          </p:cBhvr>
                                        </p:animEffect>
                                      </p:childTnLst>
                                    </p:cTn>
                                  </p:par>
                                  <p:par>
                                    <p:cTn id="228" presetID="41" presetClass="entr" presetSubtype="0" fill="hold" grpId="0" nodeType="withEffect">
                                      <p:stCondLst>
                                        <p:cond delay="0"/>
                                      </p:stCondLst>
                                      <p:iterate type="lt">
                                        <p:tmPct val="10000"/>
                                      </p:iterate>
                                      <p:childTnLst>
                                        <p:set>
                                          <p:cBhvr>
                                            <p:cTn id="229" dur="1" fill="hold">
                                              <p:stCondLst>
                                                <p:cond delay="0"/>
                                              </p:stCondLst>
                                            </p:cTn>
                                            <p:tgtEl>
                                              <p:spTgt spid="102"/>
                                            </p:tgtEl>
                                            <p:attrNameLst>
                                              <p:attrName>style.visibility</p:attrName>
                                            </p:attrNameLst>
                                          </p:cBhvr>
                                          <p:to>
                                            <p:strVal val="visible"/>
                                          </p:to>
                                        </p:set>
                                        <p:anim calcmode="lin" valueType="num">
                                          <p:cBhvr>
                                            <p:cTn id="230" dur="5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231" dur="500" fill="hold"/>
                                            <p:tgtEl>
                                              <p:spTgt spid="102"/>
                                            </p:tgtEl>
                                            <p:attrNameLst>
                                              <p:attrName>ppt_y</p:attrName>
                                            </p:attrNameLst>
                                          </p:cBhvr>
                                          <p:tavLst>
                                            <p:tav tm="0">
                                              <p:val>
                                                <p:strVal val="#ppt_y"/>
                                              </p:val>
                                            </p:tav>
                                            <p:tav tm="100000">
                                              <p:val>
                                                <p:strVal val="#ppt_y"/>
                                              </p:val>
                                            </p:tav>
                                          </p:tavLst>
                                        </p:anim>
                                        <p:anim calcmode="lin" valueType="num">
                                          <p:cBhvr>
                                            <p:cTn id="232" dur="5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233" dur="5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234" dur="500" tmFilter="0,0; .5, 1; 1, 1"/>
                                            <p:tgtEl>
                                              <p:spTgt spid="102"/>
                                            </p:tgtEl>
                                          </p:cBhvr>
                                        </p:animEffect>
                                      </p:childTnLst>
                                    </p:cTn>
                                  </p:par>
                                </p:childTnLst>
                              </p:cTn>
                            </p:par>
                            <p:par>
                              <p:cTn id="235" fill="hold">
                                <p:stCondLst>
                                  <p:cond delay="3960"/>
                                </p:stCondLst>
                                <p:childTnLst>
                                  <p:par>
                                    <p:cTn id="236" presetID="41" presetClass="entr" presetSubtype="0" fill="hold" grpId="0" nodeType="afterEffect">
                                      <p:stCondLst>
                                        <p:cond delay="0"/>
                                      </p:stCondLst>
                                      <p:iterate type="lt">
                                        <p:tmPct val="10000"/>
                                      </p:iterate>
                                      <p:childTnLst>
                                        <p:set>
                                          <p:cBhvr>
                                            <p:cTn id="237" dur="1" fill="hold">
                                              <p:stCondLst>
                                                <p:cond delay="0"/>
                                              </p:stCondLst>
                                            </p:cTn>
                                            <p:tgtEl>
                                              <p:spTgt spid="110"/>
                                            </p:tgtEl>
                                            <p:attrNameLst>
                                              <p:attrName>style.visibility</p:attrName>
                                            </p:attrNameLst>
                                          </p:cBhvr>
                                          <p:to>
                                            <p:strVal val="visible"/>
                                          </p:to>
                                        </p:set>
                                        <p:anim calcmode="lin" valueType="num">
                                          <p:cBhvr>
                                            <p:cTn id="238"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239" dur="500" fill="hold"/>
                                            <p:tgtEl>
                                              <p:spTgt spid="110"/>
                                            </p:tgtEl>
                                            <p:attrNameLst>
                                              <p:attrName>ppt_y</p:attrName>
                                            </p:attrNameLst>
                                          </p:cBhvr>
                                          <p:tavLst>
                                            <p:tav tm="0">
                                              <p:val>
                                                <p:strVal val="#ppt_y"/>
                                              </p:val>
                                            </p:tav>
                                            <p:tav tm="100000">
                                              <p:val>
                                                <p:strVal val="#ppt_y"/>
                                              </p:val>
                                            </p:tav>
                                          </p:tavLst>
                                        </p:anim>
                                        <p:anim calcmode="lin" valueType="num">
                                          <p:cBhvr>
                                            <p:cTn id="240"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241"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242" dur="500" tmFilter="0,0; .5, 1; 1, 1"/>
                                            <p:tgtEl>
                                              <p:spTgt spid="110"/>
                                            </p:tgtEl>
                                          </p:cBhvr>
                                        </p:animEffect>
                                      </p:childTnLst>
                                    </p:cTn>
                                  </p:par>
                                </p:childTnLst>
                              </p:cTn>
                            </p:par>
                            <p:par>
                              <p:cTn id="243" fill="hold">
                                <p:stCondLst>
                                  <p:cond delay="4610"/>
                                </p:stCondLst>
                                <p:childTnLst>
                                  <p:par>
                                    <p:cTn id="244" presetID="41" presetClass="entr" presetSubtype="0" fill="hold" grpId="0" nodeType="afterEffect">
                                      <p:stCondLst>
                                        <p:cond delay="0"/>
                                      </p:stCondLst>
                                      <p:iterate type="lt">
                                        <p:tmPct val="10000"/>
                                      </p:iterate>
                                      <p:childTnLst>
                                        <p:set>
                                          <p:cBhvr>
                                            <p:cTn id="245" dur="1" fill="hold">
                                              <p:stCondLst>
                                                <p:cond delay="0"/>
                                              </p:stCondLst>
                                            </p:cTn>
                                            <p:tgtEl>
                                              <p:spTgt spid="111"/>
                                            </p:tgtEl>
                                            <p:attrNameLst>
                                              <p:attrName>style.visibility</p:attrName>
                                            </p:attrNameLst>
                                          </p:cBhvr>
                                          <p:to>
                                            <p:strVal val="visible"/>
                                          </p:to>
                                        </p:set>
                                        <p:anim calcmode="lin" valueType="num">
                                          <p:cBhvr>
                                            <p:cTn id="246"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247" dur="500" fill="hold"/>
                                            <p:tgtEl>
                                              <p:spTgt spid="111"/>
                                            </p:tgtEl>
                                            <p:attrNameLst>
                                              <p:attrName>ppt_y</p:attrName>
                                            </p:attrNameLst>
                                          </p:cBhvr>
                                          <p:tavLst>
                                            <p:tav tm="0">
                                              <p:val>
                                                <p:strVal val="#ppt_y"/>
                                              </p:val>
                                            </p:tav>
                                            <p:tav tm="100000">
                                              <p:val>
                                                <p:strVal val="#ppt_y"/>
                                              </p:val>
                                            </p:tav>
                                          </p:tavLst>
                                        </p:anim>
                                        <p:anim calcmode="lin" valueType="num">
                                          <p:cBhvr>
                                            <p:cTn id="248"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249"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250" dur="500" tmFilter="0,0; .5, 1; 1, 1"/>
                                            <p:tgtEl>
                                              <p:spTgt spid="111"/>
                                            </p:tgtEl>
                                          </p:cBhvr>
                                        </p:animEffect>
                                      </p:childTnLst>
                                    </p:cTn>
                                  </p:par>
                                </p:childTnLst>
                              </p:cTn>
                            </p:par>
                            <p:par>
                              <p:cTn id="251" fill="hold">
                                <p:stCondLst>
                                  <p:cond delay="5260"/>
                                </p:stCondLst>
                                <p:childTnLst>
                                  <p:par>
                                    <p:cTn id="252" presetID="41" presetClass="entr" presetSubtype="0" fill="hold" grpId="0" nodeType="afterEffect">
                                      <p:stCondLst>
                                        <p:cond delay="0"/>
                                      </p:stCondLst>
                                      <p:iterate type="lt">
                                        <p:tmPct val="10000"/>
                                      </p:iterate>
                                      <p:childTnLst>
                                        <p:set>
                                          <p:cBhvr>
                                            <p:cTn id="253" dur="1" fill="hold">
                                              <p:stCondLst>
                                                <p:cond delay="0"/>
                                              </p:stCondLst>
                                            </p:cTn>
                                            <p:tgtEl>
                                              <p:spTgt spid="112"/>
                                            </p:tgtEl>
                                            <p:attrNameLst>
                                              <p:attrName>style.visibility</p:attrName>
                                            </p:attrNameLst>
                                          </p:cBhvr>
                                          <p:to>
                                            <p:strVal val="visible"/>
                                          </p:to>
                                        </p:set>
                                        <p:anim calcmode="lin" valueType="num">
                                          <p:cBhvr>
                                            <p:cTn id="254"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255" dur="500" fill="hold"/>
                                            <p:tgtEl>
                                              <p:spTgt spid="112"/>
                                            </p:tgtEl>
                                            <p:attrNameLst>
                                              <p:attrName>ppt_y</p:attrName>
                                            </p:attrNameLst>
                                          </p:cBhvr>
                                          <p:tavLst>
                                            <p:tav tm="0">
                                              <p:val>
                                                <p:strVal val="#ppt_y"/>
                                              </p:val>
                                            </p:tav>
                                            <p:tav tm="100000">
                                              <p:val>
                                                <p:strVal val="#ppt_y"/>
                                              </p:val>
                                            </p:tav>
                                          </p:tavLst>
                                        </p:anim>
                                        <p:anim calcmode="lin" valueType="num">
                                          <p:cBhvr>
                                            <p:cTn id="256"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257"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258" dur="500" tmFilter="0,0; .5, 1; 1, 1"/>
                                            <p:tgtEl>
                                              <p:spTgt spid="112"/>
                                            </p:tgtEl>
                                          </p:cBhvr>
                                        </p:animEffect>
                                      </p:childTnLst>
                                    </p:cTn>
                                  </p:par>
                                  <p:par>
                                    <p:cTn id="259" presetID="31" presetClass="entr" presetSubtype="0" fill="hold" grpId="0" nodeType="withEffect">
                                      <p:stCondLst>
                                        <p:cond delay="0"/>
                                      </p:stCondLst>
                                      <p:childTnLst>
                                        <p:set>
                                          <p:cBhvr>
                                            <p:cTn id="260" dur="1" fill="hold">
                                              <p:stCondLst>
                                                <p:cond delay="0"/>
                                              </p:stCondLst>
                                            </p:cTn>
                                            <p:tgtEl>
                                              <p:spTgt spid="107"/>
                                            </p:tgtEl>
                                            <p:attrNameLst>
                                              <p:attrName>style.visibility</p:attrName>
                                            </p:attrNameLst>
                                          </p:cBhvr>
                                          <p:to>
                                            <p:strVal val="visible"/>
                                          </p:to>
                                        </p:set>
                                        <p:anim calcmode="lin" valueType="num">
                                          <p:cBhvr>
                                            <p:cTn id="261" dur="1000" fill="hold"/>
                                            <p:tgtEl>
                                              <p:spTgt spid="107"/>
                                            </p:tgtEl>
                                            <p:attrNameLst>
                                              <p:attrName>ppt_w</p:attrName>
                                            </p:attrNameLst>
                                          </p:cBhvr>
                                          <p:tavLst>
                                            <p:tav tm="0">
                                              <p:val>
                                                <p:fltVal val="0"/>
                                              </p:val>
                                            </p:tav>
                                            <p:tav tm="100000">
                                              <p:val>
                                                <p:strVal val="#ppt_w"/>
                                              </p:val>
                                            </p:tav>
                                          </p:tavLst>
                                        </p:anim>
                                        <p:anim calcmode="lin" valueType="num">
                                          <p:cBhvr>
                                            <p:cTn id="262" dur="1000" fill="hold"/>
                                            <p:tgtEl>
                                              <p:spTgt spid="107"/>
                                            </p:tgtEl>
                                            <p:attrNameLst>
                                              <p:attrName>ppt_h</p:attrName>
                                            </p:attrNameLst>
                                          </p:cBhvr>
                                          <p:tavLst>
                                            <p:tav tm="0">
                                              <p:val>
                                                <p:fltVal val="0"/>
                                              </p:val>
                                            </p:tav>
                                            <p:tav tm="100000">
                                              <p:val>
                                                <p:strVal val="#ppt_h"/>
                                              </p:val>
                                            </p:tav>
                                          </p:tavLst>
                                        </p:anim>
                                        <p:anim calcmode="lin" valueType="num">
                                          <p:cBhvr>
                                            <p:cTn id="263" dur="1000" fill="hold"/>
                                            <p:tgtEl>
                                              <p:spTgt spid="107"/>
                                            </p:tgtEl>
                                            <p:attrNameLst>
                                              <p:attrName>style.rotation</p:attrName>
                                            </p:attrNameLst>
                                          </p:cBhvr>
                                          <p:tavLst>
                                            <p:tav tm="0">
                                              <p:val>
                                                <p:fltVal val="90"/>
                                              </p:val>
                                            </p:tav>
                                            <p:tav tm="100000">
                                              <p:val>
                                                <p:fltVal val="0"/>
                                              </p:val>
                                            </p:tav>
                                          </p:tavLst>
                                        </p:anim>
                                        <p:animEffect transition="in" filter="fade">
                                          <p:cBhvr>
                                            <p:cTn id="264" dur="1000"/>
                                            <p:tgtEl>
                                              <p:spTgt spid="107"/>
                                            </p:tgtEl>
                                          </p:cBhvr>
                                        </p:animEffect>
                                      </p:childTnLst>
                                    </p:cTn>
                                  </p:par>
                                  <p:par>
                                    <p:cTn id="265" presetID="31" presetClass="entr" presetSubtype="0" fill="hold" grpId="0" nodeType="withEffect">
                                      <p:stCondLst>
                                        <p:cond delay="0"/>
                                      </p:stCondLst>
                                      <p:childTnLst>
                                        <p:set>
                                          <p:cBhvr>
                                            <p:cTn id="266" dur="1" fill="hold">
                                              <p:stCondLst>
                                                <p:cond delay="0"/>
                                              </p:stCondLst>
                                            </p:cTn>
                                            <p:tgtEl>
                                              <p:spTgt spid="108"/>
                                            </p:tgtEl>
                                            <p:attrNameLst>
                                              <p:attrName>style.visibility</p:attrName>
                                            </p:attrNameLst>
                                          </p:cBhvr>
                                          <p:to>
                                            <p:strVal val="visible"/>
                                          </p:to>
                                        </p:set>
                                        <p:anim calcmode="lin" valueType="num">
                                          <p:cBhvr>
                                            <p:cTn id="267" dur="1000" fill="hold"/>
                                            <p:tgtEl>
                                              <p:spTgt spid="108"/>
                                            </p:tgtEl>
                                            <p:attrNameLst>
                                              <p:attrName>ppt_w</p:attrName>
                                            </p:attrNameLst>
                                          </p:cBhvr>
                                          <p:tavLst>
                                            <p:tav tm="0">
                                              <p:val>
                                                <p:fltVal val="0"/>
                                              </p:val>
                                            </p:tav>
                                            <p:tav tm="100000">
                                              <p:val>
                                                <p:strVal val="#ppt_w"/>
                                              </p:val>
                                            </p:tav>
                                          </p:tavLst>
                                        </p:anim>
                                        <p:anim calcmode="lin" valueType="num">
                                          <p:cBhvr>
                                            <p:cTn id="268" dur="1000" fill="hold"/>
                                            <p:tgtEl>
                                              <p:spTgt spid="108"/>
                                            </p:tgtEl>
                                            <p:attrNameLst>
                                              <p:attrName>ppt_h</p:attrName>
                                            </p:attrNameLst>
                                          </p:cBhvr>
                                          <p:tavLst>
                                            <p:tav tm="0">
                                              <p:val>
                                                <p:fltVal val="0"/>
                                              </p:val>
                                            </p:tav>
                                            <p:tav tm="100000">
                                              <p:val>
                                                <p:strVal val="#ppt_h"/>
                                              </p:val>
                                            </p:tav>
                                          </p:tavLst>
                                        </p:anim>
                                        <p:anim calcmode="lin" valueType="num">
                                          <p:cBhvr>
                                            <p:cTn id="269" dur="1000" fill="hold"/>
                                            <p:tgtEl>
                                              <p:spTgt spid="108"/>
                                            </p:tgtEl>
                                            <p:attrNameLst>
                                              <p:attrName>style.rotation</p:attrName>
                                            </p:attrNameLst>
                                          </p:cBhvr>
                                          <p:tavLst>
                                            <p:tav tm="0">
                                              <p:val>
                                                <p:fltVal val="90"/>
                                              </p:val>
                                            </p:tav>
                                            <p:tav tm="100000">
                                              <p:val>
                                                <p:fltVal val="0"/>
                                              </p:val>
                                            </p:tav>
                                          </p:tavLst>
                                        </p:anim>
                                        <p:animEffect transition="in" filter="fade">
                                          <p:cBhvr>
                                            <p:cTn id="270" dur="1000"/>
                                            <p:tgtEl>
                                              <p:spTgt spid="108"/>
                                            </p:tgtEl>
                                          </p:cBhvr>
                                        </p:animEffect>
                                      </p:childTnLst>
                                    </p:cTn>
                                  </p:par>
                                  <p:par>
                                    <p:cTn id="271" presetID="31" presetClass="entr" presetSubtype="0" fill="hold" grpId="0" nodeType="withEffect">
                                      <p:stCondLst>
                                        <p:cond delay="0"/>
                                      </p:stCondLst>
                                      <p:childTnLst>
                                        <p:set>
                                          <p:cBhvr>
                                            <p:cTn id="272" dur="1" fill="hold">
                                              <p:stCondLst>
                                                <p:cond delay="0"/>
                                              </p:stCondLst>
                                            </p:cTn>
                                            <p:tgtEl>
                                              <p:spTgt spid="109"/>
                                            </p:tgtEl>
                                            <p:attrNameLst>
                                              <p:attrName>style.visibility</p:attrName>
                                            </p:attrNameLst>
                                          </p:cBhvr>
                                          <p:to>
                                            <p:strVal val="visible"/>
                                          </p:to>
                                        </p:set>
                                        <p:anim calcmode="lin" valueType="num">
                                          <p:cBhvr>
                                            <p:cTn id="273" dur="1000" fill="hold"/>
                                            <p:tgtEl>
                                              <p:spTgt spid="109"/>
                                            </p:tgtEl>
                                            <p:attrNameLst>
                                              <p:attrName>ppt_w</p:attrName>
                                            </p:attrNameLst>
                                          </p:cBhvr>
                                          <p:tavLst>
                                            <p:tav tm="0">
                                              <p:val>
                                                <p:fltVal val="0"/>
                                              </p:val>
                                            </p:tav>
                                            <p:tav tm="100000">
                                              <p:val>
                                                <p:strVal val="#ppt_w"/>
                                              </p:val>
                                            </p:tav>
                                          </p:tavLst>
                                        </p:anim>
                                        <p:anim calcmode="lin" valueType="num">
                                          <p:cBhvr>
                                            <p:cTn id="274" dur="1000" fill="hold"/>
                                            <p:tgtEl>
                                              <p:spTgt spid="109"/>
                                            </p:tgtEl>
                                            <p:attrNameLst>
                                              <p:attrName>ppt_h</p:attrName>
                                            </p:attrNameLst>
                                          </p:cBhvr>
                                          <p:tavLst>
                                            <p:tav tm="0">
                                              <p:val>
                                                <p:fltVal val="0"/>
                                              </p:val>
                                            </p:tav>
                                            <p:tav tm="100000">
                                              <p:val>
                                                <p:strVal val="#ppt_h"/>
                                              </p:val>
                                            </p:tav>
                                          </p:tavLst>
                                        </p:anim>
                                        <p:anim calcmode="lin" valueType="num">
                                          <p:cBhvr>
                                            <p:cTn id="275" dur="1000" fill="hold"/>
                                            <p:tgtEl>
                                              <p:spTgt spid="109"/>
                                            </p:tgtEl>
                                            <p:attrNameLst>
                                              <p:attrName>style.rotation</p:attrName>
                                            </p:attrNameLst>
                                          </p:cBhvr>
                                          <p:tavLst>
                                            <p:tav tm="0">
                                              <p:val>
                                                <p:fltVal val="90"/>
                                              </p:val>
                                            </p:tav>
                                            <p:tav tm="100000">
                                              <p:val>
                                                <p:fltVal val="0"/>
                                              </p:val>
                                            </p:tav>
                                          </p:tavLst>
                                        </p:anim>
                                        <p:animEffect transition="in" filter="fade">
                                          <p:cBhvr>
                                            <p:cTn id="276"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63"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9" grpId="0"/>
          <p:bldP spid="100" grpId="0"/>
          <p:bldP spid="101" grpId="0"/>
          <p:bldP spid="102" grpId="0"/>
          <p:bldP spid="107" grpId="0" animBg="1"/>
          <p:bldP spid="108" grpId="0" animBg="1"/>
          <p:bldP spid="109" grpId="0" animBg="1"/>
          <p:bldP spid="110" grpId="0"/>
          <p:bldP spid="111" grpId="0"/>
          <p:bldP spid="1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300" fill="hold"/>
                                            <p:tgtEl>
                                              <p:spTgt spid="67"/>
                                            </p:tgtEl>
                                            <p:attrNameLst>
                                              <p:attrName>ppt_x</p:attrName>
                                            </p:attrNameLst>
                                          </p:cBhvr>
                                          <p:tavLst>
                                            <p:tav tm="0">
                                              <p:val>
                                                <p:strVal val="0-#ppt_w/2"/>
                                              </p:val>
                                            </p:tav>
                                            <p:tav tm="100000">
                                              <p:val>
                                                <p:strVal val="#ppt_x"/>
                                              </p:val>
                                            </p:tav>
                                          </p:tavLst>
                                        </p:anim>
                                        <p:anim calcmode="lin" valueType="num">
                                          <p:cBhvr additive="base">
                                            <p:cTn id="8" dur="300" fill="hold"/>
                                            <p:tgtEl>
                                              <p:spTgt spid="67"/>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64"/>
                                            </p:tgtEl>
                                            <p:attrNameLst>
                                              <p:attrName>style.visibility</p:attrName>
                                            </p:attrNameLst>
                                          </p:cBhvr>
                                          <p:to>
                                            <p:strVal val="visible"/>
                                          </p:to>
                                        </p:set>
                                        <p:anim calcmode="lin" valueType="num">
                                          <p:cBhvr>
                                            <p:cTn id="11" dur="4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64"/>
                                            </p:tgtEl>
                                            <p:attrNameLst>
                                              <p:attrName>ppt_y</p:attrName>
                                            </p:attrNameLst>
                                          </p:cBhvr>
                                          <p:tavLst>
                                            <p:tav tm="0">
                                              <p:val>
                                                <p:strVal val="#ppt_y"/>
                                              </p:val>
                                            </p:tav>
                                            <p:tav tm="100000">
                                              <p:val>
                                                <p:strVal val="#ppt_y"/>
                                              </p:val>
                                            </p:tav>
                                          </p:tavLst>
                                        </p:anim>
                                        <p:anim calcmode="lin" valueType="num">
                                          <p:cBhvr>
                                            <p:cTn id="13" dur="4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64"/>
                                            </p:tgtEl>
                                          </p:cBhvr>
                                        </p:animEffect>
                                      </p:childTnLst>
                                    </p:cTn>
                                  </p:par>
                                </p:childTnLst>
                              </p:cTn>
                            </p:par>
                            <p:par>
                              <p:cTn id="16" fill="hold">
                                <p:stCondLst>
                                  <p:cond delay="760"/>
                                </p:stCondLst>
                                <p:childTnLst>
                                  <p:par>
                                    <p:cTn id="17" presetID="31"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400" fill="hold"/>
                                            <p:tgtEl>
                                              <p:spTgt spid="63"/>
                                            </p:tgtEl>
                                            <p:attrNameLst>
                                              <p:attrName>ppt_w</p:attrName>
                                            </p:attrNameLst>
                                          </p:cBhvr>
                                          <p:tavLst>
                                            <p:tav tm="0">
                                              <p:val>
                                                <p:fltVal val="0"/>
                                              </p:val>
                                            </p:tav>
                                            <p:tav tm="100000">
                                              <p:val>
                                                <p:strVal val="#ppt_w"/>
                                              </p:val>
                                            </p:tav>
                                          </p:tavLst>
                                        </p:anim>
                                        <p:anim calcmode="lin" valueType="num">
                                          <p:cBhvr>
                                            <p:cTn id="20" dur="400" fill="hold"/>
                                            <p:tgtEl>
                                              <p:spTgt spid="63"/>
                                            </p:tgtEl>
                                            <p:attrNameLst>
                                              <p:attrName>ppt_h</p:attrName>
                                            </p:attrNameLst>
                                          </p:cBhvr>
                                          <p:tavLst>
                                            <p:tav tm="0">
                                              <p:val>
                                                <p:fltVal val="0"/>
                                              </p:val>
                                            </p:tav>
                                            <p:tav tm="100000">
                                              <p:val>
                                                <p:strVal val="#ppt_h"/>
                                              </p:val>
                                            </p:tav>
                                          </p:tavLst>
                                        </p:anim>
                                        <p:anim calcmode="lin" valueType="num">
                                          <p:cBhvr>
                                            <p:cTn id="21" dur="400" fill="hold"/>
                                            <p:tgtEl>
                                              <p:spTgt spid="63"/>
                                            </p:tgtEl>
                                            <p:attrNameLst>
                                              <p:attrName>style.rotation</p:attrName>
                                            </p:attrNameLst>
                                          </p:cBhvr>
                                          <p:tavLst>
                                            <p:tav tm="0">
                                              <p:val>
                                                <p:fltVal val="90"/>
                                              </p:val>
                                            </p:tav>
                                            <p:tav tm="100000">
                                              <p:val>
                                                <p:fltVal val="0"/>
                                              </p:val>
                                            </p:tav>
                                          </p:tavLst>
                                        </p:anim>
                                        <p:animEffect transition="in" filter="fade">
                                          <p:cBhvr>
                                            <p:cTn id="22" dur="400"/>
                                            <p:tgtEl>
                                              <p:spTgt spid="6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p:cTn id="25" dur="400" fill="hold"/>
                                            <p:tgtEl>
                                              <p:spTgt spid="65"/>
                                            </p:tgtEl>
                                            <p:attrNameLst>
                                              <p:attrName>ppt_w</p:attrName>
                                            </p:attrNameLst>
                                          </p:cBhvr>
                                          <p:tavLst>
                                            <p:tav tm="0">
                                              <p:val>
                                                <p:fltVal val="0"/>
                                              </p:val>
                                            </p:tav>
                                            <p:tav tm="100000">
                                              <p:val>
                                                <p:strVal val="#ppt_w"/>
                                              </p:val>
                                            </p:tav>
                                          </p:tavLst>
                                        </p:anim>
                                        <p:anim calcmode="lin" valueType="num">
                                          <p:cBhvr>
                                            <p:cTn id="26" dur="400" fill="hold"/>
                                            <p:tgtEl>
                                              <p:spTgt spid="65"/>
                                            </p:tgtEl>
                                            <p:attrNameLst>
                                              <p:attrName>ppt_h</p:attrName>
                                            </p:attrNameLst>
                                          </p:cBhvr>
                                          <p:tavLst>
                                            <p:tav tm="0">
                                              <p:val>
                                                <p:fltVal val="0"/>
                                              </p:val>
                                            </p:tav>
                                            <p:tav tm="100000">
                                              <p:val>
                                                <p:strVal val="#ppt_h"/>
                                              </p:val>
                                            </p:tav>
                                          </p:tavLst>
                                        </p:anim>
                                        <p:anim calcmode="lin" valueType="num">
                                          <p:cBhvr>
                                            <p:cTn id="27" dur="400" fill="hold"/>
                                            <p:tgtEl>
                                              <p:spTgt spid="65"/>
                                            </p:tgtEl>
                                            <p:attrNameLst>
                                              <p:attrName>style.rotation</p:attrName>
                                            </p:attrNameLst>
                                          </p:cBhvr>
                                          <p:tavLst>
                                            <p:tav tm="0">
                                              <p:val>
                                                <p:fltVal val="90"/>
                                              </p:val>
                                            </p:tav>
                                            <p:tav tm="100000">
                                              <p:val>
                                                <p:fltVal val="0"/>
                                              </p:val>
                                            </p:tav>
                                          </p:tavLst>
                                        </p:anim>
                                        <p:animEffect transition="in" filter="fade">
                                          <p:cBhvr>
                                            <p:cTn id="28" dur="400"/>
                                            <p:tgtEl>
                                              <p:spTgt spid="6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400" fill="hold"/>
                                            <p:tgtEl>
                                              <p:spTgt spid="66"/>
                                            </p:tgtEl>
                                            <p:attrNameLst>
                                              <p:attrName>ppt_w</p:attrName>
                                            </p:attrNameLst>
                                          </p:cBhvr>
                                          <p:tavLst>
                                            <p:tav tm="0">
                                              <p:val>
                                                <p:fltVal val="0"/>
                                              </p:val>
                                            </p:tav>
                                            <p:tav tm="100000">
                                              <p:val>
                                                <p:strVal val="#ppt_w"/>
                                              </p:val>
                                            </p:tav>
                                          </p:tavLst>
                                        </p:anim>
                                        <p:anim calcmode="lin" valueType="num">
                                          <p:cBhvr>
                                            <p:cTn id="32" dur="400" fill="hold"/>
                                            <p:tgtEl>
                                              <p:spTgt spid="66"/>
                                            </p:tgtEl>
                                            <p:attrNameLst>
                                              <p:attrName>ppt_h</p:attrName>
                                            </p:attrNameLst>
                                          </p:cBhvr>
                                          <p:tavLst>
                                            <p:tav tm="0">
                                              <p:val>
                                                <p:fltVal val="0"/>
                                              </p:val>
                                            </p:tav>
                                            <p:tav tm="100000">
                                              <p:val>
                                                <p:strVal val="#ppt_h"/>
                                              </p:val>
                                            </p:tav>
                                          </p:tavLst>
                                        </p:anim>
                                        <p:anim calcmode="lin" valueType="num">
                                          <p:cBhvr>
                                            <p:cTn id="33" dur="400" fill="hold"/>
                                            <p:tgtEl>
                                              <p:spTgt spid="66"/>
                                            </p:tgtEl>
                                            <p:attrNameLst>
                                              <p:attrName>style.rotation</p:attrName>
                                            </p:attrNameLst>
                                          </p:cBhvr>
                                          <p:tavLst>
                                            <p:tav tm="0">
                                              <p:val>
                                                <p:fltVal val="90"/>
                                              </p:val>
                                            </p:tav>
                                            <p:tav tm="100000">
                                              <p:val>
                                                <p:fltVal val="0"/>
                                              </p:val>
                                            </p:tav>
                                          </p:tavLst>
                                        </p:anim>
                                        <p:animEffect transition="in" filter="fade">
                                          <p:cBhvr>
                                            <p:cTn id="34" dur="400"/>
                                            <p:tgtEl>
                                              <p:spTgt spid="6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p:cTn id="37" dur="400" fill="hold"/>
                                            <p:tgtEl>
                                              <p:spTgt spid="68"/>
                                            </p:tgtEl>
                                            <p:attrNameLst>
                                              <p:attrName>ppt_w</p:attrName>
                                            </p:attrNameLst>
                                          </p:cBhvr>
                                          <p:tavLst>
                                            <p:tav tm="0">
                                              <p:val>
                                                <p:fltVal val="0"/>
                                              </p:val>
                                            </p:tav>
                                            <p:tav tm="100000">
                                              <p:val>
                                                <p:strVal val="#ppt_w"/>
                                              </p:val>
                                            </p:tav>
                                          </p:tavLst>
                                        </p:anim>
                                        <p:anim calcmode="lin" valueType="num">
                                          <p:cBhvr>
                                            <p:cTn id="38" dur="400" fill="hold"/>
                                            <p:tgtEl>
                                              <p:spTgt spid="68"/>
                                            </p:tgtEl>
                                            <p:attrNameLst>
                                              <p:attrName>ppt_h</p:attrName>
                                            </p:attrNameLst>
                                          </p:cBhvr>
                                          <p:tavLst>
                                            <p:tav tm="0">
                                              <p:val>
                                                <p:fltVal val="0"/>
                                              </p:val>
                                            </p:tav>
                                            <p:tav tm="100000">
                                              <p:val>
                                                <p:strVal val="#ppt_h"/>
                                              </p:val>
                                            </p:tav>
                                          </p:tavLst>
                                        </p:anim>
                                        <p:anim calcmode="lin" valueType="num">
                                          <p:cBhvr>
                                            <p:cTn id="39" dur="400" fill="hold"/>
                                            <p:tgtEl>
                                              <p:spTgt spid="68"/>
                                            </p:tgtEl>
                                            <p:attrNameLst>
                                              <p:attrName>style.rotation</p:attrName>
                                            </p:attrNameLst>
                                          </p:cBhvr>
                                          <p:tavLst>
                                            <p:tav tm="0">
                                              <p:val>
                                                <p:fltVal val="90"/>
                                              </p:val>
                                            </p:tav>
                                            <p:tav tm="100000">
                                              <p:val>
                                                <p:fltVal val="0"/>
                                              </p:val>
                                            </p:tav>
                                          </p:tavLst>
                                        </p:anim>
                                        <p:animEffect transition="in" filter="fade">
                                          <p:cBhvr>
                                            <p:cTn id="40" dur="400"/>
                                            <p:tgtEl>
                                              <p:spTgt spid="6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400" fill="hold"/>
                                            <p:tgtEl>
                                              <p:spTgt spid="69"/>
                                            </p:tgtEl>
                                            <p:attrNameLst>
                                              <p:attrName>ppt_w</p:attrName>
                                            </p:attrNameLst>
                                          </p:cBhvr>
                                          <p:tavLst>
                                            <p:tav tm="0">
                                              <p:val>
                                                <p:fltVal val="0"/>
                                              </p:val>
                                            </p:tav>
                                            <p:tav tm="100000">
                                              <p:val>
                                                <p:strVal val="#ppt_w"/>
                                              </p:val>
                                            </p:tav>
                                          </p:tavLst>
                                        </p:anim>
                                        <p:anim calcmode="lin" valueType="num">
                                          <p:cBhvr>
                                            <p:cTn id="44" dur="400" fill="hold"/>
                                            <p:tgtEl>
                                              <p:spTgt spid="69"/>
                                            </p:tgtEl>
                                            <p:attrNameLst>
                                              <p:attrName>ppt_h</p:attrName>
                                            </p:attrNameLst>
                                          </p:cBhvr>
                                          <p:tavLst>
                                            <p:tav tm="0">
                                              <p:val>
                                                <p:fltVal val="0"/>
                                              </p:val>
                                            </p:tav>
                                            <p:tav tm="100000">
                                              <p:val>
                                                <p:strVal val="#ppt_h"/>
                                              </p:val>
                                            </p:tav>
                                          </p:tavLst>
                                        </p:anim>
                                        <p:anim calcmode="lin" valueType="num">
                                          <p:cBhvr>
                                            <p:cTn id="45" dur="400" fill="hold"/>
                                            <p:tgtEl>
                                              <p:spTgt spid="69"/>
                                            </p:tgtEl>
                                            <p:attrNameLst>
                                              <p:attrName>style.rotation</p:attrName>
                                            </p:attrNameLst>
                                          </p:cBhvr>
                                          <p:tavLst>
                                            <p:tav tm="0">
                                              <p:val>
                                                <p:fltVal val="90"/>
                                              </p:val>
                                            </p:tav>
                                            <p:tav tm="100000">
                                              <p:val>
                                                <p:fltVal val="0"/>
                                              </p:val>
                                            </p:tav>
                                          </p:tavLst>
                                        </p:anim>
                                        <p:animEffect transition="in" filter="fade">
                                          <p:cBhvr>
                                            <p:cTn id="46" dur="400"/>
                                            <p:tgtEl>
                                              <p:spTgt spid="6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400" fill="hold"/>
                                            <p:tgtEl>
                                              <p:spTgt spid="70"/>
                                            </p:tgtEl>
                                            <p:attrNameLst>
                                              <p:attrName>ppt_w</p:attrName>
                                            </p:attrNameLst>
                                          </p:cBhvr>
                                          <p:tavLst>
                                            <p:tav tm="0">
                                              <p:val>
                                                <p:fltVal val="0"/>
                                              </p:val>
                                            </p:tav>
                                            <p:tav tm="100000">
                                              <p:val>
                                                <p:strVal val="#ppt_w"/>
                                              </p:val>
                                            </p:tav>
                                          </p:tavLst>
                                        </p:anim>
                                        <p:anim calcmode="lin" valueType="num">
                                          <p:cBhvr>
                                            <p:cTn id="50" dur="400" fill="hold"/>
                                            <p:tgtEl>
                                              <p:spTgt spid="70"/>
                                            </p:tgtEl>
                                            <p:attrNameLst>
                                              <p:attrName>ppt_h</p:attrName>
                                            </p:attrNameLst>
                                          </p:cBhvr>
                                          <p:tavLst>
                                            <p:tav tm="0">
                                              <p:val>
                                                <p:fltVal val="0"/>
                                              </p:val>
                                            </p:tav>
                                            <p:tav tm="100000">
                                              <p:val>
                                                <p:strVal val="#ppt_h"/>
                                              </p:val>
                                            </p:tav>
                                          </p:tavLst>
                                        </p:anim>
                                        <p:anim calcmode="lin" valueType="num">
                                          <p:cBhvr>
                                            <p:cTn id="51" dur="400" fill="hold"/>
                                            <p:tgtEl>
                                              <p:spTgt spid="70"/>
                                            </p:tgtEl>
                                            <p:attrNameLst>
                                              <p:attrName>style.rotation</p:attrName>
                                            </p:attrNameLst>
                                          </p:cBhvr>
                                          <p:tavLst>
                                            <p:tav tm="0">
                                              <p:val>
                                                <p:fltVal val="90"/>
                                              </p:val>
                                            </p:tav>
                                            <p:tav tm="100000">
                                              <p:val>
                                                <p:fltVal val="0"/>
                                              </p:val>
                                            </p:tav>
                                          </p:tavLst>
                                        </p:anim>
                                        <p:animEffect transition="in" filter="fade">
                                          <p:cBhvr>
                                            <p:cTn id="52" dur="400"/>
                                            <p:tgtEl>
                                              <p:spTgt spid="7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p:cTn id="55" dur="400" fill="hold"/>
                                            <p:tgtEl>
                                              <p:spTgt spid="71"/>
                                            </p:tgtEl>
                                            <p:attrNameLst>
                                              <p:attrName>ppt_w</p:attrName>
                                            </p:attrNameLst>
                                          </p:cBhvr>
                                          <p:tavLst>
                                            <p:tav tm="0">
                                              <p:val>
                                                <p:fltVal val="0"/>
                                              </p:val>
                                            </p:tav>
                                            <p:tav tm="100000">
                                              <p:val>
                                                <p:strVal val="#ppt_w"/>
                                              </p:val>
                                            </p:tav>
                                          </p:tavLst>
                                        </p:anim>
                                        <p:anim calcmode="lin" valueType="num">
                                          <p:cBhvr>
                                            <p:cTn id="56" dur="400" fill="hold"/>
                                            <p:tgtEl>
                                              <p:spTgt spid="71"/>
                                            </p:tgtEl>
                                            <p:attrNameLst>
                                              <p:attrName>ppt_h</p:attrName>
                                            </p:attrNameLst>
                                          </p:cBhvr>
                                          <p:tavLst>
                                            <p:tav tm="0">
                                              <p:val>
                                                <p:fltVal val="0"/>
                                              </p:val>
                                            </p:tav>
                                            <p:tav tm="100000">
                                              <p:val>
                                                <p:strVal val="#ppt_h"/>
                                              </p:val>
                                            </p:tav>
                                          </p:tavLst>
                                        </p:anim>
                                        <p:anim calcmode="lin" valueType="num">
                                          <p:cBhvr>
                                            <p:cTn id="57" dur="400" fill="hold"/>
                                            <p:tgtEl>
                                              <p:spTgt spid="71"/>
                                            </p:tgtEl>
                                            <p:attrNameLst>
                                              <p:attrName>style.rotation</p:attrName>
                                            </p:attrNameLst>
                                          </p:cBhvr>
                                          <p:tavLst>
                                            <p:tav tm="0">
                                              <p:val>
                                                <p:fltVal val="90"/>
                                              </p:val>
                                            </p:tav>
                                            <p:tav tm="100000">
                                              <p:val>
                                                <p:fltVal val="0"/>
                                              </p:val>
                                            </p:tav>
                                          </p:tavLst>
                                        </p:anim>
                                        <p:animEffect transition="in" filter="fade">
                                          <p:cBhvr>
                                            <p:cTn id="58" dur="400"/>
                                            <p:tgtEl>
                                              <p:spTgt spid="7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400" fill="hold"/>
                                            <p:tgtEl>
                                              <p:spTgt spid="72"/>
                                            </p:tgtEl>
                                            <p:attrNameLst>
                                              <p:attrName>ppt_w</p:attrName>
                                            </p:attrNameLst>
                                          </p:cBhvr>
                                          <p:tavLst>
                                            <p:tav tm="0">
                                              <p:val>
                                                <p:fltVal val="0"/>
                                              </p:val>
                                            </p:tav>
                                            <p:tav tm="100000">
                                              <p:val>
                                                <p:strVal val="#ppt_w"/>
                                              </p:val>
                                            </p:tav>
                                          </p:tavLst>
                                        </p:anim>
                                        <p:anim calcmode="lin" valueType="num">
                                          <p:cBhvr>
                                            <p:cTn id="62" dur="400" fill="hold"/>
                                            <p:tgtEl>
                                              <p:spTgt spid="72"/>
                                            </p:tgtEl>
                                            <p:attrNameLst>
                                              <p:attrName>ppt_h</p:attrName>
                                            </p:attrNameLst>
                                          </p:cBhvr>
                                          <p:tavLst>
                                            <p:tav tm="0">
                                              <p:val>
                                                <p:fltVal val="0"/>
                                              </p:val>
                                            </p:tav>
                                            <p:tav tm="100000">
                                              <p:val>
                                                <p:strVal val="#ppt_h"/>
                                              </p:val>
                                            </p:tav>
                                          </p:tavLst>
                                        </p:anim>
                                        <p:anim calcmode="lin" valueType="num">
                                          <p:cBhvr>
                                            <p:cTn id="63" dur="400" fill="hold"/>
                                            <p:tgtEl>
                                              <p:spTgt spid="72"/>
                                            </p:tgtEl>
                                            <p:attrNameLst>
                                              <p:attrName>style.rotation</p:attrName>
                                            </p:attrNameLst>
                                          </p:cBhvr>
                                          <p:tavLst>
                                            <p:tav tm="0">
                                              <p:val>
                                                <p:fltVal val="90"/>
                                              </p:val>
                                            </p:tav>
                                            <p:tav tm="100000">
                                              <p:val>
                                                <p:fltVal val="0"/>
                                              </p:val>
                                            </p:tav>
                                          </p:tavLst>
                                        </p:anim>
                                        <p:animEffect transition="in" filter="fade">
                                          <p:cBhvr>
                                            <p:cTn id="64" dur="400"/>
                                            <p:tgtEl>
                                              <p:spTgt spid="7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cBhvr>
                                            <p:cTn id="67" dur="400" fill="hold"/>
                                            <p:tgtEl>
                                              <p:spTgt spid="73"/>
                                            </p:tgtEl>
                                            <p:attrNameLst>
                                              <p:attrName>ppt_w</p:attrName>
                                            </p:attrNameLst>
                                          </p:cBhvr>
                                          <p:tavLst>
                                            <p:tav tm="0">
                                              <p:val>
                                                <p:fltVal val="0"/>
                                              </p:val>
                                            </p:tav>
                                            <p:tav tm="100000">
                                              <p:val>
                                                <p:strVal val="#ppt_w"/>
                                              </p:val>
                                            </p:tav>
                                          </p:tavLst>
                                        </p:anim>
                                        <p:anim calcmode="lin" valueType="num">
                                          <p:cBhvr>
                                            <p:cTn id="68" dur="400" fill="hold"/>
                                            <p:tgtEl>
                                              <p:spTgt spid="73"/>
                                            </p:tgtEl>
                                            <p:attrNameLst>
                                              <p:attrName>ppt_h</p:attrName>
                                            </p:attrNameLst>
                                          </p:cBhvr>
                                          <p:tavLst>
                                            <p:tav tm="0">
                                              <p:val>
                                                <p:fltVal val="0"/>
                                              </p:val>
                                            </p:tav>
                                            <p:tav tm="100000">
                                              <p:val>
                                                <p:strVal val="#ppt_h"/>
                                              </p:val>
                                            </p:tav>
                                          </p:tavLst>
                                        </p:anim>
                                        <p:anim calcmode="lin" valueType="num">
                                          <p:cBhvr>
                                            <p:cTn id="69" dur="400" fill="hold"/>
                                            <p:tgtEl>
                                              <p:spTgt spid="73"/>
                                            </p:tgtEl>
                                            <p:attrNameLst>
                                              <p:attrName>style.rotation</p:attrName>
                                            </p:attrNameLst>
                                          </p:cBhvr>
                                          <p:tavLst>
                                            <p:tav tm="0">
                                              <p:val>
                                                <p:fltVal val="90"/>
                                              </p:val>
                                            </p:tav>
                                            <p:tav tm="100000">
                                              <p:val>
                                                <p:fltVal val="0"/>
                                              </p:val>
                                            </p:tav>
                                          </p:tavLst>
                                        </p:anim>
                                        <p:animEffect transition="in" filter="fade">
                                          <p:cBhvr>
                                            <p:cTn id="70" dur="400"/>
                                            <p:tgtEl>
                                              <p:spTgt spid="7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anim calcmode="lin" valueType="num">
                                          <p:cBhvr>
                                            <p:cTn id="73" dur="400" fill="hold"/>
                                            <p:tgtEl>
                                              <p:spTgt spid="74"/>
                                            </p:tgtEl>
                                            <p:attrNameLst>
                                              <p:attrName>ppt_w</p:attrName>
                                            </p:attrNameLst>
                                          </p:cBhvr>
                                          <p:tavLst>
                                            <p:tav tm="0">
                                              <p:val>
                                                <p:fltVal val="0"/>
                                              </p:val>
                                            </p:tav>
                                            <p:tav tm="100000">
                                              <p:val>
                                                <p:strVal val="#ppt_w"/>
                                              </p:val>
                                            </p:tav>
                                          </p:tavLst>
                                        </p:anim>
                                        <p:anim calcmode="lin" valueType="num">
                                          <p:cBhvr>
                                            <p:cTn id="74" dur="400" fill="hold"/>
                                            <p:tgtEl>
                                              <p:spTgt spid="74"/>
                                            </p:tgtEl>
                                            <p:attrNameLst>
                                              <p:attrName>ppt_h</p:attrName>
                                            </p:attrNameLst>
                                          </p:cBhvr>
                                          <p:tavLst>
                                            <p:tav tm="0">
                                              <p:val>
                                                <p:fltVal val="0"/>
                                              </p:val>
                                            </p:tav>
                                            <p:tav tm="100000">
                                              <p:val>
                                                <p:strVal val="#ppt_h"/>
                                              </p:val>
                                            </p:tav>
                                          </p:tavLst>
                                        </p:anim>
                                        <p:anim calcmode="lin" valueType="num">
                                          <p:cBhvr>
                                            <p:cTn id="75" dur="400" fill="hold"/>
                                            <p:tgtEl>
                                              <p:spTgt spid="74"/>
                                            </p:tgtEl>
                                            <p:attrNameLst>
                                              <p:attrName>style.rotation</p:attrName>
                                            </p:attrNameLst>
                                          </p:cBhvr>
                                          <p:tavLst>
                                            <p:tav tm="0">
                                              <p:val>
                                                <p:fltVal val="90"/>
                                              </p:val>
                                            </p:tav>
                                            <p:tav tm="100000">
                                              <p:val>
                                                <p:fltVal val="0"/>
                                              </p:val>
                                            </p:tav>
                                          </p:tavLst>
                                        </p:anim>
                                        <p:animEffect transition="in" filter="fade">
                                          <p:cBhvr>
                                            <p:cTn id="76" dur="400"/>
                                            <p:tgtEl>
                                              <p:spTgt spid="74"/>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anim calcmode="lin" valueType="num">
                                          <p:cBhvr>
                                            <p:cTn id="79" dur="400" fill="hold"/>
                                            <p:tgtEl>
                                              <p:spTgt spid="75"/>
                                            </p:tgtEl>
                                            <p:attrNameLst>
                                              <p:attrName>ppt_w</p:attrName>
                                            </p:attrNameLst>
                                          </p:cBhvr>
                                          <p:tavLst>
                                            <p:tav tm="0">
                                              <p:val>
                                                <p:fltVal val="0"/>
                                              </p:val>
                                            </p:tav>
                                            <p:tav tm="100000">
                                              <p:val>
                                                <p:strVal val="#ppt_w"/>
                                              </p:val>
                                            </p:tav>
                                          </p:tavLst>
                                        </p:anim>
                                        <p:anim calcmode="lin" valueType="num">
                                          <p:cBhvr>
                                            <p:cTn id="80" dur="400" fill="hold"/>
                                            <p:tgtEl>
                                              <p:spTgt spid="75"/>
                                            </p:tgtEl>
                                            <p:attrNameLst>
                                              <p:attrName>ppt_h</p:attrName>
                                            </p:attrNameLst>
                                          </p:cBhvr>
                                          <p:tavLst>
                                            <p:tav tm="0">
                                              <p:val>
                                                <p:fltVal val="0"/>
                                              </p:val>
                                            </p:tav>
                                            <p:tav tm="100000">
                                              <p:val>
                                                <p:strVal val="#ppt_h"/>
                                              </p:val>
                                            </p:tav>
                                          </p:tavLst>
                                        </p:anim>
                                        <p:anim calcmode="lin" valueType="num">
                                          <p:cBhvr>
                                            <p:cTn id="81" dur="400" fill="hold"/>
                                            <p:tgtEl>
                                              <p:spTgt spid="75"/>
                                            </p:tgtEl>
                                            <p:attrNameLst>
                                              <p:attrName>style.rotation</p:attrName>
                                            </p:attrNameLst>
                                          </p:cBhvr>
                                          <p:tavLst>
                                            <p:tav tm="0">
                                              <p:val>
                                                <p:fltVal val="90"/>
                                              </p:val>
                                            </p:tav>
                                            <p:tav tm="100000">
                                              <p:val>
                                                <p:fltVal val="0"/>
                                              </p:val>
                                            </p:tav>
                                          </p:tavLst>
                                        </p:anim>
                                        <p:animEffect transition="in" filter="fade">
                                          <p:cBhvr>
                                            <p:cTn id="82" dur="400"/>
                                            <p:tgtEl>
                                              <p:spTgt spid="75"/>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400" fill="hold"/>
                                            <p:tgtEl>
                                              <p:spTgt spid="76"/>
                                            </p:tgtEl>
                                            <p:attrNameLst>
                                              <p:attrName>ppt_w</p:attrName>
                                            </p:attrNameLst>
                                          </p:cBhvr>
                                          <p:tavLst>
                                            <p:tav tm="0">
                                              <p:val>
                                                <p:fltVal val="0"/>
                                              </p:val>
                                            </p:tav>
                                            <p:tav tm="100000">
                                              <p:val>
                                                <p:strVal val="#ppt_w"/>
                                              </p:val>
                                            </p:tav>
                                          </p:tavLst>
                                        </p:anim>
                                        <p:anim calcmode="lin" valueType="num">
                                          <p:cBhvr>
                                            <p:cTn id="86" dur="400" fill="hold"/>
                                            <p:tgtEl>
                                              <p:spTgt spid="76"/>
                                            </p:tgtEl>
                                            <p:attrNameLst>
                                              <p:attrName>ppt_h</p:attrName>
                                            </p:attrNameLst>
                                          </p:cBhvr>
                                          <p:tavLst>
                                            <p:tav tm="0">
                                              <p:val>
                                                <p:fltVal val="0"/>
                                              </p:val>
                                            </p:tav>
                                            <p:tav tm="100000">
                                              <p:val>
                                                <p:strVal val="#ppt_h"/>
                                              </p:val>
                                            </p:tav>
                                          </p:tavLst>
                                        </p:anim>
                                        <p:anim calcmode="lin" valueType="num">
                                          <p:cBhvr>
                                            <p:cTn id="87" dur="400" fill="hold"/>
                                            <p:tgtEl>
                                              <p:spTgt spid="76"/>
                                            </p:tgtEl>
                                            <p:attrNameLst>
                                              <p:attrName>style.rotation</p:attrName>
                                            </p:attrNameLst>
                                          </p:cBhvr>
                                          <p:tavLst>
                                            <p:tav tm="0">
                                              <p:val>
                                                <p:fltVal val="90"/>
                                              </p:val>
                                            </p:tav>
                                            <p:tav tm="100000">
                                              <p:val>
                                                <p:fltVal val="0"/>
                                              </p:val>
                                            </p:tav>
                                          </p:tavLst>
                                        </p:anim>
                                        <p:animEffect transition="in" filter="fade">
                                          <p:cBhvr>
                                            <p:cTn id="88" dur="400"/>
                                            <p:tgtEl>
                                              <p:spTgt spid="76"/>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p:cTn id="91" dur="400" fill="hold"/>
                                            <p:tgtEl>
                                              <p:spTgt spid="77"/>
                                            </p:tgtEl>
                                            <p:attrNameLst>
                                              <p:attrName>ppt_w</p:attrName>
                                            </p:attrNameLst>
                                          </p:cBhvr>
                                          <p:tavLst>
                                            <p:tav tm="0">
                                              <p:val>
                                                <p:fltVal val="0"/>
                                              </p:val>
                                            </p:tav>
                                            <p:tav tm="100000">
                                              <p:val>
                                                <p:strVal val="#ppt_w"/>
                                              </p:val>
                                            </p:tav>
                                          </p:tavLst>
                                        </p:anim>
                                        <p:anim calcmode="lin" valueType="num">
                                          <p:cBhvr>
                                            <p:cTn id="92" dur="400" fill="hold"/>
                                            <p:tgtEl>
                                              <p:spTgt spid="77"/>
                                            </p:tgtEl>
                                            <p:attrNameLst>
                                              <p:attrName>ppt_h</p:attrName>
                                            </p:attrNameLst>
                                          </p:cBhvr>
                                          <p:tavLst>
                                            <p:tav tm="0">
                                              <p:val>
                                                <p:fltVal val="0"/>
                                              </p:val>
                                            </p:tav>
                                            <p:tav tm="100000">
                                              <p:val>
                                                <p:strVal val="#ppt_h"/>
                                              </p:val>
                                            </p:tav>
                                          </p:tavLst>
                                        </p:anim>
                                        <p:anim calcmode="lin" valueType="num">
                                          <p:cBhvr>
                                            <p:cTn id="93" dur="400" fill="hold"/>
                                            <p:tgtEl>
                                              <p:spTgt spid="77"/>
                                            </p:tgtEl>
                                            <p:attrNameLst>
                                              <p:attrName>style.rotation</p:attrName>
                                            </p:attrNameLst>
                                          </p:cBhvr>
                                          <p:tavLst>
                                            <p:tav tm="0">
                                              <p:val>
                                                <p:fltVal val="90"/>
                                              </p:val>
                                            </p:tav>
                                            <p:tav tm="100000">
                                              <p:val>
                                                <p:fltVal val="0"/>
                                              </p:val>
                                            </p:tav>
                                          </p:tavLst>
                                        </p:anim>
                                        <p:animEffect transition="in" filter="fade">
                                          <p:cBhvr>
                                            <p:cTn id="94" dur="400"/>
                                            <p:tgtEl>
                                              <p:spTgt spid="77"/>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p:cTn id="97" dur="400" fill="hold"/>
                                            <p:tgtEl>
                                              <p:spTgt spid="78"/>
                                            </p:tgtEl>
                                            <p:attrNameLst>
                                              <p:attrName>ppt_w</p:attrName>
                                            </p:attrNameLst>
                                          </p:cBhvr>
                                          <p:tavLst>
                                            <p:tav tm="0">
                                              <p:val>
                                                <p:fltVal val="0"/>
                                              </p:val>
                                            </p:tav>
                                            <p:tav tm="100000">
                                              <p:val>
                                                <p:strVal val="#ppt_w"/>
                                              </p:val>
                                            </p:tav>
                                          </p:tavLst>
                                        </p:anim>
                                        <p:anim calcmode="lin" valueType="num">
                                          <p:cBhvr>
                                            <p:cTn id="98" dur="400" fill="hold"/>
                                            <p:tgtEl>
                                              <p:spTgt spid="78"/>
                                            </p:tgtEl>
                                            <p:attrNameLst>
                                              <p:attrName>ppt_h</p:attrName>
                                            </p:attrNameLst>
                                          </p:cBhvr>
                                          <p:tavLst>
                                            <p:tav tm="0">
                                              <p:val>
                                                <p:fltVal val="0"/>
                                              </p:val>
                                            </p:tav>
                                            <p:tav tm="100000">
                                              <p:val>
                                                <p:strVal val="#ppt_h"/>
                                              </p:val>
                                            </p:tav>
                                          </p:tavLst>
                                        </p:anim>
                                        <p:anim calcmode="lin" valueType="num">
                                          <p:cBhvr>
                                            <p:cTn id="99" dur="400" fill="hold"/>
                                            <p:tgtEl>
                                              <p:spTgt spid="78"/>
                                            </p:tgtEl>
                                            <p:attrNameLst>
                                              <p:attrName>style.rotation</p:attrName>
                                            </p:attrNameLst>
                                          </p:cBhvr>
                                          <p:tavLst>
                                            <p:tav tm="0">
                                              <p:val>
                                                <p:fltVal val="90"/>
                                              </p:val>
                                            </p:tav>
                                            <p:tav tm="100000">
                                              <p:val>
                                                <p:fltVal val="0"/>
                                              </p:val>
                                            </p:tav>
                                          </p:tavLst>
                                        </p:anim>
                                        <p:animEffect transition="in" filter="fade">
                                          <p:cBhvr>
                                            <p:cTn id="100" dur="400"/>
                                            <p:tgtEl>
                                              <p:spTgt spid="78"/>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79"/>
                                            </p:tgtEl>
                                            <p:attrNameLst>
                                              <p:attrName>style.visibility</p:attrName>
                                            </p:attrNameLst>
                                          </p:cBhvr>
                                          <p:to>
                                            <p:strVal val="visible"/>
                                          </p:to>
                                        </p:set>
                                        <p:anim calcmode="lin" valueType="num">
                                          <p:cBhvr>
                                            <p:cTn id="103" dur="400" fill="hold"/>
                                            <p:tgtEl>
                                              <p:spTgt spid="79"/>
                                            </p:tgtEl>
                                            <p:attrNameLst>
                                              <p:attrName>ppt_w</p:attrName>
                                            </p:attrNameLst>
                                          </p:cBhvr>
                                          <p:tavLst>
                                            <p:tav tm="0">
                                              <p:val>
                                                <p:fltVal val="0"/>
                                              </p:val>
                                            </p:tav>
                                            <p:tav tm="100000">
                                              <p:val>
                                                <p:strVal val="#ppt_w"/>
                                              </p:val>
                                            </p:tav>
                                          </p:tavLst>
                                        </p:anim>
                                        <p:anim calcmode="lin" valueType="num">
                                          <p:cBhvr>
                                            <p:cTn id="104" dur="400" fill="hold"/>
                                            <p:tgtEl>
                                              <p:spTgt spid="79"/>
                                            </p:tgtEl>
                                            <p:attrNameLst>
                                              <p:attrName>ppt_h</p:attrName>
                                            </p:attrNameLst>
                                          </p:cBhvr>
                                          <p:tavLst>
                                            <p:tav tm="0">
                                              <p:val>
                                                <p:fltVal val="0"/>
                                              </p:val>
                                            </p:tav>
                                            <p:tav tm="100000">
                                              <p:val>
                                                <p:strVal val="#ppt_h"/>
                                              </p:val>
                                            </p:tav>
                                          </p:tavLst>
                                        </p:anim>
                                        <p:anim calcmode="lin" valueType="num">
                                          <p:cBhvr>
                                            <p:cTn id="105" dur="400" fill="hold"/>
                                            <p:tgtEl>
                                              <p:spTgt spid="79"/>
                                            </p:tgtEl>
                                            <p:attrNameLst>
                                              <p:attrName>style.rotation</p:attrName>
                                            </p:attrNameLst>
                                          </p:cBhvr>
                                          <p:tavLst>
                                            <p:tav tm="0">
                                              <p:val>
                                                <p:fltVal val="90"/>
                                              </p:val>
                                            </p:tav>
                                            <p:tav tm="100000">
                                              <p:val>
                                                <p:fltVal val="0"/>
                                              </p:val>
                                            </p:tav>
                                          </p:tavLst>
                                        </p:anim>
                                        <p:animEffect transition="in" filter="fade">
                                          <p:cBhvr>
                                            <p:cTn id="106" dur="400"/>
                                            <p:tgtEl>
                                              <p:spTgt spid="79"/>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80"/>
                                            </p:tgtEl>
                                            <p:attrNameLst>
                                              <p:attrName>style.visibility</p:attrName>
                                            </p:attrNameLst>
                                          </p:cBhvr>
                                          <p:to>
                                            <p:strVal val="visible"/>
                                          </p:to>
                                        </p:set>
                                        <p:anim calcmode="lin" valueType="num">
                                          <p:cBhvr>
                                            <p:cTn id="109" dur="400" fill="hold"/>
                                            <p:tgtEl>
                                              <p:spTgt spid="80"/>
                                            </p:tgtEl>
                                            <p:attrNameLst>
                                              <p:attrName>ppt_w</p:attrName>
                                            </p:attrNameLst>
                                          </p:cBhvr>
                                          <p:tavLst>
                                            <p:tav tm="0">
                                              <p:val>
                                                <p:fltVal val="0"/>
                                              </p:val>
                                            </p:tav>
                                            <p:tav tm="100000">
                                              <p:val>
                                                <p:strVal val="#ppt_w"/>
                                              </p:val>
                                            </p:tav>
                                          </p:tavLst>
                                        </p:anim>
                                        <p:anim calcmode="lin" valueType="num">
                                          <p:cBhvr>
                                            <p:cTn id="110" dur="400" fill="hold"/>
                                            <p:tgtEl>
                                              <p:spTgt spid="80"/>
                                            </p:tgtEl>
                                            <p:attrNameLst>
                                              <p:attrName>ppt_h</p:attrName>
                                            </p:attrNameLst>
                                          </p:cBhvr>
                                          <p:tavLst>
                                            <p:tav tm="0">
                                              <p:val>
                                                <p:fltVal val="0"/>
                                              </p:val>
                                            </p:tav>
                                            <p:tav tm="100000">
                                              <p:val>
                                                <p:strVal val="#ppt_h"/>
                                              </p:val>
                                            </p:tav>
                                          </p:tavLst>
                                        </p:anim>
                                        <p:anim calcmode="lin" valueType="num">
                                          <p:cBhvr>
                                            <p:cTn id="111" dur="400" fill="hold"/>
                                            <p:tgtEl>
                                              <p:spTgt spid="80"/>
                                            </p:tgtEl>
                                            <p:attrNameLst>
                                              <p:attrName>style.rotation</p:attrName>
                                            </p:attrNameLst>
                                          </p:cBhvr>
                                          <p:tavLst>
                                            <p:tav tm="0">
                                              <p:val>
                                                <p:fltVal val="90"/>
                                              </p:val>
                                            </p:tav>
                                            <p:tav tm="100000">
                                              <p:val>
                                                <p:fltVal val="0"/>
                                              </p:val>
                                            </p:tav>
                                          </p:tavLst>
                                        </p:anim>
                                        <p:animEffect transition="in" filter="fade">
                                          <p:cBhvr>
                                            <p:cTn id="112" dur="400"/>
                                            <p:tgtEl>
                                              <p:spTgt spid="80"/>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81"/>
                                            </p:tgtEl>
                                            <p:attrNameLst>
                                              <p:attrName>style.visibility</p:attrName>
                                            </p:attrNameLst>
                                          </p:cBhvr>
                                          <p:to>
                                            <p:strVal val="visible"/>
                                          </p:to>
                                        </p:set>
                                        <p:anim calcmode="lin" valueType="num">
                                          <p:cBhvr>
                                            <p:cTn id="115" dur="400" fill="hold"/>
                                            <p:tgtEl>
                                              <p:spTgt spid="81"/>
                                            </p:tgtEl>
                                            <p:attrNameLst>
                                              <p:attrName>ppt_w</p:attrName>
                                            </p:attrNameLst>
                                          </p:cBhvr>
                                          <p:tavLst>
                                            <p:tav tm="0">
                                              <p:val>
                                                <p:fltVal val="0"/>
                                              </p:val>
                                            </p:tav>
                                            <p:tav tm="100000">
                                              <p:val>
                                                <p:strVal val="#ppt_w"/>
                                              </p:val>
                                            </p:tav>
                                          </p:tavLst>
                                        </p:anim>
                                        <p:anim calcmode="lin" valueType="num">
                                          <p:cBhvr>
                                            <p:cTn id="116" dur="400" fill="hold"/>
                                            <p:tgtEl>
                                              <p:spTgt spid="81"/>
                                            </p:tgtEl>
                                            <p:attrNameLst>
                                              <p:attrName>ppt_h</p:attrName>
                                            </p:attrNameLst>
                                          </p:cBhvr>
                                          <p:tavLst>
                                            <p:tav tm="0">
                                              <p:val>
                                                <p:fltVal val="0"/>
                                              </p:val>
                                            </p:tav>
                                            <p:tav tm="100000">
                                              <p:val>
                                                <p:strVal val="#ppt_h"/>
                                              </p:val>
                                            </p:tav>
                                          </p:tavLst>
                                        </p:anim>
                                        <p:anim calcmode="lin" valueType="num">
                                          <p:cBhvr>
                                            <p:cTn id="117" dur="400" fill="hold"/>
                                            <p:tgtEl>
                                              <p:spTgt spid="81"/>
                                            </p:tgtEl>
                                            <p:attrNameLst>
                                              <p:attrName>style.rotation</p:attrName>
                                            </p:attrNameLst>
                                          </p:cBhvr>
                                          <p:tavLst>
                                            <p:tav tm="0">
                                              <p:val>
                                                <p:fltVal val="90"/>
                                              </p:val>
                                            </p:tav>
                                            <p:tav tm="100000">
                                              <p:val>
                                                <p:fltVal val="0"/>
                                              </p:val>
                                            </p:tav>
                                          </p:tavLst>
                                        </p:anim>
                                        <p:animEffect transition="in" filter="fade">
                                          <p:cBhvr>
                                            <p:cTn id="118" dur="400"/>
                                            <p:tgtEl>
                                              <p:spTgt spid="81"/>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82"/>
                                            </p:tgtEl>
                                            <p:attrNameLst>
                                              <p:attrName>style.visibility</p:attrName>
                                            </p:attrNameLst>
                                          </p:cBhvr>
                                          <p:to>
                                            <p:strVal val="visible"/>
                                          </p:to>
                                        </p:set>
                                        <p:anim calcmode="lin" valueType="num">
                                          <p:cBhvr>
                                            <p:cTn id="121" dur="400" fill="hold"/>
                                            <p:tgtEl>
                                              <p:spTgt spid="82"/>
                                            </p:tgtEl>
                                            <p:attrNameLst>
                                              <p:attrName>ppt_w</p:attrName>
                                            </p:attrNameLst>
                                          </p:cBhvr>
                                          <p:tavLst>
                                            <p:tav tm="0">
                                              <p:val>
                                                <p:fltVal val="0"/>
                                              </p:val>
                                            </p:tav>
                                            <p:tav tm="100000">
                                              <p:val>
                                                <p:strVal val="#ppt_w"/>
                                              </p:val>
                                            </p:tav>
                                          </p:tavLst>
                                        </p:anim>
                                        <p:anim calcmode="lin" valueType="num">
                                          <p:cBhvr>
                                            <p:cTn id="122" dur="400" fill="hold"/>
                                            <p:tgtEl>
                                              <p:spTgt spid="82"/>
                                            </p:tgtEl>
                                            <p:attrNameLst>
                                              <p:attrName>ppt_h</p:attrName>
                                            </p:attrNameLst>
                                          </p:cBhvr>
                                          <p:tavLst>
                                            <p:tav tm="0">
                                              <p:val>
                                                <p:fltVal val="0"/>
                                              </p:val>
                                            </p:tav>
                                            <p:tav tm="100000">
                                              <p:val>
                                                <p:strVal val="#ppt_h"/>
                                              </p:val>
                                            </p:tav>
                                          </p:tavLst>
                                        </p:anim>
                                        <p:anim calcmode="lin" valueType="num">
                                          <p:cBhvr>
                                            <p:cTn id="123" dur="400" fill="hold"/>
                                            <p:tgtEl>
                                              <p:spTgt spid="82"/>
                                            </p:tgtEl>
                                            <p:attrNameLst>
                                              <p:attrName>style.rotation</p:attrName>
                                            </p:attrNameLst>
                                          </p:cBhvr>
                                          <p:tavLst>
                                            <p:tav tm="0">
                                              <p:val>
                                                <p:fltVal val="90"/>
                                              </p:val>
                                            </p:tav>
                                            <p:tav tm="100000">
                                              <p:val>
                                                <p:fltVal val="0"/>
                                              </p:val>
                                            </p:tav>
                                          </p:tavLst>
                                        </p:anim>
                                        <p:animEffect transition="in" filter="fade">
                                          <p:cBhvr>
                                            <p:cTn id="124" dur="400"/>
                                            <p:tgtEl>
                                              <p:spTgt spid="82"/>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83"/>
                                            </p:tgtEl>
                                            <p:attrNameLst>
                                              <p:attrName>style.visibility</p:attrName>
                                            </p:attrNameLst>
                                          </p:cBhvr>
                                          <p:to>
                                            <p:strVal val="visible"/>
                                          </p:to>
                                        </p:set>
                                        <p:anim calcmode="lin" valueType="num">
                                          <p:cBhvr>
                                            <p:cTn id="127" dur="400" fill="hold"/>
                                            <p:tgtEl>
                                              <p:spTgt spid="83"/>
                                            </p:tgtEl>
                                            <p:attrNameLst>
                                              <p:attrName>ppt_w</p:attrName>
                                            </p:attrNameLst>
                                          </p:cBhvr>
                                          <p:tavLst>
                                            <p:tav tm="0">
                                              <p:val>
                                                <p:fltVal val="0"/>
                                              </p:val>
                                            </p:tav>
                                            <p:tav tm="100000">
                                              <p:val>
                                                <p:strVal val="#ppt_w"/>
                                              </p:val>
                                            </p:tav>
                                          </p:tavLst>
                                        </p:anim>
                                        <p:anim calcmode="lin" valueType="num">
                                          <p:cBhvr>
                                            <p:cTn id="128" dur="400" fill="hold"/>
                                            <p:tgtEl>
                                              <p:spTgt spid="83"/>
                                            </p:tgtEl>
                                            <p:attrNameLst>
                                              <p:attrName>ppt_h</p:attrName>
                                            </p:attrNameLst>
                                          </p:cBhvr>
                                          <p:tavLst>
                                            <p:tav tm="0">
                                              <p:val>
                                                <p:fltVal val="0"/>
                                              </p:val>
                                            </p:tav>
                                            <p:tav tm="100000">
                                              <p:val>
                                                <p:strVal val="#ppt_h"/>
                                              </p:val>
                                            </p:tav>
                                          </p:tavLst>
                                        </p:anim>
                                        <p:anim calcmode="lin" valueType="num">
                                          <p:cBhvr>
                                            <p:cTn id="129" dur="400" fill="hold"/>
                                            <p:tgtEl>
                                              <p:spTgt spid="83"/>
                                            </p:tgtEl>
                                            <p:attrNameLst>
                                              <p:attrName>style.rotation</p:attrName>
                                            </p:attrNameLst>
                                          </p:cBhvr>
                                          <p:tavLst>
                                            <p:tav tm="0">
                                              <p:val>
                                                <p:fltVal val="90"/>
                                              </p:val>
                                            </p:tav>
                                            <p:tav tm="100000">
                                              <p:val>
                                                <p:fltVal val="0"/>
                                              </p:val>
                                            </p:tav>
                                          </p:tavLst>
                                        </p:anim>
                                        <p:animEffect transition="in" filter="fade">
                                          <p:cBhvr>
                                            <p:cTn id="130" dur="400"/>
                                            <p:tgtEl>
                                              <p:spTgt spid="83"/>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84"/>
                                            </p:tgtEl>
                                            <p:attrNameLst>
                                              <p:attrName>style.visibility</p:attrName>
                                            </p:attrNameLst>
                                          </p:cBhvr>
                                          <p:to>
                                            <p:strVal val="visible"/>
                                          </p:to>
                                        </p:set>
                                        <p:anim calcmode="lin" valueType="num">
                                          <p:cBhvr>
                                            <p:cTn id="133" dur="400" fill="hold"/>
                                            <p:tgtEl>
                                              <p:spTgt spid="84"/>
                                            </p:tgtEl>
                                            <p:attrNameLst>
                                              <p:attrName>ppt_w</p:attrName>
                                            </p:attrNameLst>
                                          </p:cBhvr>
                                          <p:tavLst>
                                            <p:tav tm="0">
                                              <p:val>
                                                <p:fltVal val="0"/>
                                              </p:val>
                                            </p:tav>
                                            <p:tav tm="100000">
                                              <p:val>
                                                <p:strVal val="#ppt_w"/>
                                              </p:val>
                                            </p:tav>
                                          </p:tavLst>
                                        </p:anim>
                                        <p:anim calcmode="lin" valueType="num">
                                          <p:cBhvr>
                                            <p:cTn id="134" dur="400" fill="hold"/>
                                            <p:tgtEl>
                                              <p:spTgt spid="84"/>
                                            </p:tgtEl>
                                            <p:attrNameLst>
                                              <p:attrName>ppt_h</p:attrName>
                                            </p:attrNameLst>
                                          </p:cBhvr>
                                          <p:tavLst>
                                            <p:tav tm="0">
                                              <p:val>
                                                <p:fltVal val="0"/>
                                              </p:val>
                                            </p:tav>
                                            <p:tav tm="100000">
                                              <p:val>
                                                <p:strVal val="#ppt_h"/>
                                              </p:val>
                                            </p:tav>
                                          </p:tavLst>
                                        </p:anim>
                                        <p:anim calcmode="lin" valueType="num">
                                          <p:cBhvr>
                                            <p:cTn id="135" dur="400" fill="hold"/>
                                            <p:tgtEl>
                                              <p:spTgt spid="84"/>
                                            </p:tgtEl>
                                            <p:attrNameLst>
                                              <p:attrName>style.rotation</p:attrName>
                                            </p:attrNameLst>
                                          </p:cBhvr>
                                          <p:tavLst>
                                            <p:tav tm="0">
                                              <p:val>
                                                <p:fltVal val="90"/>
                                              </p:val>
                                            </p:tav>
                                            <p:tav tm="100000">
                                              <p:val>
                                                <p:fltVal val="0"/>
                                              </p:val>
                                            </p:tav>
                                          </p:tavLst>
                                        </p:anim>
                                        <p:animEffect transition="in" filter="fade">
                                          <p:cBhvr>
                                            <p:cTn id="136" dur="400"/>
                                            <p:tgtEl>
                                              <p:spTgt spid="84"/>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85"/>
                                            </p:tgtEl>
                                            <p:attrNameLst>
                                              <p:attrName>style.visibility</p:attrName>
                                            </p:attrNameLst>
                                          </p:cBhvr>
                                          <p:to>
                                            <p:strVal val="visible"/>
                                          </p:to>
                                        </p:set>
                                        <p:anim calcmode="lin" valueType="num">
                                          <p:cBhvr>
                                            <p:cTn id="139" dur="400" fill="hold"/>
                                            <p:tgtEl>
                                              <p:spTgt spid="85"/>
                                            </p:tgtEl>
                                            <p:attrNameLst>
                                              <p:attrName>ppt_w</p:attrName>
                                            </p:attrNameLst>
                                          </p:cBhvr>
                                          <p:tavLst>
                                            <p:tav tm="0">
                                              <p:val>
                                                <p:fltVal val="0"/>
                                              </p:val>
                                            </p:tav>
                                            <p:tav tm="100000">
                                              <p:val>
                                                <p:strVal val="#ppt_w"/>
                                              </p:val>
                                            </p:tav>
                                          </p:tavLst>
                                        </p:anim>
                                        <p:anim calcmode="lin" valueType="num">
                                          <p:cBhvr>
                                            <p:cTn id="140" dur="400" fill="hold"/>
                                            <p:tgtEl>
                                              <p:spTgt spid="85"/>
                                            </p:tgtEl>
                                            <p:attrNameLst>
                                              <p:attrName>ppt_h</p:attrName>
                                            </p:attrNameLst>
                                          </p:cBhvr>
                                          <p:tavLst>
                                            <p:tav tm="0">
                                              <p:val>
                                                <p:fltVal val="0"/>
                                              </p:val>
                                            </p:tav>
                                            <p:tav tm="100000">
                                              <p:val>
                                                <p:strVal val="#ppt_h"/>
                                              </p:val>
                                            </p:tav>
                                          </p:tavLst>
                                        </p:anim>
                                        <p:anim calcmode="lin" valueType="num">
                                          <p:cBhvr>
                                            <p:cTn id="141" dur="400" fill="hold"/>
                                            <p:tgtEl>
                                              <p:spTgt spid="85"/>
                                            </p:tgtEl>
                                            <p:attrNameLst>
                                              <p:attrName>style.rotation</p:attrName>
                                            </p:attrNameLst>
                                          </p:cBhvr>
                                          <p:tavLst>
                                            <p:tav tm="0">
                                              <p:val>
                                                <p:fltVal val="90"/>
                                              </p:val>
                                            </p:tav>
                                            <p:tav tm="100000">
                                              <p:val>
                                                <p:fltVal val="0"/>
                                              </p:val>
                                            </p:tav>
                                          </p:tavLst>
                                        </p:anim>
                                        <p:animEffect transition="in" filter="fade">
                                          <p:cBhvr>
                                            <p:cTn id="142" dur="400"/>
                                            <p:tgtEl>
                                              <p:spTgt spid="85"/>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86"/>
                                            </p:tgtEl>
                                            <p:attrNameLst>
                                              <p:attrName>style.visibility</p:attrName>
                                            </p:attrNameLst>
                                          </p:cBhvr>
                                          <p:to>
                                            <p:strVal val="visible"/>
                                          </p:to>
                                        </p:set>
                                        <p:anim calcmode="lin" valueType="num">
                                          <p:cBhvr>
                                            <p:cTn id="145" dur="400" fill="hold"/>
                                            <p:tgtEl>
                                              <p:spTgt spid="86"/>
                                            </p:tgtEl>
                                            <p:attrNameLst>
                                              <p:attrName>ppt_w</p:attrName>
                                            </p:attrNameLst>
                                          </p:cBhvr>
                                          <p:tavLst>
                                            <p:tav tm="0">
                                              <p:val>
                                                <p:fltVal val="0"/>
                                              </p:val>
                                            </p:tav>
                                            <p:tav tm="100000">
                                              <p:val>
                                                <p:strVal val="#ppt_w"/>
                                              </p:val>
                                            </p:tav>
                                          </p:tavLst>
                                        </p:anim>
                                        <p:anim calcmode="lin" valueType="num">
                                          <p:cBhvr>
                                            <p:cTn id="146" dur="400" fill="hold"/>
                                            <p:tgtEl>
                                              <p:spTgt spid="86"/>
                                            </p:tgtEl>
                                            <p:attrNameLst>
                                              <p:attrName>ppt_h</p:attrName>
                                            </p:attrNameLst>
                                          </p:cBhvr>
                                          <p:tavLst>
                                            <p:tav tm="0">
                                              <p:val>
                                                <p:fltVal val="0"/>
                                              </p:val>
                                            </p:tav>
                                            <p:tav tm="100000">
                                              <p:val>
                                                <p:strVal val="#ppt_h"/>
                                              </p:val>
                                            </p:tav>
                                          </p:tavLst>
                                        </p:anim>
                                        <p:anim calcmode="lin" valueType="num">
                                          <p:cBhvr>
                                            <p:cTn id="147" dur="400" fill="hold"/>
                                            <p:tgtEl>
                                              <p:spTgt spid="86"/>
                                            </p:tgtEl>
                                            <p:attrNameLst>
                                              <p:attrName>style.rotation</p:attrName>
                                            </p:attrNameLst>
                                          </p:cBhvr>
                                          <p:tavLst>
                                            <p:tav tm="0">
                                              <p:val>
                                                <p:fltVal val="90"/>
                                              </p:val>
                                            </p:tav>
                                            <p:tav tm="100000">
                                              <p:val>
                                                <p:fltVal val="0"/>
                                              </p:val>
                                            </p:tav>
                                          </p:tavLst>
                                        </p:anim>
                                        <p:animEffect transition="in" filter="fade">
                                          <p:cBhvr>
                                            <p:cTn id="148" dur="400"/>
                                            <p:tgtEl>
                                              <p:spTgt spid="86"/>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87"/>
                                            </p:tgtEl>
                                            <p:attrNameLst>
                                              <p:attrName>style.visibility</p:attrName>
                                            </p:attrNameLst>
                                          </p:cBhvr>
                                          <p:to>
                                            <p:strVal val="visible"/>
                                          </p:to>
                                        </p:set>
                                        <p:anim calcmode="lin" valueType="num">
                                          <p:cBhvr>
                                            <p:cTn id="151" dur="400" fill="hold"/>
                                            <p:tgtEl>
                                              <p:spTgt spid="87"/>
                                            </p:tgtEl>
                                            <p:attrNameLst>
                                              <p:attrName>ppt_w</p:attrName>
                                            </p:attrNameLst>
                                          </p:cBhvr>
                                          <p:tavLst>
                                            <p:tav tm="0">
                                              <p:val>
                                                <p:fltVal val="0"/>
                                              </p:val>
                                            </p:tav>
                                            <p:tav tm="100000">
                                              <p:val>
                                                <p:strVal val="#ppt_w"/>
                                              </p:val>
                                            </p:tav>
                                          </p:tavLst>
                                        </p:anim>
                                        <p:anim calcmode="lin" valueType="num">
                                          <p:cBhvr>
                                            <p:cTn id="152" dur="400" fill="hold"/>
                                            <p:tgtEl>
                                              <p:spTgt spid="87"/>
                                            </p:tgtEl>
                                            <p:attrNameLst>
                                              <p:attrName>ppt_h</p:attrName>
                                            </p:attrNameLst>
                                          </p:cBhvr>
                                          <p:tavLst>
                                            <p:tav tm="0">
                                              <p:val>
                                                <p:fltVal val="0"/>
                                              </p:val>
                                            </p:tav>
                                            <p:tav tm="100000">
                                              <p:val>
                                                <p:strVal val="#ppt_h"/>
                                              </p:val>
                                            </p:tav>
                                          </p:tavLst>
                                        </p:anim>
                                        <p:anim calcmode="lin" valueType="num">
                                          <p:cBhvr>
                                            <p:cTn id="153" dur="400" fill="hold"/>
                                            <p:tgtEl>
                                              <p:spTgt spid="87"/>
                                            </p:tgtEl>
                                            <p:attrNameLst>
                                              <p:attrName>style.rotation</p:attrName>
                                            </p:attrNameLst>
                                          </p:cBhvr>
                                          <p:tavLst>
                                            <p:tav tm="0">
                                              <p:val>
                                                <p:fltVal val="90"/>
                                              </p:val>
                                            </p:tav>
                                            <p:tav tm="100000">
                                              <p:val>
                                                <p:fltVal val="0"/>
                                              </p:val>
                                            </p:tav>
                                          </p:tavLst>
                                        </p:anim>
                                        <p:animEffect transition="in" filter="fade">
                                          <p:cBhvr>
                                            <p:cTn id="154" dur="400"/>
                                            <p:tgtEl>
                                              <p:spTgt spid="87"/>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88"/>
                                            </p:tgtEl>
                                            <p:attrNameLst>
                                              <p:attrName>style.visibility</p:attrName>
                                            </p:attrNameLst>
                                          </p:cBhvr>
                                          <p:to>
                                            <p:strVal val="visible"/>
                                          </p:to>
                                        </p:set>
                                        <p:anim calcmode="lin" valueType="num">
                                          <p:cBhvr>
                                            <p:cTn id="157" dur="400" fill="hold"/>
                                            <p:tgtEl>
                                              <p:spTgt spid="88"/>
                                            </p:tgtEl>
                                            <p:attrNameLst>
                                              <p:attrName>ppt_w</p:attrName>
                                            </p:attrNameLst>
                                          </p:cBhvr>
                                          <p:tavLst>
                                            <p:tav tm="0">
                                              <p:val>
                                                <p:fltVal val="0"/>
                                              </p:val>
                                            </p:tav>
                                            <p:tav tm="100000">
                                              <p:val>
                                                <p:strVal val="#ppt_w"/>
                                              </p:val>
                                            </p:tav>
                                          </p:tavLst>
                                        </p:anim>
                                        <p:anim calcmode="lin" valueType="num">
                                          <p:cBhvr>
                                            <p:cTn id="158" dur="400" fill="hold"/>
                                            <p:tgtEl>
                                              <p:spTgt spid="88"/>
                                            </p:tgtEl>
                                            <p:attrNameLst>
                                              <p:attrName>ppt_h</p:attrName>
                                            </p:attrNameLst>
                                          </p:cBhvr>
                                          <p:tavLst>
                                            <p:tav tm="0">
                                              <p:val>
                                                <p:fltVal val="0"/>
                                              </p:val>
                                            </p:tav>
                                            <p:tav tm="100000">
                                              <p:val>
                                                <p:strVal val="#ppt_h"/>
                                              </p:val>
                                            </p:tav>
                                          </p:tavLst>
                                        </p:anim>
                                        <p:anim calcmode="lin" valueType="num">
                                          <p:cBhvr>
                                            <p:cTn id="159" dur="400" fill="hold"/>
                                            <p:tgtEl>
                                              <p:spTgt spid="88"/>
                                            </p:tgtEl>
                                            <p:attrNameLst>
                                              <p:attrName>style.rotation</p:attrName>
                                            </p:attrNameLst>
                                          </p:cBhvr>
                                          <p:tavLst>
                                            <p:tav tm="0">
                                              <p:val>
                                                <p:fltVal val="90"/>
                                              </p:val>
                                            </p:tav>
                                            <p:tav tm="100000">
                                              <p:val>
                                                <p:fltVal val="0"/>
                                              </p:val>
                                            </p:tav>
                                          </p:tavLst>
                                        </p:anim>
                                        <p:animEffect transition="in" filter="fade">
                                          <p:cBhvr>
                                            <p:cTn id="160" dur="400"/>
                                            <p:tgtEl>
                                              <p:spTgt spid="8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89"/>
                                            </p:tgtEl>
                                            <p:attrNameLst>
                                              <p:attrName>style.visibility</p:attrName>
                                            </p:attrNameLst>
                                          </p:cBhvr>
                                          <p:to>
                                            <p:strVal val="visible"/>
                                          </p:to>
                                        </p:set>
                                        <p:anim calcmode="lin" valueType="num">
                                          <p:cBhvr>
                                            <p:cTn id="163" dur="400" fill="hold"/>
                                            <p:tgtEl>
                                              <p:spTgt spid="89"/>
                                            </p:tgtEl>
                                            <p:attrNameLst>
                                              <p:attrName>ppt_w</p:attrName>
                                            </p:attrNameLst>
                                          </p:cBhvr>
                                          <p:tavLst>
                                            <p:tav tm="0">
                                              <p:val>
                                                <p:fltVal val="0"/>
                                              </p:val>
                                            </p:tav>
                                            <p:tav tm="100000">
                                              <p:val>
                                                <p:strVal val="#ppt_w"/>
                                              </p:val>
                                            </p:tav>
                                          </p:tavLst>
                                        </p:anim>
                                        <p:anim calcmode="lin" valueType="num">
                                          <p:cBhvr>
                                            <p:cTn id="164" dur="400" fill="hold"/>
                                            <p:tgtEl>
                                              <p:spTgt spid="89"/>
                                            </p:tgtEl>
                                            <p:attrNameLst>
                                              <p:attrName>ppt_h</p:attrName>
                                            </p:attrNameLst>
                                          </p:cBhvr>
                                          <p:tavLst>
                                            <p:tav tm="0">
                                              <p:val>
                                                <p:fltVal val="0"/>
                                              </p:val>
                                            </p:tav>
                                            <p:tav tm="100000">
                                              <p:val>
                                                <p:strVal val="#ppt_h"/>
                                              </p:val>
                                            </p:tav>
                                          </p:tavLst>
                                        </p:anim>
                                        <p:anim calcmode="lin" valueType="num">
                                          <p:cBhvr>
                                            <p:cTn id="165" dur="400" fill="hold"/>
                                            <p:tgtEl>
                                              <p:spTgt spid="89"/>
                                            </p:tgtEl>
                                            <p:attrNameLst>
                                              <p:attrName>style.rotation</p:attrName>
                                            </p:attrNameLst>
                                          </p:cBhvr>
                                          <p:tavLst>
                                            <p:tav tm="0">
                                              <p:val>
                                                <p:fltVal val="90"/>
                                              </p:val>
                                            </p:tav>
                                            <p:tav tm="100000">
                                              <p:val>
                                                <p:fltVal val="0"/>
                                              </p:val>
                                            </p:tav>
                                          </p:tavLst>
                                        </p:anim>
                                        <p:animEffect transition="in" filter="fade">
                                          <p:cBhvr>
                                            <p:cTn id="166" dur="400"/>
                                            <p:tgtEl>
                                              <p:spTgt spid="89"/>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90"/>
                                            </p:tgtEl>
                                            <p:attrNameLst>
                                              <p:attrName>style.visibility</p:attrName>
                                            </p:attrNameLst>
                                          </p:cBhvr>
                                          <p:to>
                                            <p:strVal val="visible"/>
                                          </p:to>
                                        </p:set>
                                        <p:anim calcmode="lin" valueType="num">
                                          <p:cBhvr>
                                            <p:cTn id="169" dur="400" fill="hold"/>
                                            <p:tgtEl>
                                              <p:spTgt spid="90"/>
                                            </p:tgtEl>
                                            <p:attrNameLst>
                                              <p:attrName>ppt_w</p:attrName>
                                            </p:attrNameLst>
                                          </p:cBhvr>
                                          <p:tavLst>
                                            <p:tav tm="0">
                                              <p:val>
                                                <p:fltVal val="0"/>
                                              </p:val>
                                            </p:tav>
                                            <p:tav tm="100000">
                                              <p:val>
                                                <p:strVal val="#ppt_w"/>
                                              </p:val>
                                            </p:tav>
                                          </p:tavLst>
                                        </p:anim>
                                        <p:anim calcmode="lin" valueType="num">
                                          <p:cBhvr>
                                            <p:cTn id="170" dur="400" fill="hold"/>
                                            <p:tgtEl>
                                              <p:spTgt spid="90"/>
                                            </p:tgtEl>
                                            <p:attrNameLst>
                                              <p:attrName>ppt_h</p:attrName>
                                            </p:attrNameLst>
                                          </p:cBhvr>
                                          <p:tavLst>
                                            <p:tav tm="0">
                                              <p:val>
                                                <p:fltVal val="0"/>
                                              </p:val>
                                            </p:tav>
                                            <p:tav tm="100000">
                                              <p:val>
                                                <p:strVal val="#ppt_h"/>
                                              </p:val>
                                            </p:tav>
                                          </p:tavLst>
                                        </p:anim>
                                        <p:anim calcmode="lin" valueType="num">
                                          <p:cBhvr>
                                            <p:cTn id="171" dur="400" fill="hold"/>
                                            <p:tgtEl>
                                              <p:spTgt spid="90"/>
                                            </p:tgtEl>
                                            <p:attrNameLst>
                                              <p:attrName>style.rotation</p:attrName>
                                            </p:attrNameLst>
                                          </p:cBhvr>
                                          <p:tavLst>
                                            <p:tav tm="0">
                                              <p:val>
                                                <p:fltVal val="90"/>
                                              </p:val>
                                            </p:tav>
                                            <p:tav tm="100000">
                                              <p:val>
                                                <p:fltVal val="0"/>
                                              </p:val>
                                            </p:tav>
                                          </p:tavLst>
                                        </p:anim>
                                        <p:animEffect transition="in" filter="fade">
                                          <p:cBhvr>
                                            <p:cTn id="172" dur="400"/>
                                            <p:tgtEl>
                                              <p:spTgt spid="90"/>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91"/>
                                            </p:tgtEl>
                                            <p:attrNameLst>
                                              <p:attrName>style.visibility</p:attrName>
                                            </p:attrNameLst>
                                          </p:cBhvr>
                                          <p:to>
                                            <p:strVal val="visible"/>
                                          </p:to>
                                        </p:set>
                                        <p:anim calcmode="lin" valueType="num">
                                          <p:cBhvr>
                                            <p:cTn id="175" dur="400" fill="hold"/>
                                            <p:tgtEl>
                                              <p:spTgt spid="91"/>
                                            </p:tgtEl>
                                            <p:attrNameLst>
                                              <p:attrName>ppt_w</p:attrName>
                                            </p:attrNameLst>
                                          </p:cBhvr>
                                          <p:tavLst>
                                            <p:tav tm="0">
                                              <p:val>
                                                <p:fltVal val="0"/>
                                              </p:val>
                                            </p:tav>
                                            <p:tav tm="100000">
                                              <p:val>
                                                <p:strVal val="#ppt_w"/>
                                              </p:val>
                                            </p:tav>
                                          </p:tavLst>
                                        </p:anim>
                                        <p:anim calcmode="lin" valueType="num">
                                          <p:cBhvr>
                                            <p:cTn id="176" dur="400" fill="hold"/>
                                            <p:tgtEl>
                                              <p:spTgt spid="91"/>
                                            </p:tgtEl>
                                            <p:attrNameLst>
                                              <p:attrName>ppt_h</p:attrName>
                                            </p:attrNameLst>
                                          </p:cBhvr>
                                          <p:tavLst>
                                            <p:tav tm="0">
                                              <p:val>
                                                <p:fltVal val="0"/>
                                              </p:val>
                                            </p:tav>
                                            <p:tav tm="100000">
                                              <p:val>
                                                <p:strVal val="#ppt_h"/>
                                              </p:val>
                                            </p:tav>
                                          </p:tavLst>
                                        </p:anim>
                                        <p:anim calcmode="lin" valueType="num">
                                          <p:cBhvr>
                                            <p:cTn id="177" dur="400" fill="hold"/>
                                            <p:tgtEl>
                                              <p:spTgt spid="91"/>
                                            </p:tgtEl>
                                            <p:attrNameLst>
                                              <p:attrName>style.rotation</p:attrName>
                                            </p:attrNameLst>
                                          </p:cBhvr>
                                          <p:tavLst>
                                            <p:tav tm="0">
                                              <p:val>
                                                <p:fltVal val="90"/>
                                              </p:val>
                                            </p:tav>
                                            <p:tav tm="100000">
                                              <p:val>
                                                <p:fltVal val="0"/>
                                              </p:val>
                                            </p:tav>
                                          </p:tavLst>
                                        </p:anim>
                                        <p:animEffect transition="in" filter="fade">
                                          <p:cBhvr>
                                            <p:cTn id="178" dur="400"/>
                                            <p:tgtEl>
                                              <p:spTgt spid="91"/>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92"/>
                                            </p:tgtEl>
                                            <p:attrNameLst>
                                              <p:attrName>style.visibility</p:attrName>
                                            </p:attrNameLst>
                                          </p:cBhvr>
                                          <p:to>
                                            <p:strVal val="visible"/>
                                          </p:to>
                                        </p:set>
                                        <p:anim calcmode="lin" valueType="num">
                                          <p:cBhvr>
                                            <p:cTn id="181" dur="400" fill="hold"/>
                                            <p:tgtEl>
                                              <p:spTgt spid="92"/>
                                            </p:tgtEl>
                                            <p:attrNameLst>
                                              <p:attrName>ppt_w</p:attrName>
                                            </p:attrNameLst>
                                          </p:cBhvr>
                                          <p:tavLst>
                                            <p:tav tm="0">
                                              <p:val>
                                                <p:fltVal val="0"/>
                                              </p:val>
                                            </p:tav>
                                            <p:tav tm="100000">
                                              <p:val>
                                                <p:strVal val="#ppt_w"/>
                                              </p:val>
                                            </p:tav>
                                          </p:tavLst>
                                        </p:anim>
                                        <p:anim calcmode="lin" valueType="num">
                                          <p:cBhvr>
                                            <p:cTn id="182" dur="400" fill="hold"/>
                                            <p:tgtEl>
                                              <p:spTgt spid="92"/>
                                            </p:tgtEl>
                                            <p:attrNameLst>
                                              <p:attrName>ppt_h</p:attrName>
                                            </p:attrNameLst>
                                          </p:cBhvr>
                                          <p:tavLst>
                                            <p:tav tm="0">
                                              <p:val>
                                                <p:fltVal val="0"/>
                                              </p:val>
                                            </p:tav>
                                            <p:tav tm="100000">
                                              <p:val>
                                                <p:strVal val="#ppt_h"/>
                                              </p:val>
                                            </p:tav>
                                          </p:tavLst>
                                        </p:anim>
                                        <p:anim calcmode="lin" valueType="num">
                                          <p:cBhvr>
                                            <p:cTn id="183" dur="400" fill="hold"/>
                                            <p:tgtEl>
                                              <p:spTgt spid="92"/>
                                            </p:tgtEl>
                                            <p:attrNameLst>
                                              <p:attrName>style.rotation</p:attrName>
                                            </p:attrNameLst>
                                          </p:cBhvr>
                                          <p:tavLst>
                                            <p:tav tm="0">
                                              <p:val>
                                                <p:fltVal val="90"/>
                                              </p:val>
                                            </p:tav>
                                            <p:tav tm="100000">
                                              <p:val>
                                                <p:fltVal val="0"/>
                                              </p:val>
                                            </p:tav>
                                          </p:tavLst>
                                        </p:anim>
                                        <p:animEffect transition="in" filter="fade">
                                          <p:cBhvr>
                                            <p:cTn id="184" dur="400"/>
                                            <p:tgtEl>
                                              <p:spTgt spid="92"/>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93"/>
                                            </p:tgtEl>
                                            <p:attrNameLst>
                                              <p:attrName>style.visibility</p:attrName>
                                            </p:attrNameLst>
                                          </p:cBhvr>
                                          <p:to>
                                            <p:strVal val="visible"/>
                                          </p:to>
                                        </p:set>
                                        <p:anim calcmode="lin" valueType="num">
                                          <p:cBhvr>
                                            <p:cTn id="187" dur="400" fill="hold"/>
                                            <p:tgtEl>
                                              <p:spTgt spid="93"/>
                                            </p:tgtEl>
                                            <p:attrNameLst>
                                              <p:attrName>ppt_w</p:attrName>
                                            </p:attrNameLst>
                                          </p:cBhvr>
                                          <p:tavLst>
                                            <p:tav tm="0">
                                              <p:val>
                                                <p:fltVal val="0"/>
                                              </p:val>
                                            </p:tav>
                                            <p:tav tm="100000">
                                              <p:val>
                                                <p:strVal val="#ppt_w"/>
                                              </p:val>
                                            </p:tav>
                                          </p:tavLst>
                                        </p:anim>
                                        <p:anim calcmode="lin" valueType="num">
                                          <p:cBhvr>
                                            <p:cTn id="188" dur="400" fill="hold"/>
                                            <p:tgtEl>
                                              <p:spTgt spid="93"/>
                                            </p:tgtEl>
                                            <p:attrNameLst>
                                              <p:attrName>ppt_h</p:attrName>
                                            </p:attrNameLst>
                                          </p:cBhvr>
                                          <p:tavLst>
                                            <p:tav tm="0">
                                              <p:val>
                                                <p:fltVal val="0"/>
                                              </p:val>
                                            </p:tav>
                                            <p:tav tm="100000">
                                              <p:val>
                                                <p:strVal val="#ppt_h"/>
                                              </p:val>
                                            </p:tav>
                                          </p:tavLst>
                                        </p:anim>
                                        <p:anim calcmode="lin" valueType="num">
                                          <p:cBhvr>
                                            <p:cTn id="189" dur="400" fill="hold"/>
                                            <p:tgtEl>
                                              <p:spTgt spid="93"/>
                                            </p:tgtEl>
                                            <p:attrNameLst>
                                              <p:attrName>style.rotation</p:attrName>
                                            </p:attrNameLst>
                                          </p:cBhvr>
                                          <p:tavLst>
                                            <p:tav tm="0">
                                              <p:val>
                                                <p:fltVal val="90"/>
                                              </p:val>
                                            </p:tav>
                                            <p:tav tm="100000">
                                              <p:val>
                                                <p:fltVal val="0"/>
                                              </p:val>
                                            </p:tav>
                                          </p:tavLst>
                                        </p:anim>
                                        <p:animEffect transition="in" filter="fade">
                                          <p:cBhvr>
                                            <p:cTn id="190" dur="400"/>
                                            <p:tgtEl>
                                              <p:spTgt spid="93"/>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94"/>
                                            </p:tgtEl>
                                            <p:attrNameLst>
                                              <p:attrName>style.visibility</p:attrName>
                                            </p:attrNameLst>
                                          </p:cBhvr>
                                          <p:to>
                                            <p:strVal val="visible"/>
                                          </p:to>
                                        </p:set>
                                        <p:anim calcmode="lin" valueType="num">
                                          <p:cBhvr>
                                            <p:cTn id="193" dur="400" fill="hold"/>
                                            <p:tgtEl>
                                              <p:spTgt spid="94"/>
                                            </p:tgtEl>
                                            <p:attrNameLst>
                                              <p:attrName>ppt_w</p:attrName>
                                            </p:attrNameLst>
                                          </p:cBhvr>
                                          <p:tavLst>
                                            <p:tav tm="0">
                                              <p:val>
                                                <p:fltVal val="0"/>
                                              </p:val>
                                            </p:tav>
                                            <p:tav tm="100000">
                                              <p:val>
                                                <p:strVal val="#ppt_w"/>
                                              </p:val>
                                            </p:tav>
                                          </p:tavLst>
                                        </p:anim>
                                        <p:anim calcmode="lin" valueType="num">
                                          <p:cBhvr>
                                            <p:cTn id="194" dur="400" fill="hold"/>
                                            <p:tgtEl>
                                              <p:spTgt spid="94"/>
                                            </p:tgtEl>
                                            <p:attrNameLst>
                                              <p:attrName>ppt_h</p:attrName>
                                            </p:attrNameLst>
                                          </p:cBhvr>
                                          <p:tavLst>
                                            <p:tav tm="0">
                                              <p:val>
                                                <p:fltVal val="0"/>
                                              </p:val>
                                            </p:tav>
                                            <p:tav tm="100000">
                                              <p:val>
                                                <p:strVal val="#ppt_h"/>
                                              </p:val>
                                            </p:tav>
                                          </p:tavLst>
                                        </p:anim>
                                        <p:anim calcmode="lin" valueType="num">
                                          <p:cBhvr>
                                            <p:cTn id="195" dur="400" fill="hold"/>
                                            <p:tgtEl>
                                              <p:spTgt spid="94"/>
                                            </p:tgtEl>
                                            <p:attrNameLst>
                                              <p:attrName>style.rotation</p:attrName>
                                            </p:attrNameLst>
                                          </p:cBhvr>
                                          <p:tavLst>
                                            <p:tav tm="0">
                                              <p:val>
                                                <p:fltVal val="90"/>
                                              </p:val>
                                            </p:tav>
                                            <p:tav tm="100000">
                                              <p:val>
                                                <p:fltVal val="0"/>
                                              </p:val>
                                            </p:tav>
                                          </p:tavLst>
                                        </p:anim>
                                        <p:animEffect transition="in" filter="fade">
                                          <p:cBhvr>
                                            <p:cTn id="196" dur="400"/>
                                            <p:tgtEl>
                                              <p:spTgt spid="94"/>
                                            </p:tgtEl>
                                          </p:cBhvr>
                                        </p:animEffect>
                                      </p:childTnLst>
                                    </p:cTn>
                                  </p:par>
                                </p:childTnLst>
                              </p:cTn>
                            </p:par>
                            <p:par>
                              <p:cTn id="197" fill="hold">
                                <p:stCondLst>
                                  <p:cond delay="1160"/>
                                </p:stCondLst>
                                <p:childTnLst>
                                  <p:par>
                                    <p:cTn id="198" presetID="22" presetClass="entr" presetSubtype="8" fill="hold" nodeType="afterEffect">
                                      <p:stCondLst>
                                        <p:cond delay="0"/>
                                      </p:stCondLst>
                                      <p:childTnLst>
                                        <p:set>
                                          <p:cBhvr>
                                            <p:cTn id="199" dur="1" fill="hold">
                                              <p:stCondLst>
                                                <p:cond delay="0"/>
                                              </p:stCondLst>
                                            </p:cTn>
                                            <p:tgtEl>
                                              <p:spTgt spid="95"/>
                                            </p:tgtEl>
                                            <p:attrNameLst>
                                              <p:attrName>style.visibility</p:attrName>
                                            </p:attrNameLst>
                                          </p:cBhvr>
                                          <p:to>
                                            <p:strVal val="visible"/>
                                          </p:to>
                                        </p:set>
                                        <p:animEffect transition="in" filter="wipe(left)">
                                          <p:cBhvr>
                                            <p:cTn id="200" dur="500"/>
                                            <p:tgtEl>
                                              <p:spTgt spid="95"/>
                                            </p:tgtEl>
                                          </p:cBhvr>
                                        </p:animEffect>
                                      </p:childTnLst>
                                    </p:cTn>
                                  </p:par>
                                </p:childTnLst>
                              </p:cTn>
                            </p:par>
                            <p:par>
                              <p:cTn id="201" fill="hold">
                                <p:stCondLst>
                                  <p:cond delay="1660"/>
                                </p:stCondLst>
                                <p:childTnLst>
                                  <p:par>
                                    <p:cTn id="202" presetID="41" presetClass="entr" presetSubtype="0" fill="hold" grpId="0" nodeType="afterEffect">
                                      <p:stCondLst>
                                        <p:cond delay="0"/>
                                      </p:stCondLst>
                                      <p:iterate type="lt">
                                        <p:tmPct val="10000"/>
                                      </p:iterate>
                                      <p:childTnLst>
                                        <p:set>
                                          <p:cBhvr>
                                            <p:cTn id="203" dur="1" fill="hold">
                                              <p:stCondLst>
                                                <p:cond delay="0"/>
                                              </p:stCondLst>
                                            </p:cTn>
                                            <p:tgtEl>
                                              <p:spTgt spid="99"/>
                                            </p:tgtEl>
                                            <p:attrNameLst>
                                              <p:attrName>style.visibility</p:attrName>
                                            </p:attrNameLst>
                                          </p:cBhvr>
                                          <p:to>
                                            <p:strVal val="visible"/>
                                          </p:to>
                                        </p:set>
                                        <p:anim calcmode="lin" valueType="num">
                                          <p:cBhvr>
                                            <p:cTn id="204" dur="500" fill="hold"/>
                                            <p:tgtEl>
                                              <p:spTgt spid="99"/>
                                            </p:tgtEl>
                                            <p:attrNameLst>
                                              <p:attrName>ppt_x</p:attrName>
                                            </p:attrNameLst>
                                          </p:cBhvr>
                                          <p:tavLst>
                                            <p:tav tm="0">
                                              <p:val>
                                                <p:strVal val="#ppt_x"/>
                                              </p:val>
                                            </p:tav>
                                            <p:tav tm="50000">
                                              <p:val>
                                                <p:strVal val="#ppt_x+.1"/>
                                              </p:val>
                                            </p:tav>
                                            <p:tav tm="100000">
                                              <p:val>
                                                <p:strVal val="#ppt_x"/>
                                              </p:val>
                                            </p:tav>
                                          </p:tavLst>
                                        </p:anim>
                                        <p:anim calcmode="lin" valueType="num">
                                          <p:cBhvr>
                                            <p:cTn id="205" dur="500" fill="hold"/>
                                            <p:tgtEl>
                                              <p:spTgt spid="99"/>
                                            </p:tgtEl>
                                            <p:attrNameLst>
                                              <p:attrName>ppt_y</p:attrName>
                                            </p:attrNameLst>
                                          </p:cBhvr>
                                          <p:tavLst>
                                            <p:tav tm="0">
                                              <p:val>
                                                <p:strVal val="#ppt_y"/>
                                              </p:val>
                                            </p:tav>
                                            <p:tav tm="100000">
                                              <p:val>
                                                <p:strVal val="#ppt_y"/>
                                              </p:val>
                                            </p:tav>
                                          </p:tavLst>
                                        </p:anim>
                                        <p:anim calcmode="lin" valueType="num">
                                          <p:cBhvr>
                                            <p:cTn id="206" dur="500" fill="hold"/>
                                            <p:tgtEl>
                                              <p:spTgt spid="99"/>
                                            </p:tgtEl>
                                            <p:attrNameLst>
                                              <p:attrName>ppt_h</p:attrName>
                                            </p:attrNameLst>
                                          </p:cBhvr>
                                          <p:tavLst>
                                            <p:tav tm="0">
                                              <p:val>
                                                <p:strVal val="#ppt_h/10"/>
                                              </p:val>
                                            </p:tav>
                                            <p:tav tm="50000">
                                              <p:val>
                                                <p:strVal val="#ppt_h+.01"/>
                                              </p:val>
                                            </p:tav>
                                            <p:tav tm="100000">
                                              <p:val>
                                                <p:strVal val="#ppt_h"/>
                                              </p:val>
                                            </p:tav>
                                          </p:tavLst>
                                        </p:anim>
                                        <p:anim calcmode="lin" valueType="num">
                                          <p:cBhvr>
                                            <p:cTn id="207" dur="500" fill="hold"/>
                                            <p:tgtEl>
                                              <p:spTgt spid="99"/>
                                            </p:tgtEl>
                                            <p:attrNameLst>
                                              <p:attrName>ppt_w</p:attrName>
                                            </p:attrNameLst>
                                          </p:cBhvr>
                                          <p:tavLst>
                                            <p:tav tm="0">
                                              <p:val>
                                                <p:strVal val="#ppt_w/10"/>
                                              </p:val>
                                            </p:tav>
                                            <p:tav tm="50000">
                                              <p:val>
                                                <p:strVal val="#ppt_w+.01"/>
                                              </p:val>
                                            </p:tav>
                                            <p:tav tm="100000">
                                              <p:val>
                                                <p:strVal val="#ppt_w"/>
                                              </p:val>
                                            </p:tav>
                                          </p:tavLst>
                                        </p:anim>
                                        <p:animEffect transition="in" filter="fade">
                                          <p:cBhvr>
                                            <p:cTn id="208" dur="500" tmFilter="0,0; .5, 1; 1, 1"/>
                                            <p:tgtEl>
                                              <p:spTgt spid="99"/>
                                            </p:tgtEl>
                                          </p:cBhvr>
                                        </p:animEffect>
                                      </p:childTnLst>
                                    </p:cTn>
                                  </p:par>
                                  <p:par>
                                    <p:cTn id="209" presetID="41" presetClass="entr" presetSubtype="0" fill="hold" grpId="0" nodeType="withEffect">
                                      <p:stCondLst>
                                        <p:cond delay="0"/>
                                      </p:stCondLst>
                                      <p:iterate type="lt">
                                        <p:tmPct val="10000"/>
                                      </p:iterate>
                                      <p:childTnLst>
                                        <p:set>
                                          <p:cBhvr>
                                            <p:cTn id="210" dur="1" fill="hold">
                                              <p:stCondLst>
                                                <p:cond delay="0"/>
                                              </p:stCondLst>
                                            </p:cTn>
                                            <p:tgtEl>
                                              <p:spTgt spid="100"/>
                                            </p:tgtEl>
                                            <p:attrNameLst>
                                              <p:attrName>style.visibility</p:attrName>
                                            </p:attrNameLst>
                                          </p:cBhvr>
                                          <p:to>
                                            <p:strVal val="visible"/>
                                          </p:to>
                                        </p:set>
                                        <p:anim calcmode="lin" valueType="num">
                                          <p:cBhvr>
                                            <p:cTn id="211"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212" dur="500" fill="hold"/>
                                            <p:tgtEl>
                                              <p:spTgt spid="100"/>
                                            </p:tgtEl>
                                            <p:attrNameLst>
                                              <p:attrName>ppt_y</p:attrName>
                                            </p:attrNameLst>
                                          </p:cBhvr>
                                          <p:tavLst>
                                            <p:tav tm="0">
                                              <p:val>
                                                <p:strVal val="#ppt_y"/>
                                              </p:val>
                                            </p:tav>
                                            <p:tav tm="100000">
                                              <p:val>
                                                <p:strVal val="#ppt_y"/>
                                              </p:val>
                                            </p:tav>
                                          </p:tavLst>
                                        </p:anim>
                                        <p:anim calcmode="lin" valueType="num">
                                          <p:cBhvr>
                                            <p:cTn id="213"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214"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215" dur="500" tmFilter="0,0; .5, 1; 1, 1"/>
                                            <p:tgtEl>
                                              <p:spTgt spid="100"/>
                                            </p:tgtEl>
                                          </p:cBhvr>
                                        </p:animEffect>
                                      </p:childTnLst>
                                    </p:cTn>
                                  </p:par>
                                </p:childTnLst>
                              </p:cTn>
                            </p:par>
                            <p:par>
                              <p:cTn id="216" fill="hold">
                                <p:stCondLst>
                                  <p:cond delay="2560"/>
                                </p:stCondLst>
                                <p:childTnLst>
                                  <p:par>
                                    <p:cTn id="217" presetID="22" presetClass="entr" presetSubtype="2" fill="hold"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wipe(right)">
                                          <p:cBhvr>
                                            <p:cTn id="219" dur="500"/>
                                            <p:tgtEl>
                                              <p:spTgt spid="103"/>
                                            </p:tgtEl>
                                          </p:cBhvr>
                                        </p:animEffect>
                                      </p:childTnLst>
                                    </p:cTn>
                                  </p:par>
                                </p:childTnLst>
                              </p:cTn>
                            </p:par>
                            <p:par>
                              <p:cTn id="220" fill="hold">
                                <p:stCondLst>
                                  <p:cond delay="3060"/>
                                </p:stCondLst>
                                <p:childTnLst>
                                  <p:par>
                                    <p:cTn id="221" presetID="41" presetClass="entr" presetSubtype="0" fill="hold" grpId="0" nodeType="afterEffect">
                                      <p:stCondLst>
                                        <p:cond delay="0"/>
                                      </p:stCondLst>
                                      <p:iterate type="lt">
                                        <p:tmPct val="10000"/>
                                      </p:iterate>
                                      <p:childTnLst>
                                        <p:set>
                                          <p:cBhvr>
                                            <p:cTn id="222" dur="1" fill="hold">
                                              <p:stCondLst>
                                                <p:cond delay="0"/>
                                              </p:stCondLst>
                                            </p:cTn>
                                            <p:tgtEl>
                                              <p:spTgt spid="101"/>
                                            </p:tgtEl>
                                            <p:attrNameLst>
                                              <p:attrName>style.visibility</p:attrName>
                                            </p:attrNameLst>
                                          </p:cBhvr>
                                          <p:to>
                                            <p:strVal val="visible"/>
                                          </p:to>
                                        </p:set>
                                        <p:anim calcmode="lin" valueType="num">
                                          <p:cBhvr>
                                            <p:cTn id="223"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224" dur="500" fill="hold"/>
                                            <p:tgtEl>
                                              <p:spTgt spid="101"/>
                                            </p:tgtEl>
                                            <p:attrNameLst>
                                              <p:attrName>ppt_y</p:attrName>
                                            </p:attrNameLst>
                                          </p:cBhvr>
                                          <p:tavLst>
                                            <p:tav tm="0">
                                              <p:val>
                                                <p:strVal val="#ppt_y"/>
                                              </p:val>
                                            </p:tav>
                                            <p:tav tm="100000">
                                              <p:val>
                                                <p:strVal val="#ppt_y"/>
                                              </p:val>
                                            </p:tav>
                                          </p:tavLst>
                                        </p:anim>
                                        <p:anim calcmode="lin" valueType="num">
                                          <p:cBhvr>
                                            <p:cTn id="225"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226"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227" dur="500" tmFilter="0,0; .5, 1; 1, 1"/>
                                            <p:tgtEl>
                                              <p:spTgt spid="101"/>
                                            </p:tgtEl>
                                          </p:cBhvr>
                                        </p:animEffect>
                                      </p:childTnLst>
                                    </p:cTn>
                                  </p:par>
                                  <p:par>
                                    <p:cTn id="228" presetID="41" presetClass="entr" presetSubtype="0" fill="hold" grpId="0" nodeType="withEffect">
                                      <p:stCondLst>
                                        <p:cond delay="0"/>
                                      </p:stCondLst>
                                      <p:iterate type="lt">
                                        <p:tmPct val="10000"/>
                                      </p:iterate>
                                      <p:childTnLst>
                                        <p:set>
                                          <p:cBhvr>
                                            <p:cTn id="229" dur="1" fill="hold">
                                              <p:stCondLst>
                                                <p:cond delay="0"/>
                                              </p:stCondLst>
                                            </p:cTn>
                                            <p:tgtEl>
                                              <p:spTgt spid="102"/>
                                            </p:tgtEl>
                                            <p:attrNameLst>
                                              <p:attrName>style.visibility</p:attrName>
                                            </p:attrNameLst>
                                          </p:cBhvr>
                                          <p:to>
                                            <p:strVal val="visible"/>
                                          </p:to>
                                        </p:set>
                                        <p:anim calcmode="lin" valueType="num">
                                          <p:cBhvr>
                                            <p:cTn id="230" dur="5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231" dur="500" fill="hold"/>
                                            <p:tgtEl>
                                              <p:spTgt spid="102"/>
                                            </p:tgtEl>
                                            <p:attrNameLst>
                                              <p:attrName>ppt_y</p:attrName>
                                            </p:attrNameLst>
                                          </p:cBhvr>
                                          <p:tavLst>
                                            <p:tav tm="0">
                                              <p:val>
                                                <p:strVal val="#ppt_y"/>
                                              </p:val>
                                            </p:tav>
                                            <p:tav tm="100000">
                                              <p:val>
                                                <p:strVal val="#ppt_y"/>
                                              </p:val>
                                            </p:tav>
                                          </p:tavLst>
                                        </p:anim>
                                        <p:anim calcmode="lin" valueType="num">
                                          <p:cBhvr>
                                            <p:cTn id="232" dur="5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233" dur="5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234" dur="500" tmFilter="0,0; .5, 1; 1, 1"/>
                                            <p:tgtEl>
                                              <p:spTgt spid="102"/>
                                            </p:tgtEl>
                                          </p:cBhvr>
                                        </p:animEffect>
                                      </p:childTnLst>
                                    </p:cTn>
                                  </p:par>
                                </p:childTnLst>
                              </p:cTn>
                            </p:par>
                            <p:par>
                              <p:cTn id="235" fill="hold">
                                <p:stCondLst>
                                  <p:cond delay="3960"/>
                                </p:stCondLst>
                                <p:childTnLst>
                                  <p:par>
                                    <p:cTn id="236" presetID="41" presetClass="entr" presetSubtype="0" fill="hold" grpId="0" nodeType="afterEffect">
                                      <p:stCondLst>
                                        <p:cond delay="0"/>
                                      </p:stCondLst>
                                      <p:iterate type="lt">
                                        <p:tmPct val="10000"/>
                                      </p:iterate>
                                      <p:childTnLst>
                                        <p:set>
                                          <p:cBhvr>
                                            <p:cTn id="237" dur="1" fill="hold">
                                              <p:stCondLst>
                                                <p:cond delay="0"/>
                                              </p:stCondLst>
                                            </p:cTn>
                                            <p:tgtEl>
                                              <p:spTgt spid="110"/>
                                            </p:tgtEl>
                                            <p:attrNameLst>
                                              <p:attrName>style.visibility</p:attrName>
                                            </p:attrNameLst>
                                          </p:cBhvr>
                                          <p:to>
                                            <p:strVal val="visible"/>
                                          </p:to>
                                        </p:set>
                                        <p:anim calcmode="lin" valueType="num">
                                          <p:cBhvr>
                                            <p:cTn id="238"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239" dur="500" fill="hold"/>
                                            <p:tgtEl>
                                              <p:spTgt spid="110"/>
                                            </p:tgtEl>
                                            <p:attrNameLst>
                                              <p:attrName>ppt_y</p:attrName>
                                            </p:attrNameLst>
                                          </p:cBhvr>
                                          <p:tavLst>
                                            <p:tav tm="0">
                                              <p:val>
                                                <p:strVal val="#ppt_y"/>
                                              </p:val>
                                            </p:tav>
                                            <p:tav tm="100000">
                                              <p:val>
                                                <p:strVal val="#ppt_y"/>
                                              </p:val>
                                            </p:tav>
                                          </p:tavLst>
                                        </p:anim>
                                        <p:anim calcmode="lin" valueType="num">
                                          <p:cBhvr>
                                            <p:cTn id="240"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241"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242" dur="500" tmFilter="0,0; .5, 1; 1, 1"/>
                                            <p:tgtEl>
                                              <p:spTgt spid="110"/>
                                            </p:tgtEl>
                                          </p:cBhvr>
                                        </p:animEffect>
                                      </p:childTnLst>
                                    </p:cTn>
                                  </p:par>
                                </p:childTnLst>
                              </p:cTn>
                            </p:par>
                            <p:par>
                              <p:cTn id="243" fill="hold">
                                <p:stCondLst>
                                  <p:cond delay="4610"/>
                                </p:stCondLst>
                                <p:childTnLst>
                                  <p:par>
                                    <p:cTn id="244" presetID="41" presetClass="entr" presetSubtype="0" fill="hold" grpId="0" nodeType="afterEffect">
                                      <p:stCondLst>
                                        <p:cond delay="0"/>
                                      </p:stCondLst>
                                      <p:iterate type="lt">
                                        <p:tmPct val="10000"/>
                                      </p:iterate>
                                      <p:childTnLst>
                                        <p:set>
                                          <p:cBhvr>
                                            <p:cTn id="245" dur="1" fill="hold">
                                              <p:stCondLst>
                                                <p:cond delay="0"/>
                                              </p:stCondLst>
                                            </p:cTn>
                                            <p:tgtEl>
                                              <p:spTgt spid="111"/>
                                            </p:tgtEl>
                                            <p:attrNameLst>
                                              <p:attrName>style.visibility</p:attrName>
                                            </p:attrNameLst>
                                          </p:cBhvr>
                                          <p:to>
                                            <p:strVal val="visible"/>
                                          </p:to>
                                        </p:set>
                                        <p:anim calcmode="lin" valueType="num">
                                          <p:cBhvr>
                                            <p:cTn id="246"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247" dur="500" fill="hold"/>
                                            <p:tgtEl>
                                              <p:spTgt spid="111"/>
                                            </p:tgtEl>
                                            <p:attrNameLst>
                                              <p:attrName>ppt_y</p:attrName>
                                            </p:attrNameLst>
                                          </p:cBhvr>
                                          <p:tavLst>
                                            <p:tav tm="0">
                                              <p:val>
                                                <p:strVal val="#ppt_y"/>
                                              </p:val>
                                            </p:tav>
                                            <p:tav tm="100000">
                                              <p:val>
                                                <p:strVal val="#ppt_y"/>
                                              </p:val>
                                            </p:tav>
                                          </p:tavLst>
                                        </p:anim>
                                        <p:anim calcmode="lin" valueType="num">
                                          <p:cBhvr>
                                            <p:cTn id="248"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249"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250" dur="500" tmFilter="0,0; .5, 1; 1, 1"/>
                                            <p:tgtEl>
                                              <p:spTgt spid="111"/>
                                            </p:tgtEl>
                                          </p:cBhvr>
                                        </p:animEffect>
                                      </p:childTnLst>
                                    </p:cTn>
                                  </p:par>
                                </p:childTnLst>
                              </p:cTn>
                            </p:par>
                            <p:par>
                              <p:cTn id="251" fill="hold">
                                <p:stCondLst>
                                  <p:cond delay="5260"/>
                                </p:stCondLst>
                                <p:childTnLst>
                                  <p:par>
                                    <p:cTn id="252" presetID="41" presetClass="entr" presetSubtype="0" fill="hold" grpId="0" nodeType="afterEffect">
                                      <p:stCondLst>
                                        <p:cond delay="0"/>
                                      </p:stCondLst>
                                      <p:iterate type="lt">
                                        <p:tmPct val="10000"/>
                                      </p:iterate>
                                      <p:childTnLst>
                                        <p:set>
                                          <p:cBhvr>
                                            <p:cTn id="253" dur="1" fill="hold">
                                              <p:stCondLst>
                                                <p:cond delay="0"/>
                                              </p:stCondLst>
                                            </p:cTn>
                                            <p:tgtEl>
                                              <p:spTgt spid="112"/>
                                            </p:tgtEl>
                                            <p:attrNameLst>
                                              <p:attrName>style.visibility</p:attrName>
                                            </p:attrNameLst>
                                          </p:cBhvr>
                                          <p:to>
                                            <p:strVal val="visible"/>
                                          </p:to>
                                        </p:set>
                                        <p:anim calcmode="lin" valueType="num">
                                          <p:cBhvr>
                                            <p:cTn id="254"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255" dur="500" fill="hold"/>
                                            <p:tgtEl>
                                              <p:spTgt spid="112"/>
                                            </p:tgtEl>
                                            <p:attrNameLst>
                                              <p:attrName>ppt_y</p:attrName>
                                            </p:attrNameLst>
                                          </p:cBhvr>
                                          <p:tavLst>
                                            <p:tav tm="0">
                                              <p:val>
                                                <p:strVal val="#ppt_y"/>
                                              </p:val>
                                            </p:tav>
                                            <p:tav tm="100000">
                                              <p:val>
                                                <p:strVal val="#ppt_y"/>
                                              </p:val>
                                            </p:tav>
                                          </p:tavLst>
                                        </p:anim>
                                        <p:anim calcmode="lin" valueType="num">
                                          <p:cBhvr>
                                            <p:cTn id="256"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257"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258" dur="500" tmFilter="0,0; .5, 1; 1, 1"/>
                                            <p:tgtEl>
                                              <p:spTgt spid="112"/>
                                            </p:tgtEl>
                                          </p:cBhvr>
                                        </p:animEffect>
                                      </p:childTnLst>
                                    </p:cTn>
                                  </p:par>
                                  <p:par>
                                    <p:cTn id="259" presetID="31" presetClass="entr" presetSubtype="0" fill="hold" grpId="0" nodeType="withEffect">
                                      <p:stCondLst>
                                        <p:cond delay="0"/>
                                      </p:stCondLst>
                                      <p:childTnLst>
                                        <p:set>
                                          <p:cBhvr>
                                            <p:cTn id="260" dur="1" fill="hold">
                                              <p:stCondLst>
                                                <p:cond delay="0"/>
                                              </p:stCondLst>
                                            </p:cTn>
                                            <p:tgtEl>
                                              <p:spTgt spid="107"/>
                                            </p:tgtEl>
                                            <p:attrNameLst>
                                              <p:attrName>style.visibility</p:attrName>
                                            </p:attrNameLst>
                                          </p:cBhvr>
                                          <p:to>
                                            <p:strVal val="visible"/>
                                          </p:to>
                                        </p:set>
                                        <p:anim calcmode="lin" valueType="num">
                                          <p:cBhvr>
                                            <p:cTn id="261" dur="1000" fill="hold"/>
                                            <p:tgtEl>
                                              <p:spTgt spid="107"/>
                                            </p:tgtEl>
                                            <p:attrNameLst>
                                              <p:attrName>ppt_w</p:attrName>
                                            </p:attrNameLst>
                                          </p:cBhvr>
                                          <p:tavLst>
                                            <p:tav tm="0">
                                              <p:val>
                                                <p:fltVal val="0"/>
                                              </p:val>
                                            </p:tav>
                                            <p:tav tm="100000">
                                              <p:val>
                                                <p:strVal val="#ppt_w"/>
                                              </p:val>
                                            </p:tav>
                                          </p:tavLst>
                                        </p:anim>
                                        <p:anim calcmode="lin" valueType="num">
                                          <p:cBhvr>
                                            <p:cTn id="262" dur="1000" fill="hold"/>
                                            <p:tgtEl>
                                              <p:spTgt spid="107"/>
                                            </p:tgtEl>
                                            <p:attrNameLst>
                                              <p:attrName>ppt_h</p:attrName>
                                            </p:attrNameLst>
                                          </p:cBhvr>
                                          <p:tavLst>
                                            <p:tav tm="0">
                                              <p:val>
                                                <p:fltVal val="0"/>
                                              </p:val>
                                            </p:tav>
                                            <p:tav tm="100000">
                                              <p:val>
                                                <p:strVal val="#ppt_h"/>
                                              </p:val>
                                            </p:tav>
                                          </p:tavLst>
                                        </p:anim>
                                        <p:anim calcmode="lin" valueType="num">
                                          <p:cBhvr>
                                            <p:cTn id="263" dur="1000" fill="hold"/>
                                            <p:tgtEl>
                                              <p:spTgt spid="107"/>
                                            </p:tgtEl>
                                            <p:attrNameLst>
                                              <p:attrName>style.rotation</p:attrName>
                                            </p:attrNameLst>
                                          </p:cBhvr>
                                          <p:tavLst>
                                            <p:tav tm="0">
                                              <p:val>
                                                <p:fltVal val="90"/>
                                              </p:val>
                                            </p:tav>
                                            <p:tav tm="100000">
                                              <p:val>
                                                <p:fltVal val="0"/>
                                              </p:val>
                                            </p:tav>
                                          </p:tavLst>
                                        </p:anim>
                                        <p:animEffect transition="in" filter="fade">
                                          <p:cBhvr>
                                            <p:cTn id="264" dur="1000"/>
                                            <p:tgtEl>
                                              <p:spTgt spid="107"/>
                                            </p:tgtEl>
                                          </p:cBhvr>
                                        </p:animEffect>
                                      </p:childTnLst>
                                    </p:cTn>
                                  </p:par>
                                  <p:par>
                                    <p:cTn id="265" presetID="31" presetClass="entr" presetSubtype="0" fill="hold" grpId="0" nodeType="withEffect">
                                      <p:stCondLst>
                                        <p:cond delay="0"/>
                                      </p:stCondLst>
                                      <p:childTnLst>
                                        <p:set>
                                          <p:cBhvr>
                                            <p:cTn id="266" dur="1" fill="hold">
                                              <p:stCondLst>
                                                <p:cond delay="0"/>
                                              </p:stCondLst>
                                            </p:cTn>
                                            <p:tgtEl>
                                              <p:spTgt spid="108"/>
                                            </p:tgtEl>
                                            <p:attrNameLst>
                                              <p:attrName>style.visibility</p:attrName>
                                            </p:attrNameLst>
                                          </p:cBhvr>
                                          <p:to>
                                            <p:strVal val="visible"/>
                                          </p:to>
                                        </p:set>
                                        <p:anim calcmode="lin" valueType="num">
                                          <p:cBhvr>
                                            <p:cTn id="267" dur="1000" fill="hold"/>
                                            <p:tgtEl>
                                              <p:spTgt spid="108"/>
                                            </p:tgtEl>
                                            <p:attrNameLst>
                                              <p:attrName>ppt_w</p:attrName>
                                            </p:attrNameLst>
                                          </p:cBhvr>
                                          <p:tavLst>
                                            <p:tav tm="0">
                                              <p:val>
                                                <p:fltVal val="0"/>
                                              </p:val>
                                            </p:tav>
                                            <p:tav tm="100000">
                                              <p:val>
                                                <p:strVal val="#ppt_w"/>
                                              </p:val>
                                            </p:tav>
                                          </p:tavLst>
                                        </p:anim>
                                        <p:anim calcmode="lin" valueType="num">
                                          <p:cBhvr>
                                            <p:cTn id="268" dur="1000" fill="hold"/>
                                            <p:tgtEl>
                                              <p:spTgt spid="108"/>
                                            </p:tgtEl>
                                            <p:attrNameLst>
                                              <p:attrName>ppt_h</p:attrName>
                                            </p:attrNameLst>
                                          </p:cBhvr>
                                          <p:tavLst>
                                            <p:tav tm="0">
                                              <p:val>
                                                <p:fltVal val="0"/>
                                              </p:val>
                                            </p:tav>
                                            <p:tav tm="100000">
                                              <p:val>
                                                <p:strVal val="#ppt_h"/>
                                              </p:val>
                                            </p:tav>
                                          </p:tavLst>
                                        </p:anim>
                                        <p:anim calcmode="lin" valueType="num">
                                          <p:cBhvr>
                                            <p:cTn id="269" dur="1000" fill="hold"/>
                                            <p:tgtEl>
                                              <p:spTgt spid="108"/>
                                            </p:tgtEl>
                                            <p:attrNameLst>
                                              <p:attrName>style.rotation</p:attrName>
                                            </p:attrNameLst>
                                          </p:cBhvr>
                                          <p:tavLst>
                                            <p:tav tm="0">
                                              <p:val>
                                                <p:fltVal val="90"/>
                                              </p:val>
                                            </p:tav>
                                            <p:tav tm="100000">
                                              <p:val>
                                                <p:fltVal val="0"/>
                                              </p:val>
                                            </p:tav>
                                          </p:tavLst>
                                        </p:anim>
                                        <p:animEffect transition="in" filter="fade">
                                          <p:cBhvr>
                                            <p:cTn id="270" dur="1000"/>
                                            <p:tgtEl>
                                              <p:spTgt spid="108"/>
                                            </p:tgtEl>
                                          </p:cBhvr>
                                        </p:animEffect>
                                      </p:childTnLst>
                                    </p:cTn>
                                  </p:par>
                                  <p:par>
                                    <p:cTn id="271" presetID="31" presetClass="entr" presetSubtype="0" fill="hold" grpId="0" nodeType="withEffect">
                                      <p:stCondLst>
                                        <p:cond delay="0"/>
                                      </p:stCondLst>
                                      <p:childTnLst>
                                        <p:set>
                                          <p:cBhvr>
                                            <p:cTn id="272" dur="1" fill="hold">
                                              <p:stCondLst>
                                                <p:cond delay="0"/>
                                              </p:stCondLst>
                                            </p:cTn>
                                            <p:tgtEl>
                                              <p:spTgt spid="109"/>
                                            </p:tgtEl>
                                            <p:attrNameLst>
                                              <p:attrName>style.visibility</p:attrName>
                                            </p:attrNameLst>
                                          </p:cBhvr>
                                          <p:to>
                                            <p:strVal val="visible"/>
                                          </p:to>
                                        </p:set>
                                        <p:anim calcmode="lin" valueType="num">
                                          <p:cBhvr>
                                            <p:cTn id="273" dur="1000" fill="hold"/>
                                            <p:tgtEl>
                                              <p:spTgt spid="109"/>
                                            </p:tgtEl>
                                            <p:attrNameLst>
                                              <p:attrName>ppt_w</p:attrName>
                                            </p:attrNameLst>
                                          </p:cBhvr>
                                          <p:tavLst>
                                            <p:tav tm="0">
                                              <p:val>
                                                <p:fltVal val="0"/>
                                              </p:val>
                                            </p:tav>
                                            <p:tav tm="100000">
                                              <p:val>
                                                <p:strVal val="#ppt_w"/>
                                              </p:val>
                                            </p:tav>
                                          </p:tavLst>
                                        </p:anim>
                                        <p:anim calcmode="lin" valueType="num">
                                          <p:cBhvr>
                                            <p:cTn id="274" dur="1000" fill="hold"/>
                                            <p:tgtEl>
                                              <p:spTgt spid="109"/>
                                            </p:tgtEl>
                                            <p:attrNameLst>
                                              <p:attrName>ppt_h</p:attrName>
                                            </p:attrNameLst>
                                          </p:cBhvr>
                                          <p:tavLst>
                                            <p:tav tm="0">
                                              <p:val>
                                                <p:fltVal val="0"/>
                                              </p:val>
                                            </p:tav>
                                            <p:tav tm="100000">
                                              <p:val>
                                                <p:strVal val="#ppt_h"/>
                                              </p:val>
                                            </p:tav>
                                          </p:tavLst>
                                        </p:anim>
                                        <p:anim calcmode="lin" valueType="num">
                                          <p:cBhvr>
                                            <p:cTn id="275" dur="1000" fill="hold"/>
                                            <p:tgtEl>
                                              <p:spTgt spid="109"/>
                                            </p:tgtEl>
                                            <p:attrNameLst>
                                              <p:attrName>style.rotation</p:attrName>
                                            </p:attrNameLst>
                                          </p:cBhvr>
                                          <p:tavLst>
                                            <p:tav tm="0">
                                              <p:val>
                                                <p:fltVal val="90"/>
                                              </p:val>
                                            </p:tav>
                                            <p:tav tm="100000">
                                              <p:val>
                                                <p:fltVal val="0"/>
                                              </p:val>
                                            </p:tav>
                                          </p:tavLst>
                                        </p:anim>
                                        <p:animEffect transition="in" filter="fade">
                                          <p:cBhvr>
                                            <p:cTn id="276"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63"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9" grpId="0"/>
          <p:bldP spid="100" grpId="0"/>
          <p:bldP spid="101" grpId="0"/>
          <p:bldP spid="102" grpId="0"/>
          <p:bldP spid="107" grpId="0" animBg="1"/>
          <p:bldP spid="108" grpId="0" animBg="1"/>
          <p:bldP spid="109" grpId="0" animBg="1"/>
          <p:bldP spid="110" grpId="0"/>
          <p:bldP spid="111" grpId="0"/>
          <p:bldP spid="11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440"/>
          <p:cNvSpPr txBox="1"/>
          <p:nvPr/>
        </p:nvSpPr>
        <p:spPr>
          <a:xfrm>
            <a:off x="9194724" y="3874381"/>
            <a:ext cx="2439213" cy="2169825"/>
          </a:xfrm>
          <a:prstGeom prst="rect">
            <a:avLst/>
          </a:prstGeom>
          <a:noFill/>
        </p:spPr>
        <p:txBody>
          <a:bodyPr wrap="square" rtlCol="0">
            <a:spAutoFit/>
          </a:bodyPr>
          <a:lstStyle/>
          <a:p>
            <a:pPr>
              <a:lnSpc>
                <a:spcPct val="150000"/>
              </a:lnSpc>
            </a:pPr>
            <a:r>
              <a:rPr lang="zh-CN" altLang="en-US" dirty="0" smtClean="0">
                <a:solidFill>
                  <a:schemeClr val="accent2"/>
                </a:solidFill>
                <a:latin typeface="+mn-ea"/>
                <a:ea typeface="+mn-ea"/>
              </a:rPr>
              <a:t>这里输入您的文字</a:t>
            </a:r>
            <a:r>
              <a:rPr lang="zh-CN" altLang="en-US" dirty="0">
                <a:solidFill>
                  <a:schemeClr val="accent2"/>
                </a:solidFill>
                <a:latin typeface="+mn-ea"/>
                <a:ea typeface="+mn-ea"/>
              </a:rPr>
              <a:t>这里输入您的</a:t>
            </a:r>
            <a:r>
              <a:rPr lang="zh-CN" altLang="en-US" dirty="0" smtClean="0">
                <a:solidFill>
                  <a:schemeClr val="accent2"/>
                </a:solidFill>
                <a:latin typeface="+mn-ea"/>
                <a:ea typeface="+mn-ea"/>
              </a:rPr>
              <a:t>文字</a:t>
            </a:r>
            <a:r>
              <a:rPr lang="zh-CN" altLang="en-US" dirty="0">
                <a:solidFill>
                  <a:schemeClr val="accent2"/>
                </a:solidFill>
                <a:latin typeface="+mn-ea"/>
                <a:ea typeface="+mn-ea"/>
              </a:rPr>
              <a:t>这里输入您的文字这里输入您的</a:t>
            </a:r>
            <a:r>
              <a:rPr lang="zh-CN" altLang="en-US" dirty="0" smtClean="0">
                <a:solidFill>
                  <a:schemeClr val="accent2"/>
                </a:solidFill>
                <a:latin typeface="+mn-ea"/>
                <a:ea typeface="+mn-ea"/>
              </a:rPr>
              <a:t>文字这里</a:t>
            </a:r>
            <a:r>
              <a:rPr lang="zh-CN" altLang="en-US" dirty="0">
                <a:solidFill>
                  <a:schemeClr val="accent2"/>
                </a:solidFill>
                <a:latin typeface="+mn-ea"/>
                <a:ea typeface="+mn-ea"/>
              </a:rPr>
              <a:t>输入</a:t>
            </a:r>
            <a:r>
              <a:rPr lang="zh-CN" altLang="en-US" dirty="0" smtClean="0">
                <a:solidFill>
                  <a:schemeClr val="accent2"/>
                </a:solidFill>
                <a:latin typeface="+mn-ea"/>
                <a:ea typeface="+mn-ea"/>
              </a:rPr>
              <a:t>您</a:t>
            </a:r>
            <a:r>
              <a:rPr lang="zh-CN" altLang="en-US" dirty="0">
                <a:solidFill>
                  <a:schemeClr val="accent2"/>
                </a:solidFill>
                <a:latin typeface="+mn-ea"/>
                <a:ea typeface="+mn-ea"/>
              </a:rPr>
              <a:t>这里输入您的</a:t>
            </a:r>
            <a:r>
              <a:rPr lang="zh-CN" altLang="en-US" dirty="0" smtClean="0">
                <a:solidFill>
                  <a:schemeClr val="accent2"/>
                </a:solidFill>
                <a:latin typeface="+mn-ea"/>
                <a:ea typeface="+mn-ea"/>
              </a:rPr>
              <a:t>文字</a:t>
            </a:r>
            <a:endParaRPr lang="zh-CN" altLang="en-US" dirty="0">
              <a:solidFill>
                <a:schemeClr val="accent2"/>
              </a:solidFill>
              <a:latin typeface="+mn-ea"/>
              <a:ea typeface="+mn-ea"/>
            </a:endParaRPr>
          </a:p>
        </p:txBody>
      </p:sp>
      <p:grpSp>
        <p:nvGrpSpPr>
          <p:cNvPr id="442" name="组合 441"/>
          <p:cNvGrpSpPr/>
          <p:nvPr/>
        </p:nvGrpSpPr>
        <p:grpSpPr>
          <a:xfrm>
            <a:off x="1165549" y="1642245"/>
            <a:ext cx="7607300" cy="4565650"/>
            <a:chOff x="1706563" y="1090612"/>
            <a:chExt cx="7607300" cy="4565650"/>
          </a:xfrm>
          <a:solidFill>
            <a:schemeClr val="bg1"/>
          </a:solidFill>
        </p:grpSpPr>
        <p:sp>
          <p:nvSpPr>
            <p:cNvPr id="443" name="Freeform 613"/>
            <p:cNvSpPr>
              <a:spLocks noEditPoints="1"/>
            </p:cNvSpPr>
            <p:nvPr/>
          </p:nvSpPr>
          <p:spPr bwMode="auto">
            <a:xfrm>
              <a:off x="5049838" y="2849563"/>
              <a:ext cx="801688" cy="1449388"/>
            </a:xfrm>
            <a:custGeom>
              <a:avLst/>
              <a:gdLst>
                <a:gd name="T0" fmla="*/ 846 w 893"/>
                <a:gd name="T1" fmla="*/ 184 h 1613"/>
                <a:gd name="T2" fmla="*/ 765 w 893"/>
                <a:gd name="T3" fmla="*/ 894 h 1613"/>
                <a:gd name="T4" fmla="*/ 769 w 893"/>
                <a:gd name="T5" fmla="*/ 911 h 1613"/>
                <a:gd name="T6" fmla="*/ 771 w 893"/>
                <a:gd name="T7" fmla="*/ 913 h 1613"/>
                <a:gd name="T8" fmla="*/ 763 w 893"/>
                <a:gd name="T9" fmla="*/ 1043 h 1613"/>
                <a:gd name="T10" fmla="*/ 759 w 893"/>
                <a:gd name="T11" fmla="*/ 1568 h 1613"/>
                <a:gd name="T12" fmla="*/ 271 w 893"/>
                <a:gd name="T13" fmla="*/ 1568 h 1613"/>
                <a:gd name="T14" fmla="*/ 157 w 893"/>
                <a:gd name="T15" fmla="*/ 1456 h 1613"/>
                <a:gd name="T16" fmla="*/ 151 w 893"/>
                <a:gd name="T17" fmla="*/ 1452 h 1613"/>
                <a:gd name="T18" fmla="*/ 49 w 893"/>
                <a:gd name="T19" fmla="*/ 1355 h 1613"/>
                <a:gd name="T20" fmla="*/ 286 w 893"/>
                <a:gd name="T21" fmla="*/ 869 h 1613"/>
                <a:gd name="T22" fmla="*/ 491 w 893"/>
                <a:gd name="T23" fmla="*/ 871 h 1613"/>
                <a:gd name="T24" fmla="*/ 512 w 893"/>
                <a:gd name="T25" fmla="*/ 887 h 1613"/>
                <a:gd name="T26" fmla="*/ 628 w 893"/>
                <a:gd name="T27" fmla="*/ 887 h 1613"/>
                <a:gd name="T28" fmla="*/ 649 w 893"/>
                <a:gd name="T29" fmla="*/ 872 h 1613"/>
                <a:gd name="T30" fmla="*/ 690 w 893"/>
                <a:gd name="T31" fmla="*/ 872 h 1613"/>
                <a:gd name="T32" fmla="*/ 706 w 893"/>
                <a:gd name="T33" fmla="*/ 866 h 1613"/>
                <a:gd name="T34" fmla="*/ 713 w 893"/>
                <a:gd name="T35" fmla="*/ 850 h 1613"/>
                <a:gd name="T36" fmla="*/ 718 w 893"/>
                <a:gd name="T37" fmla="*/ 176 h 1613"/>
                <a:gd name="T38" fmla="*/ 711 w 893"/>
                <a:gd name="T39" fmla="*/ 160 h 1613"/>
                <a:gd name="T40" fmla="*/ 696 w 893"/>
                <a:gd name="T41" fmla="*/ 153 h 1613"/>
                <a:gd name="T42" fmla="*/ 455 w 893"/>
                <a:gd name="T43" fmla="*/ 152 h 1613"/>
                <a:gd name="T44" fmla="*/ 469 w 893"/>
                <a:gd name="T45" fmla="*/ 53 h 1613"/>
                <a:gd name="T46" fmla="*/ 832 w 893"/>
                <a:gd name="T47" fmla="*/ 167 h 1613"/>
                <a:gd name="T48" fmla="*/ 847 w 893"/>
                <a:gd name="T49" fmla="*/ 179 h 1613"/>
                <a:gd name="T50" fmla="*/ 846 w 893"/>
                <a:gd name="T51" fmla="*/ 184 h 1613"/>
                <a:gd name="T52" fmla="*/ 850 w 893"/>
                <a:gd name="T53" fmla="*/ 127 h 1613"/>
                <a:gd name="T54" fmla="*/ 847 w 893"/>
                <a:gd name="T55" fmla="*/ 126 h 1613"/>
                <a:gd name="T56" fmla="*/ 457 w 893"/>
                <a:gd name="T57" fmla="*/ 2 h 1613"/>
                <a:gd name="T58" fmla="*/ 439 w 893"/>
                <a:gd name="T59" fmla="*/ 5 h 1613"/>
                <a:gd name="T60" fmla="*/ 429 w 893"/>
                <a:gd name="T61" fmla="*/ 20 h 1613"/>
                <a:gd name="T62" fmla="*/ 407 w 893"/>
                <a:gd name="T63" fmla="*/ 170 h 1613"/>
                <a:gd name="T64" fmla="*/ 412 w 893"/>
                <a:gd name="T65" fmla="*/ 188 h 1613"/>
                <a:gd name="T66" fmla="*/ 429 w 893"/>
                <a:gd name="T67" fmla="*/ 196 h 1613"/>
                <a:gd name="T68" fmla="*/ 673 w 893"/>
                <a:gd name="T69" fmla="*/ 198 h 1613"/>
                <a:gd name="T70" fmla="*/ 669 w 893"/>
                <a:gd name="T71" fmla="*/ 828 h 1613"/>
                <a:gd name="T72" fmla="*/ 628 w 893"/>
                <a:gd name="T73" fmla="*/ 827 h 1613"/>
                <a:gd name="T74" fmla="*/ 612 w 893"/>
                <a:gd name="T75" fmla="*/ 834 h 1613"/>
                <a:gd name="T76" fmla="*/ 607 w 893"/>
                <a:gd name="T77" fmla="*/ 842 h 1613"/>
                <a:gd name="T78" fmla="*/ 533 w 893"/>
                <a:gd name="T79" fmla="*/ 842 h 1613"/>
                <a:gd name="T80" fmla="*/ 512 w 893"/>
                <a:gd name="T81" fmla="*/ 826 h 1613"/>
                <a:gd name="T82" fmla="*/ 272 w 893"/>
                <a:gd name="T83" fmla="*/ 825 h 1613"/>
                <a:gd name="T84" fmla="*/ 252 w 893"/>
                <a:gd name="T85" fmla="*/ 837 h 1613"/>
                <a:gd name="T86" fmla="*/ 3 w 893"/>
                <a:gd name="T87" fmla="*/ 1348 h 1613"/>
                <a:gd name="T88" fmla="*/ 6 w 893"/>
                <a:gd name="T89" fmla="*/ 1371 h 1613"/>
                <a:gd name="T90" fmla="*/ 128 w 893"/>
                <a:gd name="T91" fmla="*/ 1490 h 1613"/>
                <a:gd name="T92" fmla="*/ 247 w 893"/>
                <a:gd name="T93" fmla="*/ 1606 h 1613"/>
                <a:gd name="T94" fmla="*/ 262 w 893"/>
                <a:gd name="T95" fmla="*/ 1613 h 1613"/>
                <a:gd name="T96" fmla="*/ 781 w 893"/>
                <a:gd name="T97" fmla="*/ 1613 h 1613"/>
                <a:gd name="T98" fmla="*/ 803 w 893"/>
                <a:gd name="T99" fmla="*/ 1591 h 1613"/>
                <a:gd name="T100" fmla="*/ 807 w 893"/>
                <a:gd name="T101" fmla="*/ 1041 h 1613"/>
                <a:gd name="T102" fmla="*/ 807 w 893"/>
                <a:gd name="T103" fmla="*/ 1037 h 1613"/>
                <a:gd name="T104" fmla="*/ 816 w 893"/>
                <a:gd name="T105" fmla="*/ 926 h 1613"/>
                <a:gd name="T106" fmla="*/ 816 w 893"/>
                <a:gd name="T107" fmla="*/ 898 h 1613"/>
                <a:gd name="T108" fmla="*/ 810 w 893"/>
                <a:gd name="T109" fmla="*/ 890 h 1613"/>
                <a:gd name="T110" fmla="*/ 889 w 893"/>
                <a:gd name="T111" fmla="*/ 193 h 1613"/>
                <a:gd name="T112" fmla="*/ 890 w 893"/>
                <a:gd name="T113" fmla="*/ 168 h 1613"/>
                <a:gd name="T114" fmla="*/ 850 w 893"/>
                <a:gd name="T115" fmla="*/ 127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3" h="1613">
                  <a:moveTo>
                    <a:pt x="846" y="184"/>
                  </a:moveTo>
                  <a:cubicBezTo>
                    <a:pt x="841" y="214"/>
                    <a:pt x="768" y="867"/>
                    <a:pt x="765" y="894"/>
                  </a:cubicBezTo>
                  <a:cubicBezTo>
                    <a:pt x="764" y="900"/>
                    <a:pt x="766" y="906"/>
                    <a:pt x="769" y="911"/>
                  </a:cubicBezTo>
                  <a:lnTo>
                    <a:pt x="771" y="913"/>
                  </a:lnTo>
                  <a:cubicBezTo>
                    <a:pt x="750" y="958"/>
                    <a:pt x="760" y="1027"/>
                    <a:pt x="763" y="1043"/>
                  </a:cubicBezTo>
                  <a:lnTo>
                    <a:pt x="759" y="1568"/>
                  </a:lnTo>
                  <a:lnTo>
                    <a:pt x="271" y="1568"/>
                  </a:lnTo>
                  <a:lnTo>
                    <a:pt x="157" y="1456"/>
                  </a:lnTo>
                  <a:cubicBezTo>
                    <a:pt x="155" y="1455"/>
                    <a:pt x="154" y="1453"/>
                    <a:pt x="151" y="1452"/>
                  </a:cubicBezTo>
                  <a:cubicBezTo>
                    <a:pt x="119" y="1436"/>
                    <a:pt x="73" y="1384"/>
                    <a:pt x="49" y="1355"/>
                  </a:cubicBezTo>
                  <a:cubicBezTo>
                    <a:pt x="78" y="1296"/>
                    <a:pt x="203" y="1042"/>
                    <a:pt x="286" y="869"/>
                  </a:cubicBezTo>
                  <a:lnTo>
                    <a:pt x="491" y="871"/>
                  </a:lnTo>
                  <a:cubicBezTo>
                    <a:pt x="493" y="880"/>
                    <a:pt x="502" y="887"/>
                    <a:pt x="512" y="887"/>
                  </a:cubicBezTo>
                  <a:lnTo>
                    <a:pt x="628" y="887"/>
                  </a:lnTo>
                  <a:cubicBezTo>
                    <a:pt x="637" y="887"/>
                    <a:pt x="646" y="881"/>
                    <a:pt x="649" y="872"/>
                  </a:cubicBezTo>
                  <a:lnTo>
                    <a:pt x="690" y="872"/>
                  </a:lnTo>
                  <a:cubicBezTo>
                    <a:pt x="696" y="872"/>
                    <a:pt x="702" y="870"/>
                    <a:pt x="706" y="866"/>
                  </a:cubicBezTo>
                  <a:cubicBezTo>
                    <a:pt x="710" y="862"/>
                    <a:pt x="713" y="856"/>
                    <a:pt x="713" y="850"/>
                  </a:cubicBezTo>
                  <a:lnTo>
                    <a:pt x="718" y="176"/>
                  </a:lnTo>
                  <a:cubicBezTo>
                    <a:pt x="718" y="170"/>
                    <a:pt x="716" y="164"/>
                    <a:pt x="711" y="160"/>
                  </a:cubicBezTo>
                  <a:cubicBezTo>
                    <a:pt x="707" y="156"/>
                    <a:pt x="702" y="153"/>
                    <a:pt x="696" y="153"/>
                  </a:cubicBezTo>
                  <a:lnTo>
                    <a:pt x="455" y="152"/>
                  </a:lnTo>
                  <a:cubicBezTo>
                    <a:pt x="461" y="109"/>
                    <a:pt x="466" y="75"/>
                    <a:pt x="469" y="53"/>
                  </a:cubicBezTo>
                  <a:lnTo>
                    <a:pt x="832" y="167"/>
                  </a:lnTo>
                  <a:cubicBezTo>
                    <a:pt x="842" y="173"/>
                    <a:pt x="846" y="177"/>
                    <a:pt x="847" y="179"/>
                  </a:cubicBezTo>
                  <a:cubicBezTo>
                    <a:pt x="846" y="180"/>
                    <a:pt x="846" y="182"/>
                    <a:pt x="846" y="184"/>
                  </a:cubicBezTo>
                  <a:close/>
                  <a:moveTo>
                    <a:pt x="850" y="127"/>
                  </a:moveTo>
                  <a:cubicBezTo>
                    <a:pt x="849" y="126"/>
                    <a:pt x="848" y="126"/>
                    <a:pt x="847" y="126"/>
                  </a:cubicBezTo>
                  <a:lnTo>
                    <a:pt x="457" y="2"/>
                  </a:lnTo>
                  <a:cubicBezTo>
                    <a:pt x="451" y="0"/>
                    <a:pt x="444" y="1"/>
                    <a:pt x="439" y="5"/>
                  </a:cubicBezTo>
                  <a:cubicBezTo>
                    <a:pt x="433" y="8"/>
                    <a:pt x="430" y="14"/>
                    <a:pt x="429" y="20"/>
                  </a:cubicBezTo>
                  <a:cubicBezTo>
                    <a:pt x="429" y="20"/>
                    <a:pt x="420" y="83"/>
                    <a:pt x="407" y="170"/>
                  </a:cubicBezTo>
                  <a:cubicBezTo>
                    <a:pt x="406" y="177"/>
                    <a:pt x="408" y="183"/>
                    <a:pt x="412" y="188"/>
                  </a:cubicBezTo>
                  <a:cubicBezTo>
                    <a:pt x="417" y="193"/>
                    <a:pt x="423" y="196"/>
                    <a:pt x="429" y="196"/>
                  </a:cubicBezTo>
                  <a:lnTo>
                    <a:pt x="673" y="198"/>
                  </a:lnTo>
                  <a:lnTo>
                    <a:pt x="669" y="828"/>
                  </a:lnTo>
                  <a:lnTo>
                    <a:pt x="628" y="827"/>
                  </a:lnTo>
                  <a:cubicBezTo>
                    <a:pt x="623" y="827"/>
                    <a:pt x="616" y="829"/>
                    <a:pt x="612" y="834"/>
                  </a:cubicBezTo>
                  <a:cubicBezTo>
                    <a:pt x="610" y="836"/>
                    <a:pt x="608" y="839"/>
                    <a:pt x="607" y="842"/>
                  </a:cubicBezTo>
                  <a:lnTo>
                    <a:pt x="533" y="842"/>
                  </a:lnTo>
                  <a:cubicBezTo>
                    <a:pt x="531" y="833"/>
                    <a:pt x="522" y="826"/>
                    <a:pt x="512" y="826"/>
                  </a:cubicBezTo>
                  <a:lnTo>
                    <a:pt x="272" y="825"/>
                  </a:lnTo>
                  <a:cubicBezTo>
                    <a:pt x="264" y="825"/>
                    <a:pt x="256" y="829"/>
                    <a:pt x="252" y="837"/>
                  </a:cubicBezTo>
                  <a:cubicBezTo>
                    <a:pt x="159" y="1032"/>
                    <a:pt x="5" y="1345"/>
                    <a:pt x="3" y="1348"/>
                  </a:cubicBezTo>
                  <a:cubicBezTo>
                    <a:pt x="0" y="1355"/>
                    <a:pt x="0" y="1364"/>
                    <a:pt x="6" y="1371"/>
                  </a:cubicBezTo>
                  <a:cubicBezTo>
                    <a:pt x="8" y="1375"/>
                    <a:pt x="75" y="1462"/>
                    <a:pt x="128" y="1490"/>
                  </a:cubicBezTo>
                  <a:lnTo>
                    <a:pt x="247" y="1606"/>
                  </a:lnTo>
                  <a:cubicBezTo>
                    <a:pt x="251" y="1610"/>
                    <a:pt x="256" y="1613"/>
                    <a:pt x="262" y="1613"/>
                  </a:cubicBezTo>
                  <a:lnTo>
                    <a:pt x="781" y="1613"/>
                  </a:lnTo>
                  <a:cubicBezTo>
                    <a:pt x="793" y="1613"/>
                    <a:pt x="803" y="1603"/>
                    <a:pt x="803" y="1591"/>
                  </a:cubicBezTo>
                  <a:lnTo>
                    <a:pt x="807" y="1041"/>
                  </a:lnTo>
                  <a:cubicBezTo>
                    <a:pt x="807" y="1040"/>
                    <a:pt x="807" y="1038"/>
                    <a:pt x="807" y="1037"/>
                  </a:cubicBezTo>
                  <a:cubicBezTo>
                    <a:pt x="801" y="1005"/>
                    <a:pt x="798" y="947"/>
                    <a:pt x="816" y="926"/>
                  </a:cubicBezTo>
                  <a:cubicBezTo>
                    <a:pt x="822" y="917"/>
                    <a:pt x="822" y="906"/>
                    <a:pt x="816" y="898"/>
                  </a:cubicBezTo>
                  <a:lnTo>
                    <a:pt x="810" y="890"/>
                  </a:lnTo>
                  <a:cubicBezTo>
                    <a:pt x="819" y="811"/>
                    <a:pt x="882" y="247"/>
                    <a:pt x="889" y="193"/>
                  </a:cubicBezTo>
                  <a:cubicBezTo>
                    <a:pt x="892" y="186"/>
                    <a:pt x="893" y="178"/>
                    <a:pt x="890" y="168"/>
                  </a:cubicBezTo>
                  <a:cubicBezTo>
                    <a:pt x="886" y="152"/>
                    <a:pt x="873" y="138"/>
                    <a:pt x="850"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Freeform 1044"/>
            <p:cNvSpPr>
              <a:spLocks/>
            </p:cNvSpPr>
            <p:nvPr/>
          </p:nvSpPr>
          <p:spPr bwMode="auto">
            <a:xfrm>
              <a:off x="1706563" y="1090612"/>
              <a:ext cx="7607300" cy="4565650"/>
            </a:xfrm>
            <a:custGeom>
              <a:avLst/>
              <a:gdLst>
                <a:gd name="T0" fmla="*/ 6560 w 8465"/>
                <a:gd name="T1" fmla="*/ 2039 h 5080"/>
                <a:gd name="T2" fmla="*/ 4970 w 8465"/>
                <a:gd name="T3" fmla="*/ 2957 h 5080"/>
                <a:gd name="T4" fmla="*/ 4920 w 8465"/>
                <a:gd name="T5" fmla="*/ 2002 h 5080"/>
                <a:gd name="T6" fmla="*/ 4663 w 8465"/>
                <a:gd name="T7" fmla="*/ 1598 h 5080"/>
                <a:gd name="T8" fmla="*/ 4857 w 8465"/>
                <a:gd name="T9" fmla="*/ 1644 h 5080"/>
                <a:gd name="T10" fmla="*/ 4939 w 8465"/>
                <a:gd name="T11" fmla="*/ 1558 h 5080"/>
                <a:gd name="T12" fmla="*/ 4883 w 8465"/>
                <a:gd name="T13" fmla="*/ 1426 h 5080"/>
                <a:gd name="T14" fmla="*/ 4757 w 8465"/>
                <a:gd name="T15" fmla="*/ 1408 h 5080"/>
                <a:gd name="T16" fmla="*/ 4274 w 8465"/>
                <a:gd name="T17" fmla="*/ 879 h 5080"/>
                <a:gd name="T18" fmla="*/ 4162 w 8465"/>
                <a:gd name="T19" fmla="*/ 551 h 5080"/>
                <a:gd name="T20" fmla="*/ 4248 w 8465"/>
                <a:gd name="T21" fmla="*/ 499 h 5080"/>
                <a:gd name="T22" fmla="*/ 4258 w 8465"/>
                <a:gd name="T23" fmla="*/ 399 h 5080"/>
                <a:gd name="T24" fmla="*/ 4267 w 8465"/>
                <a:gd name="T25" fmla="*/ 275 h 5080"/>
                <a:gd name="T26" fmla="*/ 4228 w 8465"/>
                <a:gd name="T27" fmla="*/ 179 h 5080"/>
                <a:gd name="T28" fmla="*/ 3956 w 8465"/>
                <a:gd name="T29" fmla="*/ 28 h 5080"/>
                <a:gd name="T30" fmla="*/ 3851 w 8465"/>
                <a:gd name="T31" fmla="*/ 467 h 5080"/>
                <a:gd name="T32" fmla="*/ 3868 w 8465"/>
                <a:gd name="T33" fmla="*/ 536 h 5080"/>
                <a:gd name="T34" fmla="*/ 3679 w 8465"/>
                <a:gd name="T35" fmla="*/ 907 h 5080"/>
                <a:gd name="T36" fmla="*/ 3658 w 8465"/>
                <a:gd name="T37" fmla="*/ 1771 h 5080"/>
                <a:gd name="T38" fmla="*/ 3797 w 8465"/>
                <a:gd name="T39" fmla="*/ 1943 h 5080"/>
                <a:gd name="T40" fmla="*/ 3435 w 8465"/>
                <a:gd name="T41" fmla="*/ 2102 h 5080"/>
                <a:gd name="T42" fmla="*/ 3430 w 8465"/>
                <a:gd name="T43" fmla="*/ 2821 h 5080"/>
                <a:gd name="T44" fmla="*/ 3619 w 8465"/>
                <a:gd name="T45" fmla="*/ 2822 h 5080"/>
                <a:gd name="T46" fmla="*/ 3414 w 8465"/>
                <a:gd name="T47" fmla="*/ 3459 h 5080"/>
                <a:gd name="T48" fmla="*/ 2511 w 8465"/>
                <a:gd name="T49" fmla="*/ 4359 h 5080"/>
                <a:gd name="T50" fmla="*/ 22 w 8465"/>
                <a:gd name="T51" fmla="*/ 5035 h 5080"/>
                <a:gd name="T52" fmla="*/ 391 w 8465"/>
                <a:gd name="T53" fmla="*/ 5069 h 5080"/>
                <a:gd name="T54" fmla="*/ 3032 w 8465"/>
                <a:gd name="T55" fmla="*/ 3578 h 5080"/>
                <a:gd name="T56" fmla="*/ 3541 w 8465"/>
                <a:gd name="T57" fmla="*/ 3252 h 5080"/>
                <a:gd name="T58" fmla="*/ 3597 w 8465"/>
                <a:gd name="T59" fmla="*/ 2778 h 5080"/>
                <a:gd name="T60" fmla="*/ 3481 w 8465"/>
                <a:gd name="T61" fmla="*/ 2777 h 5080"/>
                <a:gd name="T62" fmla="*/ 3822 w 8465"/>
                <a:gd name="T63" fmla="*/ 2128 h 5080"/>
                <a:gd name="T64" fmla="*/ 3828 w 8465"/>
                <a:gd name="T65" fmla="*/ 1907 h 5080"/>
                <a:gd name="T66" fmla="*/ 3699 w 8465"/>
                <a:gd name="T67" fmla="*/ 1725 h 5080"/>
                <a:gd name="T68" fmla="*/ 3720 w 8465"/>
                <a:gd name="T69" fmla="*/ 925 h 5080"/>
                <a:gd name="T70" fmla="*/ 3910 w 8465"/>
                <a:gd name="T71" fmla="*/ 551 h 5080"/>
                <a:gd name="T72" fmla="*/ 3910 w 8465"/>
                <a:gd name="T73" fmla="*/ 470 h 5080"/>
                <a:gd name="T74" fmla="*/ 3824 w 8465"/>
                <a:gd name="T75" fmla="*/ 284 h 5080"/>
                <a:gd name="T76" fmla="*/ 4128 w 8465"/>
                <a:gd name="T77" fmla="*/ 109 h 5080"/>
                <a:gd name="T78" fmla="*/ 4197 w 8465"/>
                <a:gd name="T79" fmla="*/ 254 h 5080"/>
                <a:gd name="T80" fmla="*/ 4204 w 8465"/>
                <a:gd name="T81" fmla="*/ 345 h 5080"/>
                <a:gd name="T82" fmla="*/ 4212 w 8465"/>
                <a:gd name="T83" fmla="*/ 428 h 5080"/>
                <a:gd name="T84" fmla="*/ 4203 w 8465"/>
                <a:gd name="T85" fmla="*/ 504 h 5080"/>
                <a:gd name="T86" fmla="*/ 4155 w 8465"/>
                <a:gd name="T87" fmla="*/ 500 h 5080"/>
                <a:gd name="T88" fmla="*/ 4126 w 8465"/>
                <a:gd name="T89" fmla="*/ 607 h 5080"/>
                <a:gd name="T90" fmla="*/ 4237 w 8465"/>
                <a:gd name="T91" fmla="*/ 904 h 5080"/>
                <a:gd name="T92" fmla="*/ 4708 w 8465"/>
                <a:gd name="T93" fmla="*/ 1432 h 5080"/>
                <a:gd name="T94" fmla="*/ 4795 w 8465"/>
                <a:gd name="T95" fmla="*/ 1446 h 5080"/>
                <a:gd name="T96" fmla="*/ 4862 w 8465"/>
                <a:gd name="T97" fmla="*/ 1468 h 5080"/>
                <a:gd name="T98" fmla="*/ 4894 w 8465"/>
                <a:gd name="T99" fmla="*/ 1557 h 5080"/>
                <a:gd name="T100" fmla="*/ 4849 w 8465"/>
                <a:gd name="T101" fmla="*/ 1600 h 5080"/>
                <a:gd name="T102" fmla="*/ 4688 w 8465"/>
                <a:gd name="T103" fmla="*/ 1538 h 5080"/>
                <a:gd name="T104" fmla="*/ 4401 w 8465"/>
                <a:gd name="T105" fmla="*/ 1477 h 5080"/>
                <a:gd name="T106" fmla="*/ 4409 w 8465"/>
                <a:gd name="T107" fmla="*/ 1663 h 5080"/>
                <a:gd name="T108" fmla="*/ 4730 w 8465"/>
                <a:gd name="T109" fmla="*/ 2745 h 5080"/>
                <a:gd name="T110" fmla="*/ 5176 w 8465"/>
                <a:gd name="T111" fmla="*/ 3002 h 5080"/>
                <a:gd name="T112" fmla="*/ 6592 w 8465"/>
                <a:gd name="T113" fmla="*/ 2077 h 5080"/>
                <a:gd name="T114" fmla="*/ 8280 w 8465"/>
                <a:gd name="T115" fmla="*/ 1313 h 5080"/>
                <a:gd name="T116" fmla="*/ 8424 w 8465"/>
                <a:gd name="T117" fmla="*/ 943 h 5080"/>
                <a:gd name="T118" fmla="*/ 8179 w 8465"/>
                <a:gd name="T119" fmla="*/ 1221 h 5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65" h="5080">
                  <a:moveTo>
                    <a:pt x="8179" y="1221"/>
                  </a:moveTo>
                  <a:lnTo>
                    <a:pt x="7250" y="2306"/>
                  </a:lnTo>
                  <a:lnTo>
                    <a:pt x="6589" y="2028"/>
                  </a:lnTo>
                  <a:cubicBezTo>
                    <a:pt x="6578" y="2023"/>
                    <a:pt x="6565" y="2028"/>
                    <a:pt x="6560" y="2039"/>
                  </a:cubicBezTo>
                  <a:lnTo>
                    <a:pt x="5439" y="3246"/>
                  </a:lnTo>
                  <a:lnTo>
                    <a:pt x="5203" y="2965"/>
                  </a:lnTo>
                  <a:cubicBezTo>
                    <a:pt x="5199" y="2960"/>
                    <a:pt x="5193" y="2957"/>
                    <a:pt x="5186" y="2957"/>
                  </a:cubicBezTo>
                  <a:lnTo>
                    <a:pt x="4970" y="2957"/>
                  </a:lnTo>
                  <a:cubicBezTo>
                    <a:pt x="4908" y="2911"/>
                    <a:pt x="4885" y="2894"/>
                    <a:pt x="4809" y="2861"/>
                  </a:cubicBezTo>
                  <a:cubicBezTo>
                    <a:pt x="4746" y="2834"/>
                    <a:pt x="4770" y="2767"/>
                    <a:pt x="4772" y="2759"/>
                  </a:cubicBezTo>
                  <a:cubicBezTo>
                    <a:pt x="4773" y="2758"/>
                    <a:pt x="4773" y="2757"/>
                    <a:pt x="4773" y="2756"/>
                  </a:cubicBezTo>
                  <a:lnTo>
                    <a:pt x="4920" y="2002"/>
                  </a:lnTo>
                  <a:cubicBezTo>
                    <a:pt x="4940" y="1868"/>
                    <a:pt x="4864" y="1813"/>
                    <a:pt x="4852" y="1805"/>
                  </a:cubicBezTo>
                  <a:cubicBezTo>
                    <a:pt x="4808" y="1772"/>
                    <a:pt x="4509" y="1654"/>
                    <a:pt x="4437" y="1626"/>
                  </a:cubicBezTo>
                  <a:cubicBezTo>
                    <a:pt x="4434" y="1608"/>
                    <a:pt x="4429" y="1572"/>
                    <a:pt x="4422" y="1529"/>
                  </a:cubicBezTo>
                  <a:lnTo>
                    <a:pt x="4663" y="1598"/>
                  </a:lnTo>
                  <a:cubicBezTo>
                    <a:pt x="4672" y="1601"/>
                    <a:pt x="4681" y="1598"/>
                    <a:pt x="4686" y="1591"/>
                  </a:cubicBezTo>
                  <a:cubicBezTo>
                    <a:pt x="4693" y="1597"/>
                    <a:pt x="4700" y="1604"/>
                    <a:pt x="4708" y="1613"/>
                  </a:cubicBezTo>
                  <a:cubicBezTo>
                    <a:pt x="4714" y="1618"/>
                    <a:pt x="4719" y="1624"/>
                    <a:pt x="4725" y="1630"/>
                  </a:cubicBezTo>
                  <a:cubicBezTo>
                    <a:pt x="4752" y="1657"/>
                    <a:pt x="4810" y="1652"/>
                    <a:pt x="4857" y="1644"/>
                  </a:cubicBezTo>
                  <a:lnTo>
                    <a:pt x="4862" y="1643"/>
                  </a:lnTo>
                  <a:cubicBezTo>
                    <a:pt x="4881" y="1640"/>
                    <a:pt x="4901" y="1636"/>
                    <a:pt x="4908" y="1609"/>
                  </a:cubicBezTo>
                  <a:cubicBezTo>
                    <a:pt x="4909" y="1607"/>
                    <a:pt x="4914" y="1601"/>
                    <a:pt x="4918" y="1598"/>
                  </a:cubicBezTo>
                  <a:cubicBezTo>
                    <a:pt x="4927" y="1588"/>
                    <a:pt x="4939" y="1575"/>
                    <a:pt x="4939" y="1558"/>
                  </a:cubicBezTo>
                  <a:cubicBezTo>
                    <a:pt x="4939" y="1551"/>
                    <a:pt x="4946" y="1532"/>
                    <a:pt x="4949" y="1523"/>
                  </a:cubicBezTo>
                  <a:cubicBezTo>
                    <a:pt x="4950" y="1519"/>
                    <a:pt x="4952" y="1516"/>
                    <a:pt x="4952" y="1513"/>
                  </a:cubicBezTo>
                  <a:cubicBezTo>
                    <a:pt x="4960" y="1491"/>
                    <a:pt x="4960" y="1460"/>
                    <a:pt x="4937" y="1443"/>
                  </a:cubicBezTo>
                  <a:cubicBezTo>
                    <a:pt x="4924" y="1434"/>
                    <a:pt x="4900" y="1429"/>
                    <a:pt x="4883" y="1426"/>
                  </a:cubicBezTo>
                  <a:lnTo>
                    <a:pt x="4882" y="1423"/>
                  </a:lnTo>
                  <a:cubicBezTo>
                    <a:pt x="4875" y="1388"/>
                    <a:pt x="4840" y="1394"/>
                    <a:pt x="4817" y="1398"/>
                  </a:cubicBezTo>
                  <a:cubicBezTo>
                    <a:pt x="4809" y="1399"/>
                    <a:pt x="4800" y="1401"/>
                    <a:pt x="4791" y="1402"/>
                  </a:cubicBezTo>
                  <a:cubicBezTo>
                    <a:pt x="4779" y="1403"/>
                    <a:pt x="4767" y="1405"/>
                    <a:pt x="4757" y="1408"/>
                  </a:cubicBezTo>
                  <a:cubicBezTo>
                    <a:pt x="4754" y="1403"/>
                    <a:pt x="4750" y="1400"/>
                    <a:pt x="4745" y="1398"/>
                  </a:cubicBezTo>
                  <a:lnTo>
                    <a:pt x="4384" y="1269"/>
                  </a:lnTo>
                  <a:cubicBezTo>
                    <a:pt x="4381" y="1241"/>
                    <a:pt x="4378" y="1219"/>
                    <a:pt x="4377" y="1204"/>
                  </a:cubicBezTo>
                  <a:cubicBezTo>
                    <a:pt x="4369" y="1105"/>
                    <a:pt x="4311" y="935"/>
                    <a:pt x="4274" y="879"/>
                  </a:cubicBezTo>
                  <a:cubicBezTo>
                    <a:pt x="4248" y="840"/>
                    <a:pt x="4221" y="770"/>
                    <a:pt x="4213" y="749"/>
                  </a:cubicBezTo>
                  <a:cubicBezTo>
                    <a:pt x="4217" y="730"/>
                    <a:pt x="4227" y="677"/>
                    <a:pt x="4220" y="639"/>
                  </a:cubicBezTo>
                  <a:cubicBezTo>
                    <a:pt x="4212" y="603"/>
                    <a:pt x="4180" y="582"/>
                    <a:pt x="4158" y="572"/>
                  </a:cubicBezTo>
                  <a:lnTo>
                    <a:pt x="4162" y="551"/>
                  </a:lnTo>
                  <a:cubicBezTo>
                    <a:pt x="4167" y="553"/>
                    <a:pt x="4173" y="554"/>
                    <a:pt x="4178" y="554"/>
                  </a:cubicBezTo>
                  <a:cubicBezTo>
                    <a:pt x="4198" y="554"/>
                    <a:pt x="4206" y="552"/>
                    <a:pt x="4218" y="546"/>
                  </a:cubicBezTo>
                  <a:lnTo>
                    <a:pt x="4221" y="544"/>
                  </a:lnTo>
                  <a:cubicBezTo>
                    <a:pt x="4229" y="540"/>
                    <a:pt x="4254" y="529"/>
                    <a:pt x="4248" y="499"/>
                  </a:cubicBezTo>
                  <a:cubicBezTo>
                    <a:pt x="4246" y="487"/>
                    <a:pt x="4246" y="483"/>
                    <a:pt x="4248" y="473"/>
                  </a:cubicBezTo>
                  <a:cubicBezTo>
                    <a:pt x="4250" y="466"/>
                    <a:pt x="4251" y="461"/>
                    <a:pt x="4251" y="456"/>
                  </a:cubicBezTo>
                  <a:cubicBezTo>
                    <a:pt x="4253" y="450"/>
                    <a:pt x="4254" y="445"/>
                    <a:pt x="4256" y="436"/>
                  </a:cubicBezTo>
                  <a:cubicBezTo>
                    <a:pt x="4258" y="420"/>
                    <a:pt x="4258" y="405"/>
                    <a:pt x="4258" y="399"/>
                  </a:cubicBezTo>
                  <a:cubicBezTo>
                    <a:pt x="4258" y="393"/>
                    <a:pt x="4258" y="381"/>
                    <a:pt x="4252" y="371"/>
                  </a:cubicBezTo>
                  <a:cubicBezTo>
                    <a:pt x="4251" y="368"/>
                    <a:pt x="4250" y="361"/>
                    <a:pt x="4249" y="352"/>
                  </a:cubicBezTo>
                  <a:cubicBezTo>
                    <a:pt x="4254" y="347"/>
                    <a:pt x="4260" y="340"/>
                    <a:pt x="4267" y="331"/>
                  </a:cubicBezTo>
                  <a:cubicBezTo>
                    <a:pt x="4284" y="307"/>
                    <a:pt x="4275" y="284"/>
                    <a:pt x="4267" y="275"/>
                  </a:cubicBezTo>
                  <a:cubicBezTo>
                    <a:pt x="4264" y="272"/>
                    <a:pt x="4259" y="269"/>
                    <a:pt x="4254" y="268"/>
                  </a:cubicBezTo>
                  <a:cubicBezTo>
                    <a:pt x="4252" y="267"/>
                    <a:pt x="4247" y="264"/>
                    <a:pt x="4243" y="259"/>
                  </a:cubicBezTo>
                  <a:cubicBezTo>
                    <a:pt x="4248" y="246"/>
                    <a:pt x="4253" y="228"/>
                    <a:pt x="4251" y="216"/>
                  </a:cubicBezTo>
                  <a:cubicBezTo>
                    <a:pt x="4249" y="196"/>
                    <a:pt x="4236" y="185"/>
                    <a:pt x="4228" y="179"/>
                  </a:cubicBezTo>
                  <a:cubicBezTo>
                    <a:pt x="4224" y="172"/>
                    <a:pt x="4217" y="151"/>
                    <a:pt x="4211" y="137"/>
                  </a:cubicBezTo>
                  <a:cubicBezTo>
                    <a:pt x="4204" y="117"/>
                    <a:pt x="4182" y="96"/>
                    <a:pt x="4167" y="83"/>
                  </a:cubicBezTo>
                  <a:cubicBezTo>
                    <a:pt x="4171" y="64"/>
                    <a:pt x="4167" y="47"/>
                    <a:pt x="4156" y="34"/>
                  </a:cubicBezTo>
                  <a:cubicBezTo>
                    <a:pt x="4128" y="1"/>
                    <a:pt x="4063" y="0"/>
                    <a:pt x="3956" y="28"/>
                  </a:cubicBezTo>
                  <a:cubicBezTo>
                    <a:pt x="3817" y="65"/>
                    <a:pt x="3755" y="159"/>
                    <a:pt x="3780" y="292"/>
                  </a:cubicBezTo>
                  <a:cubicBezTo>
                    <a:pt x="3794" y="363"/>
                    <a:pt x="3829" y="427"/>
                    <a:pt x="3844" y="454"/>
                  </a:cubicBezTo>
                  <a:cubicBezTo>
                    <a:pt x="3846" y="458"/>
                    <a:pt x="3847" y="461"/>
                    <a:pt x="3848" y="462"/>
                  </a:cubicBezTo>
                  <a:cubicBezTo>
                    <a:pt x="3849" y="464"/>
                    <a:pt x="3850" y="465"/>
                    <a:pt x="3851" y="467"/>
                  </a:cubicBezTo>
                  <a:lnTo>
                    <a:pt x="3868" y="488"/>
                  </a:lnTo>
                  <a:cubicBezTo>
                    <a:pt x="3868" y="490"/>
                    <a:pt x="3868" y="493"/>
                    <a:pt x="3868" y="495"/>
                  </a:cubicBezTo>
                  <a:cubicBezTo>
                    <a:pt x="3868" y="502"/>
                    <a:pt x="3867" y="510"/>
                    <a:pt x="3868" y="520"/>
                  </a:cubicBezTo>
                  <a:cubicBezTo>
                    <a:pt x="3868" y="522"/>
                    <a:pt x="3868" y="527"/>
                    <a:pt x="3868" y="536"/>
                  </a:cubicBezTo>
                  <a:cubicBezTo>
                    <a:pt x="3852" y="570"/>
                    <a:pt x="3826" y="612"/>
                    <a:pt x="3801" y="653"/>
                  </a:cubicBezTo>
                  <a:cubicBezTo>
                    <a:pt x="3775" y="695"/>
                    <a:pt x="3748" y="739"/>
                    <a:pt x="3731" y="775"/>
                  </a:cubicBezTo>
                  <a:cubicBezTo>
                    <a:pt x="3729" y="780"/>
                    <a:pt x="3724" y="792"/>
                    <a:pt x="3716" y="813"/>
                  </a:cubicBezTo>
                  <a:cubicBezTo>
                    <a:pt x="3706" y="840"/>
                    <a:pt x="3692" y="876"/>
                    <a:pt x="3679" y="907"/>
                  </a:cubicBezTo>
                  <a:lnTo>
                    <a:pt x="3545" y="1151"/>
                  </a:lnTo>
                  <a:cubicBezTo>
                    <a:pt x="3543" y="1155"/>
                    <a:pt x="3542" y="1160"/>
                    <a:pt x="3543" y="1165"/>
                  </a:cubicBezTo>
                  <a:lnTo>
                    <a:pt x="3636" y="1752"/>
                  </a:lnTo>
                  <a:cubicBezTo>
                    <a:pt x="3638" y="1763"/>
                    <a:pt x="3648" y="1771"/>
                    <a:pt x="3658" y="1771"/>
                  </a:cubicBezTo>
                  <a:lnTo>
                    <a:pt x="3673" y="1770"/>
                  </a:lnTo>
                  <a:cubicBezTo>
                    <a:pt x="3663" y="1826"/>
                    <a:pt x="3655" y="1872"/>
                    <a:pt x="3655" y="1872"/>
                  </a:cubicBezTo>
                  <a:cubicBezTo>
                    <a:pt x="3654" y="1883"/>
                    <a:pt x="3660" y="1893"/>
                    <a:pt x="3670" y="1896"/>
                  </a:cubicBezTo>
                  <a:lnTo>
                    <a:pt x="3797" y="1943"/>
                  </a:lnTo>
                  <a:lnTo>
                    <a:pt x="3793" y="2049"/>
                  </a:lnTo>
                  <a:cubicBezTo>
                    <a:pt x="3786" y="2066"/>
                    <a:pt x="3782" y="2085"/>
                    <a:pt x="3779" y="2105"/>
                  </a:cubicBezTo>
                  <a:lnTo>
                    <a:pt x="3435" y="2102"/>
                  </a:lnTo>
                  <a:lnTo>
                    <a:pt x="3435" y="2102"/>
                  </a:lnTo>
                  <a:cubicBezTo>
                    <a:pt x="3423" y="2102"/>
                    <a:pt x="3413" y="2112"/>
                    <a:pt x="3413" y="2124"/>
                  </a:cubicBezTo>
                  <a:lnTo>
                    <a:pt x="3408" y="2799"/>
                  </a:lnTo>
                  <a:cubicBezTo>
                    <a:pt x="3408" y="2804"/>
                    <a:pt x="3410" y="2810"/>
                    <a:pt x="3414" y="2814"/>
                  </a:cubicBezTo>
                  <a:cubicBezTo>
                    <a:pt x="3418" y="2819"/>
                    <a:pt x="3424" y="2821"/>
                    <a:pt x="3430" y="2821"/>
                  </a:cubicBezTo>
                  <a:lnTo>
                    <a:pt x="3459" y="2821"/>
                  </a:lnTo>
                  <a:cubicBezTo>
                    <a:pt x="3459" y="2833"/>
                    <a:pt x="3469" y="2843"/>
                    <a:pt x="3481" y="2843"/>
                  </a:cubicBezTo>
                  <a:lnTo>
                    <a:pt x="3597" y="2843"/>
                  </a:lnTo>
                  <a:cubicBezTo>
                    <a:pt x="3608" y="2843"/>
                    <a:pt x="3618" y="2834"/>
                    <a:pt x="3619" y="2822"/>
                  </a:cubicBezTo>
                  <a:lnTo>
                    <a:pt x="3669" y="2823"/>
                  </a:lnTo>
                  <a:lnTo>
                    <a:pt x="3500" y="3236"/>
                  </a:lnTo>
                  <a:lnTo>
                    <a:pt x="3415" y="3455"/>
                  </a:lnTo>
                  <a:cubicBezTo>
                    <a:pt x="3415" y="3456"/>
                    <a:pt x="3414" y="3458"/>
                    <a:pt x="3414" y="3459"/>
                  </a:cubicBezTo>
                  <a:lnTo>
                    <a:pt x="3399" y="3534"/>
                  </a:lnTo>
                  <a:lnTo>
                    <a:pt x="3019" y="3534"/>
                  </a:lnTo>
                  <a:cubicBezTo>
                    <a:pt x="3011" y="3534"/>
                    <a:pt x="3004" y="3538"/>
                    <a:pt x="3000" y="3544"/>
                  </a:cubicBezTo>
                  <a:lnTo>
                    <a:pt x="2511" y="4359"/>
                  </a:lnTo>
                  <a:lnTo>
                    <a:pt x="1512" y="3995"/>
                  </a:lnTo>
                  <a:cubicBezTo>
                    <a:pt x="1501" y="3989"/>
                    <a:pt x="1488" y="3993"/>
                    <a:pt x="1482" y="4003"/>
                  </a:cubicBezTo>
                  <a:lnTo>
                    <a:pt x="360" y="5035"/>
                  </a:lnTo>
                  <a:lnTo>
                    <a:pt x="22" y="5035"/>
                  </a:lnTo>
                  <a:cubicBezTo>
                    <a:pt x="10" y="5035"/>
                    <a:pt x="0" y="5045"/>
                    <a:pt x="0" y="5057"/>
                  </a:cubicBezTo>
                  <a:cubicBezTo>
                    <a:pt x="0" y="5070"/>
                    <a:pt x="10" y="5080"/>
                    <a:pt x="22" y="5080"/>
                  </a:cubicBezTo>
                  <a:lnTo>
                    <a:pt x="372" y="5080"/>
                  </a:lnTo>
                  <a:cubicBezTo>
                    <a:pt x="380" y="5080"/>
                    <a:pt x="387" y="5076"/>
                    <a:pt x="391" y="5069"/>
                  </a:cubicBezTo>
                  <a:lnTo>
                    <a:pt x="1508" y="4044"/>
                  </a:lnTo>
                  <a:lnTo>
                    <a:pt x="2508" y="4408"/>
                  </a:lnTo>
                  <a:cubicBezTo>
                    <a:pt x="2519" y="4414"/>
                    <a:pt x="2532" y="4411"/>
                    <a:pt x="2538" y="4401"/>
                  </a:cubicBezTo>
                  <a:lnTo>
                    <a:pt x="3032" y="3578"/>
                  </a:lnTo>
                  <a:lnTo>
                    <a:pt x="3417" y="3578"/>
                  </a:lnTo>
                  <a:cubicBezTo>
                    <a:pt x="3428" y="3578"/>
                    <a:pt x="3437" y="3570"/>
                    <a:pt x="3439" y="3560"/>
                  </a:cubicBezTo>
                  <a:lnTo>
                    <a:pt x="3457" y="3469"/>
                  </a:lnTo>
                  <a:lnTo>
                    <a:pt x="3541" y="3252"/>
                  </a:lnTo>
                  <a:lnTo>
                    <a:pt x="3723" y="2809"/>
                  </a:lnTo>
                  <a:cubicBezTo>
                    <a:pt x="3726" y="2802"/>
                    <a:pt x="3725" y="2795"/>
                    <a:pt x="3721" y="2788"/>
                  </a:cubicBezTo>
                  <a:cubicBezTo>
                    <a:pt x="3717" y="2782"/>
                    <a:pt x="3710" y="2779"/>
                    <a:pt x="3702" y="2778"/>
                  </a:cubicBezTo>
                  <a:lnTo>
                    <a:pt x="3597" y="2778"/>
                  </a:lnTo>
                  <a:cubicBezTo>
                    <a:pt x="3591" y="2779"/>
                    <a:pt x="3585" y="2780"/>
                    <a:pt x="3581" y="2784"/>
                  </a:cubicBezTo>
                  <a:cubicBezTo>
                    <a:pt x="3577" y="2788"/>
                    <a:pt x="3575" y="2793"/>
                    <a:pt x="3574" y="2798"/>
                  </a:cubicBezTo>
                  <a:lnTo>
                    <a:pt x="3503" y="2798"/>
                  </a:lnTo>
                  <a:cubicBezTo>
                    <a:pt x="3503" y="2786"/>
                    <a:pt x="3493" y="2777"/>
                    <a:pt x="3481" y="2777"/>
                  </a:cubicBezTo>
                  <a:lnTo>
                    <a:pt x="3452" y="2777"/>
                  </a:lnTo>
                  <a:lnTo>
                    <a:pt x="3457" y="2147"/>
                  </a:lnTo>
                  <a:lnTo>
                    <a:pt x="3800" y="2149"/>
                  </a:lnTo>
                  <a:cubicBezTo>
                    <a:pt x="3812" y="2150"/>
                    <a:pt x="3822" y="2140"/>
                    <a:pt x="3822" y="2128"/>
                  </a:cubicBezTo>
                  <a:cubicBezTo>
                    <a:pt x="3823" y="2104"/>
                    <a:pt x="3827" y="2083"/>
                    <a:pt x="3836" y="2063"/>
                  </a:cubicBezTo>
                  <a:cubicBezTo>
                    <a:pt x="3837" y="2061"/>
                    <a:pt x="3838" y="2058"/>
                    <a:pt x="3838" y="2055"/>
                  </a:cubicBezTo>
                  <a:lnTo>
                    <a:pt x="3842" y="1928"/>
                  </a:lnTo>
                  <a:cubicBezTo>
                    <a:pt x="3843" y="1919"/>
                    <a:pt x="3837" y="1910"/>
                    <a:pt x="3828" y="1907"/>
                  </a:cubicBezTo>
                  <a:lnTo>
                    <a:pt x="3702" y="1861"/>
                  </a:lnTo>
                  <a:cubicBezTo>
                    <a:pt x="3706" y="1838"/>
                    <a:pt x="3713" y="1796"/>
                    <a:pt x="3721" y="1751"/>
                  </a:cubicBezTo>
                  <a:cubicBezTo>
                    <a:pt x="3723" y="1745"/>
                    <a:pt x="3721" y="1738"/>
                    <a:pt x="3716" y="1733"/>
                  </a:cubicBezTo>
                  <a:cubicBezTo>
                    <a:pt x="3712" y="1728"/>
                    <a:pt x="3706" y="1725"/>
                    <a:pt x="3699" y="1725"/>
                  </a:cubicBezTo>
                  <a:lnTo>
                    <a:pt x="3677" y="1726"/>
                  </a:lnTo>
                  <a:lnTo>
                    <a:pt x="3588" y="1165"/>
                  </a:lnTo>
                  <a:lnTo>
                    <a:pt x="3719" y="927"/>
                  </a:lnTo>
                  <a:cubicBezTo>
                    <a:pt x="3719" y="926"/>
                    <a:pt x="3719" y="926"/>
                    <a:pt x="3720" y="925"/>
                  </a:cubicBezTo>
                  <a:cubicBezTo>
                    <a:pt x="3733" y="893"/>
                    <a:pt x="3747" y="856"/>
                    <a:pt x="3758" y="829"/>
                  </a:cubicBezTo>
                  <a:cubicBezTo>
                    <a:pt x="3764" y="813"/>
                    <a:pt x="3770" y="798"/>
                    <a:pt x="3771" y="794"/>
                  </a:cubicBezTo>
                  <a:cubicBezTo>
                    <a:pt x="3787" y="760"/>
                    <a:pt x="3813" y="717"/>
                    <a:pt x="3839" y="676"/>
                  </a:cubicBezTo>
                  <a:cubicBezTo>
                    <a:pt x="3866" y="633"/>
                    <a:pt x="3893" y="588"/>
                    <a:pt x="3910" y="551"/>
                  </a:cubicBezTo>
                  <a:cubicBezTo>
                    <a:pt x="3911" y="548"/>
                    <a:pt x="3912" y="546"/>
                    <a:pt x="3912" y="543"/>
                  </a:cubicBezTo>
                  <a:cubicBezTo>
                    <a:pt x="3913" y="530"/>
                    <a:pt x="3913" y="522"/>
                    <a:pt x="3912" y="517"/>
                  </a:cubicBezTo>
                  <a:cubicBezTo>
                    <a:pt x="3912" y="509"/>
                    <a:pt x="3912" y="502"/>
                    <a:pt x="3912" y="496"/>
                  </a:cubicBezTo>
                  <a:cubicBezTo>
                    <a:pt x="3913" y="487"/>
                    <a:pt x="3913" y="478"/>
                    <a:pt x="3910" y="470"/>
                  </a:cubicBezTo>
                  <a:cubicBezTo>
                    <a:pt x="3909" y="468"/>
                    <a:pt x="3907" y="466"/>
                    <a:pt x="3906" y="464"/>
                  </a:cubicBezTo>
                  <a:lnTo>
                    <a:pt x="3887" y="440"/>
                  </a:lnTo>
                  <a:cubicBezTo>
                    <a:pt x="3886" y="438"/>
                    <a:pt x="3884" y="436"/>
                    <a:pt x="3883" y="433"/>
                  </a:cubicBezTo>
                  <a:cubicBezTo>
                    <a:pt x="3869" y="408"/>
                    <a:pt x="3836" y="348"/>
                    <a:pt x="3824" y="284"/>
                  </a:cubicBezTo>
                  <a:cubicBezTo>
                    <a:pt x="3803" y="174"/>
                    <a:pt x="3851" y="102"/>
                    <a:pt x="3968" y="71"/>
                  </a:cubicBezTo>
                  <a:cubicBezTo>
                    <a:pt x="4096" y="37"/>
                    <a:pt x="4120" y="60"/>
                    <a:pt x="4122" y="63"/>
                  </a:cubicBezTo>
                  <a:cubicBezTo>
                    <a:pt x="4126" y="67"/>
                    <a:pt x="4123" y="77"/>
                    <a:pt x="4121" y="82"/>
                  </a:cubicBezTo>
                  <a:cubicBezTo>
                    <a:pt x="4117" y="92"/>
                    <a:pt x="4120" y="103"/>
                    <a:pt x="4128" y="109"/>
                  </a:cubicBezTo>
                  <a:cubicBezTo>
                    <a:pt x="4142" y="120"/>
                    <a:pt x="4165" y="141"/>
                    <a:pt x="4170" y="153"/>
                  </a:cubicBezTo>
                  <a:cubicBezTo>
                    <a:pt x="4186" y="197"/>
                    <a:pt x="4191" y="208"/>
                    <a:pt x="4202" y="215"/>
                  </a:cubicBezTo>
                  <a:cubicBezTo>
                    <a:pt x="4206" y="218"/>
                    <a:pt x="4207" y="219"/>
                    <a:pt x="4207" y="220"/>
                  </a:cubicBezTo>
                  <a:cubicBezTo>
                    <a:pt x="4207" y="225"/>
                    <a:pt x="4202" y="241"/>
                    <a:pt x="4197" y="254"/>
                  </a:cubicBezTo>
                  <a:cubicBezTo>
                    <a:pt x="4194" y="261"/>
                    <a:pt x="4195" y="269"/>
                    <a:pt x="4199" y="275"/>
                  </a:cubicBezTo>
                  <a:cubicBezTo>
                    <a:pt x="4202" y="280"/>
                    <a:pt x="4214" y="296"/>
                    <a:pt x="4230" y="306"/>
                  </a:cubicBezTo>
                  <a:cubicBezTo>
                    <a:pt x="4220" y="319"/>
                    <a:pt x="4212" y="327"/>
                    <a:pt x="4212" y="327"/>
                  </a:cubicBezTo>
                  <a:cubicBezTo>
                    <a:pt x="4207" y="331"/>
                    <a:pt x="4204" y="338"/>
                    <a:pt x="4204" y="345"/>
                  </a:cubicBezTo>
                  <a:cubicBezTo>
                    <a:pt x="4205" y="368"/>
                    <a:pt x="4208" y="384"/>
                    <a:pt x="4213" y="392"/>
                  </a:cubicBezTo>
                  <a:cubicBezTo>
                    <a:pt x="4213" y="393"/>
                    <a:pt x="4213" y="395"/>
                    <a:pt x="4213" y="396"/>
                  </a:cubicBezTo>
                  <a:cubicBezTo>
                    <a:pt x="4213" y="397"/>
                    <a:pt x="4213" y="399"/>
                    <a:pt x="4213" y="401"/>
                  </a:cubicBezTo>
                  <a:cubicBezTo>
                    <a:pt x="4213" y="401"/>
                    <a:pt x="4214" y="415"/>
                    <a:pt x="4212" y="428"/>
                  </a:cubicBezTo>
                  <a:cubicBezTo>
                    <a:pt x="4210" y="436"/>
                    <a:pt x="4209" y="442"/>
                    <a:pt x="4208" y="447"/>
                  </a:cubicBezTo>
                  <a:cubicBezTo>
                    <a:pt x="4207" y="452"/>
                    <a:pt x="4206" y="457"/>
                    <a:pt x="4204" y="465"/>
                  </a:cubicBezTo>
                  <a:cubicBezTo>
                    <a:pt x="4202" y="478"/>
                    <a:pt x="4201" y="488"/>
                    <a:pt x="4204" y="503"/>
                  </a:cubicBezTo>
                  <a:cubicBezTo>
                    <a:pt x="4203" y="503"/>
                    <a:pt x="4203" y="504"/>
                    <a:pt x="4203" y="504"/>
                  </a:cubicBezTo>
                  <a:lnTo>
                    <a:pt x="4198" y="506"/>
                  </a:lnTo>
                  <a:cubicBezTo>
                    <a:pt x="4192" y="509"/>
                    <a:pt x="4191" y="509"/>
                    <a:pt x="4178" y="509"/>
                  </a:cubicBezTo>
                  <a:cubicBezTo>
                    <a:pt x="4175" y="509"/>
                    <a:pt x="4168" y="506"/>
                    <a:pt x="4164" y="504"/>
                  </a:cubicBezTo>
                  <a:cubicBezTo>
                    <a:pt x="4161" y="502"/>
                    <a:pt x="4158" y="501"/>
                    <a:pt x="4155" y="500"/>
                  </a:cubicBezTo>
                  <a:cubicBezTo>
                    <a:pt x="4149" y="497"/>
                    <a:pt x="4142" y="498"/>
                    <a:pt x="4137" y="501"/>
                  </a:cubicBezTo>
                  <a:cubicBezTo>
                    <a:pt x="4131" y="504"/>
                    <a:pt x="4127" y="509"/>
                    <a:pt x="4125" y="516"/>
                  </a:cubicBezTo>
                  <a:lnTo>
                    <a:pt x="4110" y="581"/>
                  </a:lnTo>
                  <a:cubicBezTo>
                    <a:pt x="4107" y="592"/>
                    <a:pt x="4114" y="604"/>
                    <a:pt x="4126" y="607"/>
                  </a:cubicBezTo>
                  <a:cubicBezTo>
                    <a:pt x="4137" y="610"/>
                    <a:pt x="4172" y="625"/>
                    <a:pt x="4176" y="648"/>
                  </a:cubicBezTo>
                  <a:cubicBezTo>
                    <a:pt x="4182" y="678"/>
                    <a:pt x="4172" y="728"/>
                    <a:pt x="4168" y="746"/>
                  </a:cubicBezTo>
                  <a:cubicBezTo>
                    <a:pt x="4167" y="750"/>
                    <a:pt x="4167" y="754"/>
                    <a:pt x="4169" y="759"/>
                  </a:cubicBezTo>
                  <a:cubicBezTo>
                    <a:pt x="4170" y="762"/>
                    <a:pt x="4203" y="853"/>
                    <a:pt x="4237" y="904"/>
                  </a:cubicBezTo>
                  <a:cubicBezTo>
                    <a:pt x="4267" y="949"/>
                    <a:pt x="4325" y="1110"/>
                    <a:pt x="4333" y="1207"/>
                  </a:cubicBezTo>
                  <a:cubicBezTo>
                    <a:pt x="4334" y="1226"/>
                    <a:pt x="4337" y="1253"/>
                    <a:pt x="4342" y="1288"/>
                  </a:cubicBezTo>
                  <a:cubicBezTo>
                    <a:pt x="4343" y="1296"/>
                    <a:pt x="4349" y="1303"/>
                    <a:pt x="4357" y="1306"/>
                  </a:cubicBezTo>
                  <a:lnTo>
                    <a:pt x="4708" y="1432"/>
                  </a:lnTo>
                  <a:lnTo>
                    <a:pt x="4707" y="1433"/>
                  </a:lnTo>
                  <a:cubicBezTo>
                    <a:pt x="4704" y="1441"/>
                    <a:pt x="4705" y="1451"/>
                    <a:pt x="4712" y="1458"/>
                  </a:cubicBezTo>
                  <a:cubicBezTo>
                    <a:pt x="4719" y="1464"/>
                    <a:pt x="4729" y="1466"/>
                    <a:pt x="4737" y="1462"/>
                  </a:cubicBezTo>
                  <a:cubicBezTo>
                    <a:pt x="4742" y="1460"/>
                    <a:pt x="4766" y="1449"/>
                    <a:pt x="4795" y="1446"/>
                  </a:cubicBezTo>
                  <a:cubicBezTo>
                    <a:pt x="4806" y="1445"/>
                    <a:pt x="4815" y="1443"/>
                    <a:pt x="4824" y="1442"/>
                  </a:cubicBezTo>
                  <a:cubicBezTo>
                    <a:pt x="4829" y="1441"/>
                    <a:pt x="4835" y="1440"/>
                    <a:pt x="4840" y="1440"/>
                  </a:cubicBezTo>
                  <a:lnTo>
                    <a:pt x="4842" y="1451"/>
                  </a:lnTo>
                  <a:cubicBezTo>
                    <a:pt x="4844" y="1460"/>
                    <a:pt x="4852" y="1468"/>
                    <a:pt x="4862" y="1468"/>
                  </a:cubicBezTo>
                  <a:cubicBezTo>
                    <a:pt x="4882" y="1470"/>
                    <a:pt x="4905" y="1475"/>
                    <a:pt x="4911" y="1479"/>
                  </a:cubicBezTo>
                  <a:cubicBezTo>
                    <a:pt x="4913" y="1481"/>
                    <a:pt x="4913" y="1490"/>
                    <a:pt x="4910" y="1499"/>
                  </a:cubicBezTo>
                  <a:cubicBezTo>
                    <a:pt x="4910" y="1501"/>
                    <a:pt x="4909" y="1504"/>
                    <a:pt x="4907" y="1507"/>
                  </a:cubicBezTo>
                  <a:cubicBezTo>
                    <a:pt x="4901" y="1525"/>
                    <a:pt x="4895" y="1542"/>
                    <a:pt x="4894" y="1557"/>
                  </a:cubicBezTo>
                  <a:cubicBezTo>
                    <a:pt x="4893" y="1559"/>
                    <a:pt x="4888" y="1564"/>
                    <a:pt x="4885" y="1567"/>
                  </a:cubicBezTo>
                  <a:cubicBezTo>
                    <a:pt x="4878" y="1575"/>
                    <a:pt x="4869" y="1584"/>
                    <a:pt x="4865" y="1597"/>
                  </a:cubicBezTo>
                  <a:cubicBezTo>
                    <a:pt x="4862" y="1598"/>
                    <a:pt x="4858" y="1598"/>
                    <a:pt x="4854" y="1599"/>
                  </a:cubicBezTo>
                  <a:lnTo>
                    <a:pt x="4849" y="1600"/>
                  </a:lnTo>
                  <a:cubicBezTo>
                    <a:pt x="4775" y="1612"/>
                    <a:pt x="4759" y="1601"/>
                    <a:pt x="4757" y="1599"/>
                  </a:cubicBezTo>
                  <a:cubicBezTo>
                    <a:pt x="4751" y="1593"/>
                    <a:pt x="4745" y="1587"/>
                    <a:pt x="4740" y="1582"/>
                  </a:cubicBezTo>
                  <a:cubicBezTo>
                    <a:pt x="4726" y="1566"/>
                    <a:pt x="4713" y="1553"/>
                    <a:pt x="4696" y="1543"/>
                  </a:cubicBezTo>
                  <a:cubicBezTo>
                    <a:pt x="4694" y="1542"/>
                    <a:pt x="4691" y="1540"/>
                    <a:pt x="4688" y="1538"/>
                  </a:cubicBezTo>
                  <a:cubicBezTo>
                    <a:pt x="4682" y="1535"/>
                    <a:pt x="4676" y="1535"/>
                    <a:pt x="4670" y="1537"/>
                  </a:cubicBezTo>
                  <a:cubicBezTo>
                    <a:pt x="4664" y="1539"/>
                    <a:pt x="4659" y="1543"/>
                    <a:pt x="4657" y="1549"/>
                  </a:cubicBezTo>
                  <a:lnTo>
                    <a:pt x="4656" y="1550"/>
                  </a:lnTo>
                  <a:lnTo>
                    <a:pt x="4401" y="1477"/>
                  </a:lnTo>
                  <a:cubicBezTo>
                    <a:pt x="4394" y="1474"/>
                    <a:pt x="4386" y="1476"/>
                    <a:pt x="4380" y="1481"/>
                  </a:cubicBezTo>
                  <a:cubicBezTo>
                    <a:pt x="4374" y="1486"/>
                    <a:pt x="4372" y="1494"/>
                    <a:pt x="4373" y="1501"/>
                  </a:cubicBezTo>
                  <a:cubicBezTo>
                    <a:pt x="4385" y="1582"/>
                    <a:pt x="4395" y="1645"/>
                    <a:pt x="4395" y="1645"/>
                  </a:cubicBezTo>
                  <a:cubicBezTo>
                    <a:pt x="4397" y="1653"/>
                    <a:pt x="4402" y="1660"/>
                    <a:pt x="4409" y="1663"/>
                  </a:cubicBezTo>
                  <a:cubicBezTo>
                    <a:pt x="4555" y="1720"/>
                    <a:pt x="4797" y="1818"/>
                    <a:pt x="4825" y="1841"/>
                  </a:cubicBezTo>
                  <a:cubicBezTo>
                    <a:pt x="4826" y="1842"/>
                    <a:pt x="4827" y="1842"/>
                    <a:pt x="4828" y="1843"/>
                  </a:cubicBezTo>
                  <a:cubicBezTo>
                    <a:pt x="4831" y="1844"/>
                    <a:pt x="4893" y="1884"/>
                    <a:pt x="4876" y="1995"/>
                  </a:cubicBezTo>
                  <a:lnTo>
                    <a:pt x="4730" y="2745"/>
                  </a:lnTo>
                  <a:cubicBezTo>
                    <a:pt x="4715" y="2786"/>
                    <a:pt x="4710" y="2867"/>
                    <a:pt x="4792" y="2902"/>
                  </a:cubicBezTo>
                  <a:cubicBezTo>
                    <a:pt x="4865" y="2934"/>
                    <a:pt x="4884" y="2948"/>
                    <a:pt x="4949" y="2997"/>
                  </a:cubicBezTo>
                  <a:cubicBezTo>
                    <a:pt x="4953" y="3000"/>
                    <a:pt x="4958" y="3002"/>
                    <a:pt x="4963" y="3002"/>
                  </a:cubicBezTo>
                  <a:lnTo>
                    <a:pt x="5176" y="3002"/>
                  </a:lnTo>
                  <a:lnTo>
                    <a:pt x="5428" y="3302"/>
                  </a:lnTo>
                  <a:cubicBezTo>
                    <a:pt x="5433" y="3307"/>
                    <a:pt x="5441" y="3310"/>
                    <a:pt x="5448" y="3309"/>
                  </a:cubicBezTo>
                  <a:cubicBezTo>
                    <a:pt x="5456" y="3308"/>
                    <a:pt x="5462" y="3303"/>
                    <a:pt x="5466" y="3296"/>
                  </a:cubicBezTo>
                  <a:lnTo>
                    <a:pt x="6592" y="2077"/>
                  </a:lnTo>
                  <a:lnTo>
                    <a:pt x="7251" y="2355"/>
                  </a:lnTo>
                  <a:cubicBezTo>
                    <a:pt x="7261" y="2359"/>
                    <a:pt x="7273" y="2355"/>
                    <a:pt x="7279" y="2346"/>
                  </a:cubicBezTo>
                  <a:lnTo>
                    <a:pt x="8208" y="1248"/>
                  </a:lnTo>
                  <a:lnTo>
                    <a:pt x="8280" y="1313"/>
                  </a:lnTo>
                  <a:cubicBezTo>
                    <a:pt x="8299" y="1333"/>
                    <a:pt x="8315" y="1326"/>
                    <a:pt x="8328" y="1292"/>
                  </a:cubicBezTo>
                  <a:cubicBezTo>
                    <a:pt x="8348" y="1238"/>
                    <a:pt x="8369" y="1184"/>
                    <a:pt x="8390" y="1130"/>
                  </a:cubicBezTo>
                  <a:lnTo>
                    <a:pt x="8450" y="971"/>
                  </a:lnTo>
                  <a:cubicBezTo>
                    <a:pt x="8465" y="937"/>
                    <a:pt x="8456" y="927"/>
                    <a:pt x="8424" y="943"/>
                  </a:cubicBezTo>
                  <a:cubicBezTo>
                    <a:pt x="8372" y="968"/>
                    <a:pt x="8320" y="994"/>
                    <a:pt x="8268" y="1020"/>
                  </a:cubicBezTo>
                  <a:lnTo>
                    <a:pt x="8116" y="1095"/>
                  </a:lnTo>
                  <a:cubicBezTo>
                    <a:pt x="8083" y="1110"/>
                    <a:pt x="8075" y="1127"/>
                    <a:pt x="8094" y="1145"/>
                  </a:cubicBezTo>
                  <a:lnTo>
                    <a:pt x="8179" y="1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45" name="Oval 6"/>
          <p:cNvSpPr>
            <a:spLocks noChangeArrowheads="1"/>
          </p:cNvSpPr>
          <p:nvPr/>
        </p:nvSpPr>
        <p:spPr bwMode="auto">
          <a:xfrm>
            <a:off x="1389386" y="6090421"/>
            <a:ext cx="184150" cy="185738"/>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6" name="Oval 7"/>
          <p:cNvSpPr>
            <a:spLocks noChangeArrowheads="1"/>
          </p:cNvSpPr>
          <p:nvPr/>
        </p:nvSpPr>
        <p:spPr bwMode="auto">
          <a:xfrm>
            <a:off x="2418086" y="5153796"/>
            <a:ext cx="184150" cy="1841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7" name="Oval 8"/>
          <p:cNvSpPr>
            <a:spLocks noChangeArrowheads="1"/>
          </p:cNvSpPr>
          <p:nvPr/>
        </p:nvSpPr>
        <p:spPr bwMode="auto">
          <a:xfrm>
            <a:off x="3337248" y="5493521"/>
            <a:ext cx="184150" cy="185738"/>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8" name="Oval 9"/>
          <p:cNvSpPr>
            <a:spLocks noChangeArrowheads="1"/>
          </p:cNvSpPr>
          <p:nvPr/>
        </p:nvSpPr>
        <p:spPr bwMode="auto">
          <a:xfrm>
            <a:off x="5118423" y="4737871"/>
            <a:ext cx="184150" cy="1841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9" name="Oval 10"/>
          <p:cNvSpPr>
            <a:spLocks noChangeArrowheads="1"/>
          </p:cNvSpPr>
          <p:nvPr/>
        </p:nvSpPr>
        <p:spPr bwMode="auto">
          <a:xfrm>
            <a:off x="3786511" y="4745808"/>
            <a:ext cx="184150" cy="1841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0" name="Oval 11"/>
          <p:cNvSpPr>
            <a:spLocks noChangeArrowheads="1"/>
          </p:cNvSpPr>
          <p:nvPr/>
        </p:nvSpPr>
        <p:spPr bwMode="auto">
          <a:xfrm>
            <a:off x="5966148" y="4499746"/>
            <a:ext cx="184150" cy="1841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1" name="Oval 12"/>
          <p:cNvSpPr>
            <a:spLocks noChangeArrowheads="1"/>
          </p:cNvSpPr>
          <p:nvPr/>
        </p:nvSpPr>
        <p:spPr bwMode="auto">
          <a:xfrm>
            <a:off x="6982148" y="3386908"/>
            <a:ext cx="184150" cy="1841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2" name="TextBox 451"/>
          <p:cNvSpPr txBox="1"/>
          <p:nvPr/>
        </p:nvSpPr>
        <p:spPr>
          <a:xfrm>
            <a:off x="1481461" y="4218022"/>
            <a:ext cx="1531188" cy="369332"/>
          </a:xfrm>
          <a:prstGeom prst="rect">
            <a:avLst/>
          </a:prstGeom>
          <a:noFill/>
        </p:spPr>
        <p:txBody>
          <a:bodyPr wrap="none" rtlCol="0">
            <a:spAutoFit/>
          </a:bodyPr>
          <a:lstStyle/>
          <a:p>
            <a:r>
              <a:rPr lang="en-US" altLang="zh-CN" b="1" dirty="0" smtClean="0">
                <a:solidFill>
                  <a:schemeClr val="accent2"/>
                </a:solidFill>
                <a:latin typeface="+mj-ea"/>
                <a:ea typeface="+mj-ea"/>
              </a:rPr>
              <a:t>01  </a:t>
            </a:r>
            <a:r>
              <a:rPr lang="zh-CN" altLang="en-US" b="1" dirty="0" smtClean="0">
                <a:solidFill>
                  <a:schemeClr val="accent2"/>
                </a:solidFill>
                <a:latin typeface="+mj-ea"/>
                <a:ea typeface="+mj-ea"/>
              </a:rPr>
              <a:t>您的标题</a:t>
            </a:r>
            <a:endParaRPr lang="zh-CN" altLang="en-US" b="1" dirty="0">
              <a:solidFill>
                <a:schemeClr val="accent2"/>
              </a:solidFill>
              <a:latin typeface="+mj-ea"/>
              <a:ea typeface="+mj-ea"/>
            </a:endParaRPr>
          </a:p>
        </p:txBody>
      </p:sp>
      <p:sp>
        <p:nvSpPr>
          <p:cNvPr id="453" name="TextBox 452"/>
          <p:cNvSpPr txBox="1"/>
          <p:nvPr/>
        </p:nvSpPr>
        <p:spPr>
          <a:xfrm>
            <a:off x="1501206" y="4547986"/>
            <a:ext cx="2039937" cy="584775"/>
          </a:xfrm>
          <a:prstGeom prst="rect">
            <a:avLst/>
          </a:prstGeom>
          <a:noFill/>
        </p:spPr>
        <p:txBody>
          <a:bodyPr wrap="square" rtlCol="0">
            <a:spAutoFit/>
          </a:bodyPr>
          <a:lstStyle/>
          <a:p>
            <a:r>
              <a:rPr lang="zh-CN" altLang="en-US" sz="1600" dirty="0" smtClean="0">
                <a:solidFill>
                  <a:schemeClr val="accent2"/>
                </a:solidFill>
                <a:latin typeface="+mn-ea"/>
                <a:ea typeface="+mn-ea"/>
              </a:rPr>
              <a:t>输入您的文字内容</a:t>
            </a:r>
            <a:endParaRPr lang="en-US" altLang="zh-CN" sz="1600" dirty="0" smtClean="0">
              <a:solidFill>
                <a:schemeClr val="accent2"/>
              </a:solidFill>
              <a:latin typeface="+mn-ea"/>
              <a:ea typeface="+mn-ea"/>
            </a:endParaRPr>
          </a:p>
          <a:p>
            <a:r>
              <a:rPr lang="zh-CN" altLang="en-US" sz="1600" dirty="0">
                <a:solidFill>
                  <a:schemeClr val="accent2"/>
                </a:solidFill>
                <a:latin typeface="+mn-ea"/>
                <a:ea typeface="+mn-ea"/>
              </a:rPr>
              <a:t>输入您的文字</a:t>
            </a:r>
            <a:r>
              <a:rPr lang="zh-CN" altLang="en-US" sz="1600" dirty="0" smtClean="0">
                <a:solidFill>
                  <a:schemeClr val="accent2"/>
                </a:solidFill>
                <a:latin typeface="+mn-ea"/>
                <a:ea typeface="+mn-ea"/>
              </a:rPr>
              <a:t>内容</a:t>
            </a:r>
            <a:endParaRPr lang="zh-CN" altLang="en-US" sz="1600" dirty="0">
              <a:solidFill>
                <a:schemeClr val="accent2"/>
              </a:solidFill>
              <a:latin typeface="+mn-ea"/>
              <a:ea typeface="+mn-ea"/>
            </a:endParaRPr>
          </a:p>
        </p:txBody>
      </p:sp>
      <p:sp>
        <p:nvSpPr>
          <p:cNvPr id="454" name="TextBox 453"/>
          <p:cNvSpPr txBox="1"/>
          <p:nvPr/>
        </p:nvSpPr>
        <p:spPr>
          <a:xfrm>
            <a:off x="3878586" y="5061205"/>
            <a:ext cx="1531188" cy="369332"/>
          </a:xfrm>
          <a:prstGeom prst="rect">
            <a:avLst/>
          </a:prstGeom>
          <a:noFill/>
        </p:spPr>
        <p:txBody>
          <a:bodyPr wrap="none" rtlCol="0">
            <a:spAutoFit/>
          </a:bodyPr>
          <a:lstStyle/>
          <a:p>
            <a:r>
              <a:rPr lang="en-US" altLang="zh-CN" b="1" dirty="0" smtClean="0">
                <a:solidFill>
                  <a:schemeClr val="accent2"/>
                </a:solidFill>
                <a:latin typeface="+mj-ea"/>
                <a:ea typeface="+mj-ea"/>
              </a:rPr>
              <a:t>02  </a:t>
            </a:r>
            <a:r>
              <a:rPr lang="zh-CN" altLang="en-US" b="1" dirty="0" smtClean="0">
                <a:solidFill>
                  <a:schemeClr val="accent2"/>
                </a:solidFill>
                <a:latin typeface="+mj-ea"/>
                <a:ea typeface="+mj-ea"/>
              </a:rPr>
              <a:t>您的标题</a:t>
            </a:r>
            <a:endParaRPr lang="zh-CN" altLang="en-US" b="1" dirty="0">
              <a:solidFill>
                <a:schemeClr val="accent2"/>
              </a:solidFill>
              <a:latin typeface="+mj-ea"/>
              <a:ea typeface="+mj-ea"/>
            </a:endParaRPr>
          </a:p>
        </p:txBody>
      </p:sp>
      <p:sp>
        <p:nvSpPr>
          <p:cNvPr id="455" name="TextBox 454"/>
          <p:cNvSpPr txBox="1"/>
          <p:nvPr/>
        </p:nvSpPr>
        <p:spPr>
          <a:xfrm>
            <a:off x="3898331" y="5391169"/>
            <a:ext cx="2039937" cy="584775"/>
          </a:xfrm>
          <a:prstGeom prst="rect">
            <a:avLst/>
          </a:prstGeom>
          <a:noFill/>
        </p:spPr>
        <p:txBody>
          <a:bodyPr wrap="square" rtlCol="0">
            <a:spAutoFit/>
          </a:bodyPr>
          <a:lstStyle/>
          <a:p>
            <a:r>
              <a:rPr lang="zh-CN" altLang="en-US" sz="1600" dirty="0" smtClean="0">
                <a:solidFill>
                  <a:schemeClr val="accent2"/>
                </a:solidFill>
                <a:latin typeface="+mn-ea"/>
                <a:ea typeface="+mn-ea"/>
              </a:rPr>
              <a:t>输入您的文字内容</a:t>
            </a:r>
            <a:endParaRPr lang="en-US" altLang="zh-CN" sz="1600" dirty="0" smtClean="0">
              <a:solidFill>
                <a:schemeClr val="accent2"/>
              </a:solidFill>
              <a:latin typeface="+mn-ea"/>
              <a:ea typeface="+mn-ea"/>
            </a:endParaRPr>
          </a:p>
          <a:p>
            <a:r>
              <a:rPr lang="zh-CN" altLang="en-US" sz="1600" dirty="0">
                <a:solidFill>
                  <a:schemeClr val="accent2"/>
                </a:solidFill>
                <a:latin typeface="+mn-ea"/>
                <a:ea typeface="+mn-ea"/>
              </a:rPr>
              <a:t>输入您的文字</a:t>
            </a:r>
            <a:r>
              <a:rPr lang="zh-CN" altLang="en-US" sz="1600" dirty="0" smtClean="0">
                <a:solidFill>
                  <a:schemeClr val="accent2"/>
                </a:solidFill>
                <a:latin typeface="+mn-ea"/>
                <a:ea typeface="+mn-ea"/>
              </a:rPr>
              <a:t>内容</a:t>
            </a:r>
            <a:endParaRPr lang="zh-CN" altLang="en-US" sz="1600" dirty="0">
              <a:solidFill>
                <a:schemeClr val="accent2"/>
              </a:solidFill>
              <a:latin typeface="+mn-ea"/>
              <a:ea typeface="+mn-ea"/>
            </a:endParaRPr>
          </a:p>
        </p:txBody>
      </p:sp>
      <p:sp>
        <p:nvSpPr>
          <p:cNvPr id="456" name="TextBox 455"/>
          <p:cNvSpPr txBox="1"/>
          <p:nvPr/>
        </p:nvSpPr>
        <p:spPr>
          <a:xfrm>
            <a:off x="6400704" y="4336943"/>
            <a:ext cx="1531188" cy="369332"/>
          </a:xfrm>
          <a:prstGeom prst="rect">
            <a:avLst/>
          </a:prstGeom>
          <a:noFill/>
        </p:spPr>
        <p:txBody>
          <a:bodyPr wrap="none" rtlCol="0">
            <a:spAutoFit/>
          </a:bodyPr>
          <a:lstStyle/>
          <a:p>
            <a:r>
              <a:rPr lang="en-US" altLang="zh-CN" b="1" dirty="0" smtClean="0">
                <a:solidFill>
                  <a:schemeClr val="accent2"/>
                </a:solidFill>
                <a:latin typeface="+mj-ea"/>
                <a:ea typeface="+mj-ea"/>
              </a:rPr>
              <a:t>03  </a:t>
            </a:r>
            <a:r>
              <a:rPr lang="zh-CN" altLang="en-US" b="1" dirty="0" smtClean="0">
                <a:solidFill>
                  <a:schemeClr val="accent2"/>
                </a:solidFill>
                <a:latin typeface="+mj-ea"/>
                <a:ea typeface="+mj-ea"/>
              </a:rPr>
              <a:t>您的标题</a:t>
            </a:r>
            <a:endParaRPr lang="zh-CN" altLang="en-US" b="1" dirty="0">
              <a:solidFill>
                <a:schemeClr val="accent2"/>
              </a:solidFill>
              <a:latin typeface="+mj-ea"/>
              <a:ea typeface="+mj-ea"/>
            </a:endParaRPr>
          </a:p>
        </p:txBody>
      </p:sp>
      <p:sp>
        <p:nvSpPr>
          <p:cNvPr id="457" name="TextBox 456"/>
          <p:cNvSpPr txBox="1"/>
          <p:nvPr/>
        </p:nvSpPr>
        <p:spPr>
          <a:xfrm>
            <a:off x="6420449" y="4666907"/>
            <a:ext cx="2039937" cy="584775"/>
          </a:xfrm>
          <a:prstGeom prst="rect">
            <a:avLst/>
          </a:prstGeom>
          <a:noFill/>
        </p:spPr>
        <p:txBody>
          <a:bodyPr wrap="square" rtlCol="0">
            <a:spAutoFit/>
          </a:bodyPr>
          <a:lstStyle/>
          <a:p>
            <a:r>
              <a:rPr lang="zh-CN" altLang="en-US" sz="1600" dirty="0" smtClean="0">
                <a:solidFill>
                  <a:schemeClr val="accent2"/>
                </a:solidFill>
                <a:latin typeface="+mn-ea"/>
                <a:ea typeface="+mn-ea"/>
              </a:rPr>
              <a:t>输入您的文字内容</a:t>
            </a:r>
            <a:endParaRPr lang="en-US" altLang="zh-CN" sz="1600" dirty="0" smtClean="0">
              <a:solidFill>
                <a:schemeClr val="accent2"/>
              </a:solidFill>
              <a:latin typeface="+mn-ea"/>
              <a:ea typeface="+mn-ea"/>
            </a:endParaRPr>
          </a:p>
          <a:p>
            <a:r>
              <a:rPr lang="zh-CN" altLang="en-US" sz="1600" dirty="0">
                <a:solidFill>
                  <a:schemeClr val="accent2"/>
                </a:solidFill>
                <a:latin typeface="+mn-ea"/>
                <a:ea typeface="+mn-ea"/>
              </a:rPr>
              <a:t>输入您的文字</a:t>
            </a:r>
            <a:r>
              <a:rPr lang="zh-CN" altLang="en-US" sz="1600" dirty="0" smtClean="0">
                <a:solidFill>
                  <a:schemeClr val="accent2"/>
                </a:solidFill>
                <a:latin typeface="+mn-ea"/>
                <a:ea typeface="+mn-ea"/>
              </a:rPr>
              <a:t>内容</a:t>
            </a:r>
            <a:endParaRPr lang="zh-CN" altLang="en-US" sz="1600" dirty="0">
              <a:solidFill>
                <a:schemeClr val="accent2"/>
              </a:solidFill>
              <a:latin typeface="+mn-ea"/>
              <a:ea typeface="+mn-ea"/>
            </a:endParaRPr>
          </a:p>
        </p:txBody>
      </p:sp>
      <p:sp>
        <p:nvSpPr>
          <p:cNvPr id="458" name="TextBox 457"/>
          <p:cNvSpPr txBox="1"/>
          <p:nvPr/>
        </p:nvSpPr>
        <p:spPr>
          <a:xfrm>
            <a:off x="6216554" y="2396457"/>
            <a:ext cx="1531188" cy="369332"/>
          </a:xfrm>
          <a:prstGeom prst="rect">
            <a:avLst/>
          </a:prstGeom>
          <a:noFill/>
        </p:spPr>
        <p:txBody>
          <a:bodyPr wrap="none" rtlCol="0">
            <a:spAutoFit/>
          </a:bodyPr>
          <a:lstStyle/>
          <a:p>
            <a:r>
              <a:rPr lang="en-US" altLang="zh-CN" b="1" dirty="0" smtClean="0">
                <a:solidFill>
                  <a:schemeClr val="accent2"/>
                </a:solidFill>
                <a:latin typeface="+mj-ea"/>
                <a:ea typeface="+mj-ea"/>
              </a:rPr>
              <a:t>04  </a:t>
            </a:r>
            <a:r>
              <a:rPr lang="zh-CN" altLang="en-US" b="1" dirty="0" smtClean="0">
                <a:solidFill>
                  <a:schemeClr val="accent2"/>
                </a:solidFill>
                <a:latin typeface="+mj-ea"/>
                <a:ea typeface="+mj-ea"/>
              </a:rPr>
              <a:t>您的标题</a:t>
            </a:r>
            <a:endParaRPr lang="zh-CN" altLang="en-US" b="1" dirty="0">
              <a:solidFill>
                <a:schemeClr val="accent2"/>
              </a:solidFill>
              <a:latin typeface="+mj-ea"/>
              <a:ea typeface="+mj-ea"/>
            </a:endParaRPr>
          </a:p>
        </p:txBody>
      </p:sp>
      <p:sp>
        <p:nvSpPr>
          <p:cNvPr id="459" name="TextBox 458"/>
          <p:cNvSpPr txBox="1"/>
          <p:nvPr/>
        </p:nvSpPr>
        <p:spPr>
          <a:xfrm>
            <a:off x="6236299" y="2726421"/>
            <a:ext cx="2039937" cy="584775"/>
          </a:xfrm>
          <a:prstGeom prst="rect">
            <a:avLst/>
          </a:prstGeom>
          <a:noFill/>
        </p:spPr>
        <p:txBody>
          <a:bodyPr wrap="square" rtlCol="0">
            <a:spAutoFit/>
          </a:bodyPr>
          <a:lstStyle/>
          <a:p>
            <a:r>
              <a:rPr lang="zh-CN" altLang="en-US" sz="1600" dirty="0" smtClean="0">
                <a:solidFill>
                  <a:schemeClr val="accent2"/>
                </a:solidFill>
                <a:latin typeface="+mn-ea"/>
                <a:ea typeface="+mn-ea"/>
              </a:rPr>
              <a:t>输入您的文字内容</a:t>
            </a:r>
            <a:endParaRPr lang="en-US" altLang="zh-CN" sz="1600" dirty="0" smtClean="0">
              <a:solidFill>
                <a:schemeClr val="accent2"/>
              </a:solidFill>
              <a:latin typeface="+mn-ea"/>
              <a:ea typeface="+mn-ea"/>
            </a:endParaRPr>
          </a:p>
          <a:p>
            <a:r>
              <a:rPr lang="zh-CN" altLang="en-US" sz="1600" dirty="0">
                <a:solidFill>
                  <a:schemeClr val="accent2"/>
                </a:solidFill>
                <a:latin typeface="+mn-ea"/>
                <a:ea typeface="+mn-ea"/>
              </a:rPr>
              <a:t>输入您的文字</a:t>
            </a:r>
            <a:r>
              <a:rPr lang="zh-CN" altLang="en-US" sz="1600" dirty="0" smtClean="0">
                <a:solidFill>
                  <a:schemeClr val="accent2"/>
                </a:solidFill>
                <a:latin typeface="+mn-ea"/>
                <a:ea typeface="+mn-ea"/>
              </a:rPr>
              <a:t>内容</a:t>
            </a:r>
            <a:endParaRPr lang="zh-CN" altLang="en-US" sz="1600" dirty="0">
              <a:solidFill>
                <a:schemeClr val="accent2"/>
              </a:solidFill>
              <a:latin typeface="+mn-ea"/>
              <a:ea typeface="+mn-ea"/>
            </a:endParaRPr>
          </a:p>
        </p:txBody>
      </p:sp>
      <p:sp>
        <p:nvSpPr>
          <p:cNvPr id="24" name="TextBox 23"/>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1.1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7"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102058307"/>
      </p:ext>
    </p:extLst>
  </p:cSld>
  <p:clrMapOvr>
    <a:masterClrMapping/>
  </p:clrMapOvr>
  <mc:AlternateContent xmlns:mc="http://schemas.openxmlformats.org/markup-compatibility/2006" xmlns:p14="http://schemas.microsoft.com/office/powerpoint/2010/main">
    <mc:Choice Requires="p14">
      <p:transition spd="slow" advTm="7384">
        <p14:prism isInverted="1"/>
      </p:transition>
    </mc:Choice>
    <mc:Fallback xmlns="">
      <p:transition spd="slow" advTm="7384">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33333">
                                          <p:cBhvr additive="base">
                                            <p:cTn id="7" dur="300" fill="hold"/>
                                            <p:tgtEl>
                                              <p:spTgt spid="27"/>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7"/>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4"/>
                                            </p:tgtEl>
                                            <p:attrNameLst>
                                              <p:attrName>ppt_y</p:attrName>
                                            </p:attrNameLst>
                                          </p:cBhvr>
                                          <p:tavLst>
                                            <p:tav tm="0">
                                              <p:val>
                                                <p:strVal val="#ppt_y"/>
                                              </p:val>
                                            </p:tav>
                                            <p:tav tm="100000">
                                              <p:val>
                                                <p:strVal val="#ppt_y"/>
                                              </p:val>
                                            </p:tav>
                                          </p:tavLst>
                                        </p:anim>
                                        <p:anim calcmode="lin" valueType="num">
                                          <p:cBhvr>
                                            <p:cTn id="13" dur="4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4"/>
                                            </p:tgtEl>
                                          </p:cBhvr>
                                        </p:animEffect>
                                      </p:childTnLst>
                                    </p:cTn>
                                  </p:par>
                                </p:childTnLst>
                              </p:cTn>
                            </p:par>
                            <p:par>
                              <p:cTn id="16" fill="hold">
                                <p:stCondLst>
                                  <p:cond delay="760"/>
                                </p:stCondLst>
                                <p:childTnLst>
                                  <p:par>
                                    <p:cTn id="17" presetID="42" presetClass="entr" presetSubtype="0" fill="hold" grpId="0" nodeType="afterEffect">
                                      <p:stCondLst>
                                        <p:cond delay="0"/>
                                      </p:stCondLst>
                                      <p:childTnLst>
                                        <p:set>
                                          <p:cBhvr>
                                            <p:cTn id="18" dur="1" fill="hold">
                                              <p:stCondLst>
                                                <p:cond delay="0"/>
                                              </p:stCondLst>
                                            </p:cTn>
                                            <p:tgtEl>
                                              <p:spTgt spid="441"/>
                                            </p:tgtEl>
                                            <p:attrNameLst>
                                              <p:attrName>style.visibility</p:attrName>
                                            </p:attrNameLst>
                                          </p:cBhvr>
                                          <p:to>
                                            <p:strVal val="visible"/>
                                          </p:to>
                                        </p:set>
                                        <p:animEffect transition="in" filter="fade">
                                          <p:cBhvr>
                                            <p:cTn id="19" dur="500"/>
                                            <p:tgtEl>
                                              <p:spTgt spid="441"/>
                                            </p:tgtEl>
                                          </p:cBhvr>
                                        </p:animEffect>
                                        <p:anim calcmode="lin" valueType="num">
                                          <p:cBhvr>
                                            <p:cTn id="20" dur="500" fill="hold"/>
                                            <p:tgtEl>
                                              <p:spTgt spid="441"/>
                                            </p:tgtEl>
                                            <p:attrNameLst>
                                              <p:attrName>ppt_x</p:attrName>
                                            </p:attrNameLst>
                                          </p:cBhvr>
                                          <p:tavLst>
                                            <p:tav tm="0">
                                              <p:val>
                                                <p:strVal val="#ppt_x"/>
                                              </p:val>
                                            </p:tav>
                                            <p:tav tm="100000">
                                              <p:val>
                                                <p:strVal val="#ppt_x"/>
                                              </p:val>
                                            </p:tav>
                                          </p:tavLst>
                                        </p:anim>
                                        <p:anim calcmode="lin" valueType="num">
                                          <p:cBhvr>
                                            <p:cTn id="21" dur="500" fill="hold"/>
                                            <p:tgtEl>
                                              <p:spTgt spid="441"/>
                                            </p:tgtEl>
                                            <p:attrNameLst>
                                              <p:attrName>ppt_y</p:attrName>
                                            </p:attrNameLst>
                                          </p:cBhvr>
                                          <p:tavLst>
                                            <p:tav tm="0">
                                              <p:val>
                                                <p:strVal val="#ppt_y+.1"/>
                                              </p:val>
                                            </p:tav>
                                            <p:tav tm="100000">
                                              <p:val>
                                                <p:strVal val="#ppt_y"/>
                                              </p:val>
                                            </p:tav>
                                          </p:tavLst>
                                        </p:anim>
                                      </p:childTnLst>
                                    </p:cTn>
                                  </p:par>
                                </p:childTnLst>
                              </p:cTn>
                            </p:par>
                            <p:par>
                              <p:cTn id="22" fill="hold">
                                <p:stCondLst>
                                  <p:cond delay="1260"/>
                                </p:stCondLst>
                                <p:childTnLst>
                                  <p:par>
                                    <p:cTn id="23" presetID="1" presetClass="entr" presetSubtype="0" fill="hold" grpId="1" nodeType="afterEffect">
                                      <p:stCondLst>
                                        <p:cond delay="0"/>
                                      </p:stCondLst>
                                      <p:childTnLst>
                                        <p:set>
                                          <p:cBhvr>
                                            <p:cTn id="24" dur="1" fill="hold">
                                              <p:stCondLst>
                                                <p:cond delay="0"/>
                                              </p:stCondLst>
                                            </p:cTn>
                                            <p:tgtEl>
                                              <p:spTgt spid="44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4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4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48"/>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50"/>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451"/>
                                            </p:tgtEl>
                                            <p:attrNameLst>
                                              <p:attrName>style.visibility</p:attrName>
                                            </p:attrNameLst>
                                          </p:cBhvr>
                                          <p:to>
                                            <p:strVal val="visible"/>
                                          </p:to>
                                        </p:set>
                                      </p:childTnLst>
                                    </p:cTn>
                                  </p:par>
                                </p:childTnLst>
                              </p:cTn>
                            </p:par>
                            <p:par>
                              <p:cTn id="35" fill="hold">
                                <p:stCondLst>
                                  <p:cond delay="1260"/>
                                </p:stCondLst>
                                <p:childTnLst>
                                  <p:par>
                                    <p:cTn id="36" presetID="56" presetClass="path" presetSubtype="0" accel="50000" decel="50000" fill="hold" grpId="0" nodeType="afterEffect">
                                      <p:stCondLst>
                                        <p:cond delay="0"/>
                                      </p:stCondLst>
                                      <p:childTnLst>
                                        <p:animMotion origin="layout" path="M -0.09431 0.14699 L -3.77911E-6 -2.22222E-6 " pathEditMode="relative" rAng="0" ptsTypes="AA">
                                          <p:cBhvr>
                                            <p:cTn id="37" dur="1000" fill="hold"/>
                                            <p:tgtEl>
                                              <p:spTgt spid="446"/>
                                            </p:tgtEl>
                                            <p:attrNameLst>
                                              <p:attrName>ppt_x</p:attrName>
                                              <p:attrName>ppt_y</p:attrName>
                                            </p:attrNameLst>
                                          </p:cBhvr>
                                          <p:rCtr x="4709" y="-7361"/>
                                        </p:animMotion>
                                      </p:childTnLst>
                                    </p:cTn>
                                  </p:par>
                                  <p:par>
                                    <p:cTn id="38" presetID="56" presetClass="path" presetSubtype="0" accel="50000" decel="50000" fill="hold" grpId="0" nodeType="withEffect">
                                      <p:stCondLst>
                                        <p:cond delay="0"/>
                                      </p:stCondLst>
                                      <p:childTnLst>
                                        <p:animMotion origin="layout" path="M -0.16975 0.09736 L 3.74121E-6 1.24884E-6 " pathEditMode="relative" rAng="0" ptsTypes="AA">
                                          <p:cBhvr>
                                            <p:cTn id="39" dur="1000" fill="hold"/>
                                            <p:tgtEl>
                                              <p:spTgt spid="447"/>
                                            </p:tgtEl>
                                            <p:attrNameLst>
                                              <p:attrName>ppt_x</p:attrName>
                                              <p:attrName>ppt_y</p:attrName>
                                            </p:attrNameLst>
                                          </p:cBhvr>
                                          <p:rCtr x="8487" y="-4880"/>
                                        </p:animMotion>
                                      </p:childTnLst>
                                    </p:cTn>
                                  </p:par>
                                  <p:par>
                                    <p:cTn id="40" presetID="56" presetClass="path" presetSubtype="0" accel="50000" decel="50000" fill="hold" grpId="0" nodeType="withEffect">
                                      <p:stCondLst>
                                        <p:cond delay="0"/>
                                      </p:stCondLst>
                                      <p:childTnLst>
                                        <p:animMotion origin="layout" path="M -0.20659 0.20629 L 4.37646E-6 -1.83164E-6 " pathEditMode="relative" rAng="0" ptsTypes="AA">
                                          <p:cBhvr>
                                            <p:cTn id="41" dur="1000" fill="hold"/>
                                            <p:tgtEl>
                                              <p:spTgt spid="449"/>
                                            </p:tgtEl>
                                            <p:attrNameLst>
                                              <p:attrName>ppt_x</p:attrName>
                                              <p:attrName>ppt_y</p:attrName>
                                            </p:attrNameLst>
                                          </p:cBhvr>
                                          <p:rCtr x="10323" y="-10315"/>
                                        </p:animMotion>
                                      </p:childTnLst>
                                    </p:cTn>
                                  </p:par>
                                  <p:par>
                                    <p:cTn id="42" presetID="56" presetClass="path" presetSubtype="0" accel="50000" decel="50000" fill="hold" grpId="0" nodeType="withEffect">
                                      <p:stCondLst>
                                        <p:cond delay="0"/>
                                      </p:stCondLst>
                                      <p:childTnLst>
                                        <p:animMotion origin="layout" path="M -0.3158 0.20744 L -1.97344E-6 4.50509E-6 " pathEditMode="relative" rAng="0" ptsTypes="AA">
                                          <p:cBhvr>
                                            <p:cTn id="43" dur="1000" fill="hold"/>
                                            <p:tgtEl>
                                              <p:spTgt spid="448"/>
                                            </p:tgtEl>
                                            <p:attrNameLst>
                                              <p:attrName>ppt_x</p:attrName>
                                              <p:attrName>ppt_y</p:attrName>
                                            </p:attrNameLst>
                                          </p:cBhvr>
                                          <p:rCtr x="15790" y="-10384"/>
                                        </p:animMotion>
                                      </p:childTnLst>
                                    </p:cTn>
                                  </p:par>
                                  <p:par>
                                    <p:cTn id="44" presetID="56" presetClass="path" presetSubtype="0" accel="50000" decel="50000" fill="hold" grpId="0" nodeType="withEffect">
                                      <p:stCondLst>
                                        <p:cond delay="0"/>
                                      </p:stCondLst>
                                      <p:childTnLst>
                                        <p:animMotion origin="layout" path="M -0.38532 0.24213 L 4.87894E-6 4.60685E-6 " pathEditMode="relative" rAng="0" ptsTypes="AA">
                                          <p:cBhvr>
                                            <p:cTn id="45" dur="1000" fill="hold"/>
                                            <p:tgtEl>
                                              <p:spTgt spid="450"/>
                                            </p:tgtEl>
                                            <p:attrNameLst>
                                              <p:attrName>ppt_x</p:attrName>
                                              <p:attrName>ppt_y</p:attrName>
                                            </p:attrNameLst>
                                          </p:cBhvr>
                                          <p:rCtr x="19266" y="-12118"/>
                                        </p:animMotion>
                                      </p:childTnLst>
                                    </p:cTn>
                                  </p:par>
                                  <p:par>
                                    <p:cTn id="46" presetID="56" presetClass="path" presetSubtype="0" accel="50000" decel="50000" fill="hold" grpId="0" nodeType="withEffect">
                                      <p:stCondLst>
                                        <p:cond delay="0"/>
                                      </p:stCondLst>
                                      <p:childTnLst>
                                        <p:animMotion origin="layout" path="M -0.46863 0.40425 L 3.24134E-6 3.01573E-6 " pathEditMode="relative" rAng="0" ptsTypes="AA">
                                          <p:cBhvr>
                                            <p:cTn id="47" dur="1000" fill="hold"/>
                                            <p:tgtEl>
                                              <p:spTgt spid="451"/>
                                            </p:tgtEl>
                                            <p:attrNameLst>
                                              <p:attrName>ppt_x</p:attrName>
                                              <p:attrName>ppt_y</p:attrName>
                                            </p:attrNameLst>
                                          </p:cBhvr>
                                          <p:rCtr x="23431" y="-20213"/>
                                        </p:animMotion>
                                      </p:childTnLst>
                                    </p:cTn>
                                  </p:par>
                                </p:childTnLst>
                              </p:cTn>
                            </p:par>
                            <p:par>
                              <p:cTn id="48" fill="hold">
                                <p:stCondLst>
                                  <p:cond delay="2260"/>
                                </p:stCondLst>
                                <p:childTnLst>
                                  <p:par>
                                    <p:cTn id="49" presetID="18" presetClass="entr" presetSubtype="3" fill="hold" nodeType="afterEffect">
                                      <p:stCondLst>
                                        <p:cond delay="0"/>
                                      </p:stCondLst>
                                      <p:childTnLst>
                                        <p:set>
                                          <p:cBhvr>
                                            <p:cTn id="50" dur="1" fill="hold">
                                              <p:stCondLst>
                                                <p:cond delay="0"/>
                                              </p:stCondLst>
                                            </p:cTn>
                                            <p:tgtEl>
                                              <p:spTgt spid="442"/>
                                            </p:tgtEl>
                                            <p:attrNameLst>
                                              <p:attrName>style.visibility</p:attrName>
                                            </p:attrNameLst>
                                          </p:cBhvr>
                                          <p:to>
                                            <p:strVal val="visible"/>
                                          </p:to>
                                        </p:set>
                                        <p:animEffect transition="in" filter="strips(upRight)">
                                          <p:cBhvr>
                                            <p:cTn id="51" dur="2000"/>
                                            <p:tgtEl>
                                              <p:spTgt spid="442"/>
                                            </p:tgtEl>
                                          </p:cBhvr>
                                        </p:animEffect>
                                      </p:childTnLst>
                                    </p:cTn>
                                  </p:par>
                                </p:childTnLst>
                              </p:cTn>
                            </p:par>
                            <p:par>
                              <p:cTn id="52" fill="hold">
                                <p:stCondLst>
                                  <p:cond delay="4260"/>
                                </p:stCondLst>
                                <p:childTnLst>
                                  <p:par>
                                    <p:cTn id="53" presetID="22" presetClass="entr" presetSubtype="8" fill="hold" grpId="0" nodeType="afterEffect">
                                      <p:stCondLst>
                                        <p:cond delay="0"/>
                                      </p:stCondLst>
                                      <p:childTnLst>
                                        <p:set>
                                          <p:cBhvr>
                                            <p:cTn id="54" dur="1" fill="hold">
                                              <p:stCondLst>
                                                <p:cond delay="0"/>
                                              </p:stCondLst>
                                            </p:cTn>
                                            <p:tgtEl>
                                              <p:spTgt spid="452"/>
                                            </p:tgtEl>
                                            <p:attrNameLst>
                                              <p:attrName>style.visibility</p:attrName>
                                            </p:attrNameLst>
                                          </p:cBhvr>
                                          <p:to>
                                            <p:strVal val="visible"/>
                                          </p:to>
                                        </p:set>
                                        <p:animEffect transition="in" filter="wipe(left)">
                                          <p:cBhvr>
                                            <p:cTn id="55" dur="500"/>
                                            <p:tgtEl>
                                              <p:spTgt spid="45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53"/>
                                            </p:tgtEl>
                                            <p:attrNameLst>
                                              <p:attrName>style.visibility</p:attrName>
                                            </p:attrNameLst>
                                          </p:cBhvr>
                                          <p:to>
                                            <p:strVal val="visible"/>
                                          </p:to>
                                        </p:set>
                                        <p:animEffect transition="in" filter="wipe(left)">
                                          <p:cBhvr>
                                            <p:cTn id="58" dur="500"/>
                                            <p:tgtEl>
                                              <p:spTgt spid="453"/>
                                            </p:tgtEl>
                                          </p:cBhvr>
                                        </p:animEffect>
                                      </p:childTnLst>
                                    </p:cTn>
                                  </p:par>
                                </p:childTnLst>
                              </p:cTn>
                            </p:par>
                            <p:par>
                              <p:cTn id="59" fill="hold">
                                <p:stCondLst>
                                  <p:cond delay="4760"/>
                                </p:stCondLst>
                                <p:childTnLst>
                                  <p:par>
                                    <p:cTn id="60" presetID="22" presetClass="entr" presetSubtype="8" fill="hold" grpId="0" nodeType="afterEffect">
                                      <p:stCondLst>
                                        <p:cond delay="0"/>
                                      </p:stCondLst>
                                      <p:childTnLst>
                                        <p:set>
                                          <p:cBhvr>
                                            <p:cTn id="61" dur="1" fill="hold">
                                              <p:stCondLst>
                                                <p:cond delay="0"/>
                                              </p:stCondLst>
                                            </p:cTn>
                                            <p:tgtEl>
                                              <p:spTgt spid="455"/>
                                            </p:tgtEl>
                                            <p:attrNameLst>
                                              <p:attrName>style.visibility</p:attrName>
                                            </p:attrNameLst>
                                          </p:cBhvr>
                                          <p:to>
                                            <p:strVal val="visible"/>
                                          </p:to>
                                        </p:set>
                                        <p:animEffect transition="in" filter="wipe(left)">
                                          <p:cBhvr>
                                            <p:cTn id="62" dur="500"/>
                                            <p:tgtEl>
                                              <p:spTgt spid="45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54"/>
                                            </p:tgtEl>
                                            <p:attrNameLst>
                                              <p:attrName>style.visibility</p:attrName>
                                            </p:attrNameLst>
                                          </p:cBhvr>
                                          <p:to>
                                            <p:strVal val="visible"/>
                                          </p:to>
                                        </p:set>
                                        <p:animEffect transition="in" filter="wipe(left)">
                                          <p:cBhvr>
                                            <p:cTn id="65" dur="500"/>
                                            <p:tgtEl>
                                              <p:spTgt spid="454"/>
                                            </p:tgtEl>
                                          </p:cBhvr>
                                        </p:animEffect>
                                      </p:childTnLst>
                                    </p:cTn>
                                  </p:par>
                                </p:childTnLst>
                              </p:cTn>
                            </p:par>
                            <p:par>
                              <p:cTn id="66" fill="hold">
                                <p:stCondLst>
                                  <p:cond delay="5260"/>
                                </p:stCondLst>
                                <p:childTnLst>
                                  <p:par>
                                    <p:cTn id="67" presetID="22" presetClass="entr" presetSubtype="8" fill="hold" grpId="0" nodeType="afterEffect">
                                      <p:stCondLst>
                                        <p:cond delay="0"/>
                                      </p:stCondLst>
                                      <p:childTnLst>
                                        <p:set>
                                          <p:cBhvr>
                                            <p:cTn id="68" dur="1" fill="hold">
                                              <p:stCondLst>
                                                <p:cond delay="0"/>
                                              </p:stCondLst>
                                            </p:cTn>
                                            <p:tgtEl>
                                              <p:spTgt spid="456"/>
                                            </p:tgtEl>
                                            <p:attrNameLst>
                                              <p:attrName>style.visibility</p:attrName>
                                            </p:attrNameLst>
                                          </p:cBhvr>
                                          <p:to>
                                            <p:strVal val="visible"/>
                                          </p:to>
                                        </p:set>
                                        <p:animEffect transition="in" filter="wipe(left)">
                                          <p:cBhvr>
                                            <p:cTn id="69" dur="500"/>
                                            <p:tgtEl>
                                              <p:spTgt spid="45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57"/>
                                            </p:tgtEl>
                                            <p:attrNameLst>
                                              <p:attrName>style.visibility</p:attrName>
                                            </p:attrNameLst>
                                          </p:cBhvr>
                                          <p:to>
                                            <p:strVal val="visible"/>
                                          </p:to>
                                        </p:set>
                                        <p:animEffect transition="in" filter="wipe(left)">
                                          <p:cBhvr>
                                            <p:cTn id="72" dur="500"/>
                                            <p:tgtEl>
                                              <p:spTgt spid="457"/>
                                            </p:tgtEl>
                                          </p:cBhvr>
                                        </p:animEffect>
                                      </p:childTnLst>
                                    </p:cTn>
                                  </p:par>
                                </p:childTnLst>
                              </p:cTn>
                            </p:par>
                            <p:par>
                              <p:cTn id="73" fill="hold">
                                <p:stCondLst>
                                  <p:cond delay="5760"/>
                                </p:stCondLst>
                                <p:childTnLst>
                                  <p:par>
                                    <p:cTn id="74" presetID="22" presetClass="entr" presetSubtype="8" fill="hold" grpId="0" nodeType="afterEffect">
                                      <p:stCondLst>
                                        <p:cond delay="0"/>
                                      </p:stCondLst>
                                      <p:childTnLst>
                                        <p:set>
                                          <p:cBhvr>
                                            <p:cTn id="75" dur="1" fill="hold">
                                              <p:stCondLst>
                                                <p:cond delay="0"/>
                                              </p:stCondLst>
                                            </p:cTn>
                                            <p:tgtEl>
                                              <p:spTgt spid="458"/>
                                            </p:tgtEl>
                                            <p:attrNameLst>
                                              <p:attrName>style.visibility</p:attrName>
                                            </p:attrNameLst>
                                          </p:cBhvr>
                                          <p:to>
                                            <p:strVal val="visible"/>
                                          </p:to>
                                        </p:set>
                                        <p:animEffect transition="in" filter="wipe(left)">
                                          <p:cBhvr>
                                            <p:cTn id="76" dur="500"/>
                                            <p:tgtEl>
                                              <p:spTgt spid="45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9"/>
                                            </p:tgtEl>
                                            <p:attrNameLst>
                                              <p:attrName>style.visibility</p:attrName>
                                            </p:attrNameLst>
                                          </p:cBhvr>
                                          <p:to>
                                            <p:strVal val="visible"/>
                                          </p:to>
                                        </p:set>
                                        <p:animEffect transition="in" filter="wipe(left)">
                                          <p:cBhvr>
                                            <p:cTn id="79"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p:bldP spid="446" grpId="0" animBg="1"/>
          <p:bldP spid="446" grpId="1" animBg="1"/>
          <p:bldP spid="447" grpId="0" animBg="1"/>
          <p:bldP spid="447" grpId="1" animBg="1"/>
          <p:bldP spid="448" grpId="0" animBg="1"/>
          <p:bldP spid="448" grpId="1" animBg="1"/>
          <p:bldP spid="449" grpId="0" animBg="1"/>
          <p:bldP spid="449" grpId="1" animBg="1"/>
          <p:bldP spid="450" grpId="0" animBg="1"/>
          <p:bldP spid="450" grpId="1" animBg="1"/>
          <p:bldP spid="451" grpId="0" animBg="1"/>
          <p:bldP spid="451" grpId="1" animBg="1"/>
          <p:bldP spid="452" grpId="0"/>
          <p:bldP spid="453" grpId="0"/>
          <p:bldP spid="454" grpId="0"/>
          <p:bldP spid="455" grpId="0"/>
          <p:bldP spid="456" grpId="0"/>
          <p:bldP spid="457" grpId="0"/>
          <p:bldP spid="458" grpId="0"/>
          <p:bldP spid="459" grpId="0"/>
          <p:bldP spid="24"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4"/>
                                            </p:tgtEl>
                                            <p:attrNameLst>
                                              <p:attrName>ppt_y</p:attrName>
                                            </p:attrNameLst>
                                          </p:cBhvr>
                                          <p:tavLst>
                                            <p:tav tm="0">
                                              <p:val>
                                                <p:strVal val="#ppt_y"/>
                                              </p:val>
                                            </p:tav>
                                            <p:tav tm="100000">
                                              <p:val>
                                                <p:strVal val="#ppt_y"/>
                                              </p:val>
                                            </p:tav>
                                          </p:tavLst>
                                        </p:anim>
                                        <p:anim calcmode="lin" valueType="num">
                                          <p:cBhvr>
                                            <p:cTn id="13" dur="4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4"/>
                                            </p:tgtEl>
                                          </p:cBhvr>
                                        </p:animEffect>
                                      </p:childTnLst>
                                    </p:cTn>
                                  </p:par>
                                </p:childTnLst>
                              </p:cTn>
                            </p:par>
                            <p:par>
                              <p:cTn id="16" fill="hold">
                                <p:stCondLst>
                                  <p:cond delay="760"/>
                                </p:stCondLst>
                                <p:childTnLst>
                                  <p:par>
                                    <p:cTn id="17" presetID="42" presetClass="entr" presetSubtype="0" fill="hold" grpId="0" nodeType="afterEffect">
                                      <p:stCondLst>
                                        <p:cond delay="0"/>
                                      </p:stCondLst>
                                      <p:childTnLst>
                                        <p:set>
                                          <p:cBhvr>
                                            <p:cTn id="18" dur="1" fill="hold">
                                              <p:stCondLst>
                                                <p:cond delay="0"/>
                                              </p:stCondLst>
                                            </p:cTn>
                                            <p:tgtEl>
                                              <p:spTgt spid="441"/>
                                            </p:tgtEl>
                                            <p:attrNameLst>
                                              <p:attrName>style.visibility</p:attrName>
                                            </p:attrNameLst>
                                          </p:cBhvr>
                                          <p:to>
                                            <p:strVal val="visible"/>
                                          </p:to>
                                        </p:set>
                                        <p:animEffect transition="in" filter="fade">
                                          <p:cBhvr>
                                            <p:cTn id="19" dur="500"/>
                                            <p:tgtEl>
                                              <p:spTgt spid="441"/>
                                            </p:tgtEl>
                                          </p:cBhvr>
                                        </p:animEffect>
                                        <p:anim calcmode="lin" valueType="num">
                                          <p:cBhvr>
                                            <p:cTn id="20" dur="500" fill="hold"/>
                                            <p:tgtEl>
                                              <p:spTgt spid="441"/>
                                            </p:tgtEl>
                                            <p:attrNameLst>
                                              <p:attrName>ppt_x</p:attrName>
                                            </p:attrNameLst>
                                          </p:cBhvr>
                                          <p:tavLst>
                                            <p:tav tm="0">
                                              <p:val>
                                                <p:strVal val="#ppt_x"/>
                                              </p:val>
                                            </p:tav>
                                            <p:tav tm="100000">
                                              <p:val>
                                                <p:strVal val="#ppt_x"/>
                                              </p:val>
                                            </p:tav>
                                          </p:tavLst>
                                        </p:anim>
                                        <p:anim calcmode="lin" valueType="num">
                                          <p:cBhvr>
                                            <p:cTn id="21" dur="500" fill="hold"/>
                                            <p:tgtEl>
                                              <p:spTgt spid="441"/>
                                            </p:tgtEl>
                                            <p:attrNameLst>
                                              <p:attrName>ppt_y</p:attrName>
                                            </p:attrNameLst>
                                          </p:cBhvr>
                                          <p:tavLst>
                                            <p:tav tm="0">
                                              <p:val>
                                                <p:strVal val="#ppt_y+.1"/>
                                              </p:val>
                                            </p:tav>
                                            <p:tav tm="100000">
                                              <p:val>
                                                <p:strVal val="#ppt_y"/>
                                              </p:val>
                                            </p:tav>
                                          </p:tavLst>
                                        </p:anim>
                                      </p:childTnLst>
                                    </p:cTn>
                                  </p:par>
                                </p:childTnLst>
                              </p:cTn>
                            </p:par>
                            <p:par>
                              <p:cTn id="22" fill="hold">
                                <p:stCondLst>
                                  <p:cond delay="1260"/>
                                </p:stCondLst>
                                <p:childTnLst>
                                  <p:par>
                                    <p:cTn id="23" presetID="1" presetClass="entr" presetSubtype="0" fill="hold" grpId="1" nodeType="afterEffect">
                                      <p:stCondLst>
                                        <p:cond delay="0"/>
                                      </p:stCondLst>
                                      <p:childTnLst>
                                        <p:set>
                                          <p:cBhvr>
                                            <p:cTn id="24" dur="1" fill="hold">
                                              <p:stCondLst>
                                                <p:cond delay="0"/>
                                              </p:stCondLst>
                                            </p:cTn>
                                            <p:tgtEl>
                                              <p:spTgt spid="44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4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4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48"/>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50"/>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451"/>
                                            </p:tgtEl>
                                            <p:attrNameLst>
                                              <p:attrName>style.visibility</p:attrName>
                                            </p:attrNameLst>
                                          </p:cBhvr>
                                          <p:to>
                                            <p:strVal val="visible"/>
                                          </p:to>
                                        </p:set>
                                      </p:childTnLst>
                                    </p:cTn>
                                  </p:par>
                                </p:childTnLst>
                              </p:cTn>
                            </p:par>
                            <p:par>
                              <p:cTn id="35" fill="hold">
                                <p:stCondLst>
                                  <p:cond delay="1260"/>
                                </p:stCondLst>
                                <p:childTnLst>
                                  <p:par>
                                    <p:cTn id="36" presetID="56" presetClass="path" presetSubtype="0" accel="50000" decel="50000" fill="hold" grpId="0" nodeType="afterEffect">
                                      <p:stCondLst>
                                        <p:cond delay="0"/>
                                      </p:stCondLst>
                                      <p:childTnLst>
                                        <p:animMotion origin="layout" path="M -0.09431 0.14699 L -3.77911E-6 -2.22222E-6 " pathEditMode="relative" rAng="0" ptsTypes="AA">
                                          <p:cBhvr>
                                            <p:cTn id="37" dur="1000" fill="hold"/>
                                            <p:tgtEl>
                                              <p:spTgt spid="446"/>
                                            </p:tgtEl>
                                            <p:attrNameLst>
                                              <p:attrName>ppt_x</p:attrName>
                                              <p:attrName>ppt_y</p:attrName>
                                            </p:attrNameLst>
                                          </p:cBhvr>
                                          <p:rCtr x="4709" y="-7361"/>
                                        </p:animMotion>
                                      </p:childTnLst>
                                    </p:cTn>
                                  </p:par>
                                  <p:par>
                                    <p:cTn id="38" presetID="56" presetClass="path" presetSubtype="0" accel="50000" decel="50000" fill="hold" grpId="0" nodeType="withEffect">
                                      <p:stCondLst>
                                        <p:cond delay="0"/>
                                      </p:stCondLst>
                                      <p:childTnLst>
                                        <p:animMotion origin="layout" path="M -0.16975 0.09736 L 3.74121E-6 1.24884E-6 " pathEditMode="relative" rAng="0" ptsTypes="AA">
                                          <p:cBhvr>
                                            <p:cTn id="39" dur="1000" fill="hold"/>
                                            <p:tgtEl>
                                              <p:spTgt spid="447"/>
                                            </p:tgtEl>
                                            <p:attrNameLst>
                                              <p:attrName>ppt_x</p:attrName>
                                              <p:attrName>ppt_y</p:attrName>
                                            </p:attrNameLst>
                                          </p:cBhvr>
                                          <p:rCtr x="8487" y="-4880"/>
                                        </p:animMotion>
                                      </p:childTnLst>
                                    </p:cTn>
                                  </p:par>
                                  <p:par>
                                    <p:cTn id="40" presetID="56" presetClass="path" presetSubtype="0" accel="50000" decel="50000" fill="hold" grpId="0" nodeType="withEffect">
                                      <p:stCondLst>
                                        <p:cond delay="0"/>
                                      </p:stCondLst>
                                      <p:childTnLst>
                                        <p:animMotion origin="layout" path="M -0.20659 0.20629 L 4.37646E-6 -1.83164E-6 " pathEditMode="relative" rAng="0" ptsTypes="AA">
                                          <p:cBhvr>
                                            <p:cTn id="41" dur="1000" fill="hold"/>
                                            <p:tgtEl>
                                              <p:spTgt spid="449"/>
                                            </p:tgtEl>
                                            <p:attrNameLst>
                                              <p:attrName>ppt_x</p:attrName>
                                              <p:attrName>ppt_y</p:attrName>
                                            </p:attrNameLst>
                                          </p:cBhvr>
                                          <p:rCtr x="10323" y="-10315"/>
                                        </p:animMotion>
                                      </p:childTnLst>
                                    </p:cTn>
                                  </p:par>
                                  <p:par>
                                    <p:cTn id="42" presetID="56" presetClass="path" presetSubtype="0" accel="50000" decel="50000" fill="hold" grpId="0" nodeType="withEffect">
                                      <p:stCondLst>
                                        <p:cond delay="0"/>
                                      </p:stCondLst>
                                      <p:childTnLst>
                                        <p:animMotion origin="layout" path="M -0.3158 0.20744 L -1.97344E-6 4.50509E-6 " pathEditMode="relative" rAng="0" ptsTypes="AA">
                                          <p:cBhvr>
                                            <p:cTn id="43" dur="1000" fill="hold"/>
                                            <p:tgtEl>
                                              <p:spTgt spid="448"/>
                                            </p:tgtEl>
                                            <p:attrNameLst>
                                              <p:attrName>ppt_x</p:attrName>
                                              <p:attrName>ppt_y</p:attrName>
                                            </p:attrNameLst>
                                          </p:cBhvr>
                                          <p:rCtr x="15790" y="-10384"/>
                                        </p:animMotion>
                                      </p:childTnLst>
                                    </p:cTn>
                                  </p:par>
                                  <p:par>
                                    <p:cTn id="44" presetID="56" presetClass="path" presetSubtype="0" accel="50000" decel="50000" fill="hold" grpId="0" nodeType="withEffect">
                                      <p:stCondLst>
                                        <p:cond delay="0"/>
                                      </p:stCondLst>
                                      <p:childTnLst>
                                        <p:animMotion origin="layout" path="M -0.38532 0.24213 L 4.87894E-6 4.60685E-6 " pathEditMode="relative" rAng="0" ptsTypes="AA">
                                          <p:cBhvr>
                                            <p:cTn id="45" dur="1000" fill="hold"/>
                                            <p:tgtEl>
                                              <p:spTgt spid="450"/>
                                            </p:tgtEl>
                                            <p:attrNameLst>
                                              <p:attrName>ppt_x</p:attrName>
                                              <p:attrName>ppt_y</p:attrName>
                                            </p:attrNameLst>
                                          </p:cBhvr>
                                          <p:rCtr x="19266" y="-12118"/>
                                        </p:animMotion>
                                      </p:childTnLst>
                                    </p:cTn>
                                  </p:par>
                                  <p:par>
                                    <p:cTn id="46" presetID="56" presetClass="path" presetSubtype="0" accel="50000" decel="50000" fill="hold" grpId="0" nodeType="withEffect">
                                      <p:stCondLst>
                                        <p:cond delay="0"/>
                                      </p:stCondLst>
                                      <p:childTnLst>
                                        <p:animMotion origin="layout" path="M -0.46863 0.40425 L 3.24134E-6 3.01573E-6 " pathEditMode="relative" rAng="0" ptsTypes="AA">
                                          <p:cBhvr>
                                            <p:cTn id="47" dur="1000" fill="hold"/>
                                            <p:tgtEl>
                                              <p:spTgt spid="451"/>
                                            </p:tgtEl>
                                            <p:attrNameLst>
                                              <p:attrName>ppt_x</p:attrName>
                                              <p:attrName>ppt_y</p:attrName>
                                            </p:attrNameLst>
                                          </p:cBhvr>
                                          <p:rCtr x="23431" y="-20213"/>
                                        </p:animMotion>
                                      </p:childTnLst>
                                    </p:cTn>
                                  </p:par>
                                </p:childTnLst>
                              </p:cTn>
                            </p:par>
                            <p:par>
                              <p:cTn id="48" fill="hold">
                                <p:stCondLst>
                                  <p:cond delay="2260"/>
                                </p:stCondLst>
                                <p:childTnLst>
                                  <p:par>
                                    <p:cTn id="49" presetID="18" presetClass="entr" presetSubtype="3" fill="hold" nodeType="afterEffect">
                                      <p:stCondLst>
                                        <p:cond delay="0"/>
                                      </p:stCondLst>
                                      <p:childTnLst>
                                        <p:set>
                                          <p:cBhvr>
                                            <p:cTn id="50" dur="1" fill="hold">
                                              <p:stCondLst>
                                                <p:cond delay="0"/>
                                              </p:stCondLst>
                                            </p:cTn>
                                            <p:tgtEl>
                                              <p:spTgt spid="442"/>
                                            </p:tgtEl>
                                            <p:attrNameLst>
                                              <p:attrName>style.visibility</p:attrName>
                                            </p:attrNameLst>
                                          </p:cBhvr>
                                          <p:to>
                                            <p:strVal val="visible"/>
                                          </p:to>
                                        </p:set>
                                        <p:animEffect transition="in" filter="strips(upRight)">
                                          <p:cBhvr>
                                            <p:cTn id="51" dur="2000"/>
                                            <p:tgtEl>
                                              <p:spTgt spid="442"/>
                                            </p:tgtEl>
                                          </p:cBhvr>
                                        </p:animEffect>
                                      </p:childTnLst>
                                    </p:cTn>
                                  </p:par>
                                </p:childTnLst>
                              </p:cTn>
                            </p:par>
                            <p:par>
                              <p:cTn id="52" fill="hold">
                                <p:stCondLst>
                                  <p:cond delay="4260"/>
                                </p:stCondLst>
                                <p:childTnLst>
                                  <p:par>
                                    <p:cTn id="53" presetID="22" presetClass="entr" presetSubtype="8" fill="hold" grpId="0" nodeType="afterEffect">
                                      <p:stCondLst>
                                        <p:cond delay="0"/>
                                      </p:stCondLst>
                                      <p:childTnLst>
                                        <p:set>
                                          <p:cBhvr>
                                            <p:cTn id="54" dur="1" fill="hold">
                                              <p:stCondLst>
                                                <p:cond delay="0"/>
                                              </p:stCondLst>
                                            </p:cTn>
                                            <p:tgtEl>
                                              <p:spTgt spid="452"/>
                                            </p:tgtEl>
                                            <p:attrNameLst>
                                              <p:attrName>style.visibility</p:attrName>
                                            </p:attrNameLst>
                                          </p:cBhvr>
                                          <p:to>
                                            <p:strVal val="visible"/>
                                          </p:to>
                                        </p:set>
                                        <p:animEffect transition="in" filter="wipe(left)">
                                          <p:cBhvr>
                                            <p:cTn id="55" dur="500"/>
                                            <p:tgtEl>
                                              <p:spTgt spid="45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53"/>
                                            </p:tgtEl>
                                            <p:attrNameLst>
                                              <p:attrName>style.visibility</p:attrName>
                                            </p:attrNameLst>
                                          </p:cBhvr>
                                          <p:to>
                                            <p:strVal val="visible"/>
                                          </p:to>
                                        </p:set>
                                        <p:animEffect transition="in" filter="wipe(left)">
                                          <p:cBhvr>
                                            <p:cTn id="58" dur="500"/>
                                            <p:tgtEl>
                                              <p:spTgt spid="453"/>
                                            </p:tgtEl>
                                          </p:cBhvr>
                                        </p:animEffect>
                                      </p:childTnLst>
                                    </p:cTn>
                                  </p:par>
                                </p:childTnLst>
                              </p:cTn>
                            </p:par>
                            <p:par>
                              <p:cTn id="59" fill="hold">
                                <p:stCondLst>
                                  <p:cond delay="4760"/>
                                </p:stCondLst>
                                <p:childTnLst>
                                  <p:par>
                                    <p:cTn id="60" presetID="22" presetClass="entr" presetSubtype="8" fill="hold" grpId="0" nodeType="afterEffect">
                                      <p:stCondLst>
                                        <p:cond delay="0"/>
                                      </p:stCondLst>
                                      <p:childTnLst>
                                        <p:set>
                                          <p:cBhvr>
                                            <p:cTn id="61" dur="1" fill="hold">
                                              <p:stCondLst>
                                                <p:cond delay="0"/>
                                              </p:stCondLst>
                                            </p:cTn>
                                            <p:tgtEl>
                                              <p:spTgt spid="455"/>
                                            </p:tgtEl>
                                            <p:attrNameLst>
                                              <p:attrName>style.visibility</p:attrName>
                                            </p:attrNameLst>
                                          </p:cBhvr>
                                          <p:to>
                                            <p:strVal val="visible"/>
                                          </p:to>
                                        </p:set>
                                        <p:animEffect transition="in" filter="wipe(left)">
                                          <p:cBhvr>
                                            <p:cTn id="62" dur="500"/>
                                            <p:tgtEl>
                                              <p:spTgt spid="45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54"/>
                                            </p:tgtEl>
                                            <p:attrNameLst>
                                              <p:attrName>style.visibility</p:attrName>
                                            </p:attrNameLst>
                                          </p:cBhvr>
                                          <p:to>
                                            <p:strVal val="visible"/>
                                          </p:to>
                                        </p:set>
                                        <p:animEffect transition="in" filter="wipe(left)">
                                          <p:cBhvr>
                                            <p:cTn id="65" dur="500"/>
                                            <p:tgtEl>
                                              <p:spTgt spid="454"/>
                                            </p:tgtEl>
                                          </p:cBhvr>
                                        </p:animEffect>
                                      </p:childTnLst>
                                    </p:cTn>
                                  </p:par>
                                </p:childTnLst>
                              </p:cTn>
                            </p:par>
                            <p:par>
                              <p:cTn id="66" fill="hold">
                                <p:stCondLst>
                                  <p:cond delay="5260"/>
                                </p:stCondLst>
                                <p:childTnLst>
                                  <p:par>
                                    <p:cTn id="67" presetID="22" presetClass="entr" presetSubtype="8" fill="hold" grpId="0" nodeType="afterEffect">
                                      <p:stCondLst>
                                        <p:cond delay="0"/>
                                      </p:stCondLst>
                                      <p:childTnLst>
                                        <p:set>
                                          <p:cBhvr>
                                            <p:cTn id="68" dur="1" fill="hold">
                                              <p:stCondLst>
                                                <p:cond delay="0"/>
                                              </p:stCondLst>
                                            </p:cTn>
                                            <p:tgtEl>
                                              <p:spTgt spid="456"/>
                                            </p:tgtEl>
                                            <p:attrNameLst>
                                              <p:attrName>style.visibility</p:attrName>
                                            </p:attrNameLst>
                                          </p:cBhvr>
                                          <p:to>
                                            <p:strVal val="visible"/>
                                          </p:to>
                                        </p:set>
                                        <p:animEffect transition="in" filter="wipe(left)">
                                          <p:cBhvr>
                                            <p:cTn id="69" dur="500"/>
                                            <p:tgtEl>
                                              <p:spTgt spid="45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57"/>
                                            </p:tgtEl>
                                            <p:attrNameLst>
                                              <p:attrName>style.visibility</p:attrName>
                                            </p:attrNameLst>
                                          </p:cBhvr>
                                          <p:to>
                                            <p:strVal val="visible"/>
                                          </p:to>
                                        </p:set>
                                        <p:animEffect transition="in" filter="wipe(left)">
                                          <p:cBhvr>
                                            <p:cTn id="72" dur="500"/>
                                            <p:tgtEl>
                                              <p:spTgt spid="457"/>
                                            </p:tgtEl>
                                          </p:cBhvr>
                                        </p:animEffect>
                                      </p:childTnLst>
                                    </p:cTn>
                                  </p:par>
                                </p:childTnLst>
                              </p:cTn>
                            </p:par>
                            <p:par>
                              <p:cTn id="73" fill="hold">
                                <p:stCondLst>
                                  <p:cond delay="5760"/>
                                </p:stCondLst>
                                <p:childTnLst>
                                  <p:par>
                                    <p:cTn id="74" presetID="22" presetClass="entr" presetSubtype="8" fill="hold" grpId="0" nodeType="afterEffect">
                                      <p:stCondLst>
                                        <p:cond delay="0"/>
                                      </p:stCondLst>
                                      <p:childTnLst>
                                        <p:set>
                                          <p:cBhvr>
                                            <p:cTn id="75" dur="1" fill="hold">
                                              <p:stCondLst>
                                                <p:cond delay="0"/>
                                              </p:stCondLst>
                                            </p:cTn>
                                            <p:tgtEl>
                                              <p:spTgt spid="458"/>
                                            </p:tgtEl>
                                            <p:attrNameLst>
                                              <p:attrName>style.visibility</p:attrName>
                                            </p:attrNameLst>
                                          </p:cBhvr>
                                          <p:to>
                                            <p:strVal val="visible"/>
                                          </p:to>
                                        </p:set>
                                        <p:animEffect transition="in" filter="wipe(left)">
                                          <p:cBhvr>
                                            <p:cTn id="76" dur="500"/>
                                            <p:tgtEl>
                                              <p:spTgt spid="45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9"/>
                                            </p:tgtEl>
                                            <p:attrNameLst>
                                              <p:attrName>style.visibility</p:attrName>
                                            </p:attrNameLst>
                                          </p:cBhvr>
                                          <p:to>
                                            <p:strVal val="visible"/>
                                          </p:to>
                                        </p:set>
                                        <p:animEffect transition="in" filter="wipe(left)">
                                          <p:cBhvr>
                                            <p:cTn id="79"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p:bldP spid="446" grpId="0" animBg="1"/>
          <p:bldP spid="446" grpId="1" animBg="1"/>
          <p:bldP spid="447" grpId="0" animBg="1"/>
          <p:bldP spid="447" grpId="1" animBg="1"/>
          <p:bldP spid="448" grpId="0" animBg="1"/>
          <p:bldP spid="448" grpId="1" animBg="1"/>
          <p:bldP spid="449" grpId="0" animBg="1"/>
          <p:bldP spid="449" grpId="1" animBg="1"/>
          <p:bldP spid="450" grpId="0" animBg="1"/>
          <p:bldP spid="450" grpId="1" animBg="1"/>
          <p:bldP spid="451" grpId="0" animBg="1"/>
          <p:bldP spid="451" grpId="1" animBg="1"/>
          <p:bldP spid="452" grpId="0"/>
          <p:bldP spid="453" grpId="0"/>
          <p:bldP spid="454" grpId="0"/>
          <p:bldP spid="455" grpId="0"/>
          <p:bldP spid="456" grpId="0"/>
          <p:bldP spid="457" grpId="0"/>
          <p:bldP spid="458" grpId="0"/>
          <p:bldP spid="459" grpId="0"/>
          <p:bldP spid="24" grpId="0"/>
          <p:bldP spid="2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1.1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7"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6"/>
          <p:cNvSpPr>
            <a:spLocks/>
          </p:cNvSpPr>
          <p:nvPr/>
        </p:nvSpPr>
        <p:spPr bwMode="auto">
          <a:xfrm>
            <a:off x="1489869" y="2024502"/>
            <a:ext cx="2435150" cy="4057221"/>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bg2"/>
          </a:solidFill>
          <a:ln>
            <a:noFill/>
          </a:ln>
        </p:spPr>
        <p:txBody>
          <a:bodyPr/>
          <a:lstStyle/>
          <a:p>
            <a:endParaRPr lang="zh-CN" altLang="en-US"/>
          </a:p>
        </p:txBody>
      </p:sp>
      <p:sp>
        <p:nvSpPr>
          <p:cNvPr id="25" name="Freeform 6"/>
          <p:cNvSpPr>
            <a:spLocks/>
          </p:cNvSpPr>
          <p:nvPr/>
        </p:nvSpPr>
        <p:spPr bwMode="auto">
          <a:xfrm>
            <a:off x="4721801" y="1268760"/>
            <a:ext cx="2888748" cy="4812964"/>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tx2"/>
          </a:solidFill>
          <a:ln>
            <a:noFill/>
          </a:ln>
        </p:spPr>
        <p:txBody>
          <a:bodyPr/>
          <a:lstStyle/>
          <a:p>
            <a:endParaRPr lang="zh-CN" altLang="en-US"/>
          </a:p>
        </p:txBody>
      </p:sp>
      <p:sp>
        <p:nvSpPr>
          <p:cNvPr id="26" name="Freeform 6"/>
          <p:cNvSpPr>
            <a:spLocks/>
          </p:cNvSpPr>
          <p:nvPr/>
        </p:nvSpPr>
        <p:spPr bwMode="auto">
          <a:xfrm>
            <a:off x="8552821" y="2024502"/>
            <a:ext cx="2435150" cy="4057221"/>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5"/>
          </a:solidFill>
          <a:ln>
            <a:noFill/>
          </a:ln>
        </p:spPr>
        <p:txBody>
          <a:bodyPr/>
          <a:lstStyle/>
          <a:p>
            <a:endParaRPr lang="zh-CN" altLang="en-US"/>
          </a:p>
        </p:txBody>
      </p:sp>
      <p:sp>
        <p:nvSpPr>
          <p:cNvPr id="28" name="TextBox 27"/>
          <p:cNvSpPr txBox="1"/>
          <p:nvPr/>
        </p:nvSpPr>
        <p:spPr>
          <a:xfrm>
            <a:off x="5493106" y="1646066"/>
            <a:ext cx="1415772" cy="461665"/>
          </a:xfrm>
          <a:prstGeom prst="rect">
            <a:avLst/>
          </a:prstGeom>
          <a:noFill/>
        </p:spPr>
        <p:txBody>
          <a:bodyPr wrap="none" rtlCol="0">
            <a:spAutoFit/>
          </a:bodyPr>
          <a:lstStyle/>
          <a:p>
            <a:r>
              <a:rPr lang="zh-CN" altLang="en-US" sz="2400" b="1" dirty="0" smtClean="0">
                <a:solidFill>
                  <a:srgbClr val="F8F8F8"/>
                </a:solidFill>
                <a:latin typeface="+mj-ea"/>
                <a:ea typeface="+mj-ea"/>
              </a:rPr>
              <a:t>您的标题</a:t>
            </a:r>
            <a:endParaRPr lang="zh-CN" altLang="en-US" sz="2400" b="1" dirty="0">
              <a:solidFill>
                <a:srgbClr val="F8F8F8"/>
              </a:solidFill>
              <a:latin typeface="+mj-ea"/>
              <a:ea typeface="+mj-ea"/>
            </a:endParaRPr>
          </a:p>
        </p:txBody>
      </p:sp>
      <p:sp>
        <p:nvSpPr>
          <p:cNvPr id="29" name="TextBox 28"/>
          <p:cNvSpPr txBox="1"/>
          <p:nvPr/>
        </p:nvSpPr>
        <p:spPr>
          <a:xfrm>
            <a:off x="5071321" y="2286112"/>
            <a:ext cx="2259341" cy="1569660"/>
          </a:xfrm>
          <a:prstGeom prst="rect">
            <a:avLst/>
          </a:prstGeom>
          <a:noFill/>
        </p:spPr>
        <p:txBody>
          <a:bodyPr wrap="square" rtlCol="0">
            <a:spAutoFit/>
          </a:bodyPr>
          <a:lstStyle/>
          <a:p>
            <a:pPr>
              <a:lnSpc>
                <a:spcPct val="150000"/>
              </a:lnSpc>
            </a:pPr>
            <a:r>
              <a:rPr lang="zh-CN" altLang="en-US" sz="1600" dirty="0" smtClean="0">
                <a:solidFill>
                  <a:srgbClr val="F8F8F8"/>
                </a:solidFill>
                <a:latin typeface="+mn-ea"/>
                <a:ea typeface="+mn-ea"/>
              </a:rPr>
              <a:t>这里输入您的文字</a:t>
            </a:r>
            <a:r>
              <a:rPr lang="zh-CN" altLang="en-US" sz="1600" dirty="0">
                <a:solidFill>
                  <a:srgbClr val="F8F8F8"/>
                </a:solidFill>
                <a:latin typeface="+mn-ea"/>
                <a:ea typeface="+mn-ea"/>
              </a:rPr>
              <a:t>这里输入您的</a:t>
            </a:r>
            <a:r>
              <a:rPr lang="zh-CN" altLang="en-US" sz="1600" dirty="0" smtClean="0">
                <a:solidFill>
                  <a:srgbClr val="F8F8F8"/>
                </a:solidFill>
                <a:latin typeface="+mn-ea"/>
                <a:ea typeface="+mn-ea"/>
              </a:rPr>
              <a:t>文字</a:t>
            </a:r>
            <a:r>
              <a:rPr lang="zh-CN" altLang="en-US" sz="1600" dirty="0">
                <a:solidFill>
                  <a:srgbClr val="F8F8F8"/>
                </a:solidFill>
                <a:latin typeface="+mn-ea"/>
                <a:ea typeface="+mn-ea"/>
              </a:rPr>
              <a:t>这里输入您的文字这里输入您的</a:t>
            </a:r>
            <a:r>
              <a:rPr lang="zh-CN" altLang="en-US" sz="1600" dirty="0" smtClean="0">
                <a:solidFill>
                  <a:srgbClr val="F8F8F8"/>
                </a:solidFill>
                <a:latin typeface="+mn-ea"/>
                <a:ea typeface="+mn-ea"/>
              </a:rPr>
              <a:t>文字这里</a:t>
            </a:r>
            <a:r>
              <a:rPr lang="zh-CN" altLang="en-US" sz="1600" dirty="0">
                <a:solidFill>
                  <a:srgbClr val="F8F8F8"/>
                </a:solidFill>
                <a:latin typeface="+mn-ea"/>
                <a:ea typeface="+mn-ea"/>
              </a:rPr>
              <a:t>输入</a:t>
            </a:r>
            <a:r>
              <a:rPr lang="zh-CN" altLang="en-US" sz="1600" dirty="0" smtClean="0">
                <a:solidFill>
                  <a:srgbClr val="F8F8F8"/>
                </a:solidFill>
                <a:latin typeface="+mn-ea"/>
                <a:ea typeface="+mn-ea"/>
              </a:rPr>
              <a:t>您</a:t>
            </a:r>
            <a:endParaRPr lang="zh-CN" altLang="en-US" sz="1600" dirty="0">
              <a:solidFill>
                <a:srgbClr val="F8F8F8"/>
              </a:solidFill>
              <a:latin typeface="+mn-ea"/>
              <a:ea typeface="+mn-ea"/>
            </a:endParaRPr>
          </a:p>
        </p:txBody>
      </p:sp>
      <p:sp>
        <p:nvSpPr>
          <p:cNvPr id="30" name="TextBox 29"/>
          <p:cNvSpPr txBox="1"/>
          <p:nvPr/>
        </p:nvSpPr>
        <p:spPr>
          <a:xfrm>
            <a:off x="2072840" y="2394167"/>
            <a:ext cx="1210588" cy="400110"/>
          </a:xfrm>
          <a:prstGeom prst="rect">
            <a:avLst/>
          </a:prstGeom>
          <a:noFill/>
        </p:spPr>
        <p:txBody>
          <a:bodyPr wrap="none" rtlCol="0">
            <a:spAutoFit/>
          </a:bodyPr>
          <a:lstStyle/>
          <a:p>
            <a:r>
              <a:rPr lang="zh-CN" altLang="en-US" sz="2000" b="1" dirty="0" smtClean="0">
                <a:solidFill>
                  <a:srgbClr val="F8F8F8"/>
                </a:solidFill>
                <a:latin typeface="+mj-ea"/>
                <a:ea typeface="+mj-ea"/>
              </a:rPr>
              <a:t>您的标题</a:t>
            </a:r>
            <a:endParaRPr lang="zh-CN" altLang="en-US" sz="2000" b="1" dirty="0">
              <a:solidFill>
                <a:srgbClr val="F8F8F8"/>
              </a:solidFill>
              <a:latin typeface="+mj-ea"/>
              <a:ea typeface="+mj-ea"/>
            </a:endParaRPr>
          </a:p>
        </p:txBody>
      </p:sp>
      <p:sp>
        <p:nvSpPr>
          <p:cNvPr id="31" name="TextBox 30"/>
          <p:cNvSpPr txBox="1"/>
          <p:nvPr/>
        </p:nvSpPr>
        <p:spPr>
          <a:xfrm>
            <a:off x="1764184" y="2800228"/>
            <a:ext cx="1886519" cy="787523"/>
          </a:xfrm>
          <a:prstGeom prst="rect">
            <a:avLst/>
          </a:prstGeom>
          <a:noFill/>
        </p:spPr>
        <p:txBody>
          <a:bodyPr wrap="square" rtlCol="0">
            <a:spAutoFit/>
          </a:bodyPr>
          <a:lstStyle/>
          <a:p>
            <a:pPr>
              <a:lnSpc>
                <a:spcPct val="150000"/>
              </a:lnSpc>
            </a:pPr>
            <a:r>
              <a:rPr lang="zh-CN" altLang="en-US" sz="1600" dirty="0" smtClean="0">
                <a:solidFill>
                  <a:srgbClr val="F8F8F8"/>
                </a:solidFill>
                <a:latin typeface="+mn-ea"/>
                <a:ea typeface="+mn-ea"/>
              </a:rPr>
              <a:t>这里输入您的文字</a:t>
            </a:r>
            <a:r>
              <a:rPr lang="zh-CN" altLang="en-US" sz="1600" dirty="0">
                <a:solidFill>
                  <a:srgbClr val="F8F8F8"/>
                </a:solidFill>
                <a:latin typeface="+mn-ea"/>
                <a:ea typeface="+mn-ea"/>
              </a:rPr>
              <a:t>这里输入您的</a:t>
            </a:r>
            <a:r>
              <a:rPr lang="zh-CN" altLang="en-US" sz="1600" dirty="0" smtClean="0">
                <a:solidFill>
                  <a:srgbClr val="F8F8F8"/>
                </a:solidFill>
                <a:latin typeface="+mn-ea"/>
                <a:ea typeface="+mn-ea"/>
              </a:rPr>
              <a:t>文字</a:t>
            </a:r>
            <a:endParaRPr lang="zh-CN" altLang="en-US" sz="1600" dirty="0">
              <a:solidFill>
                <a:srgbClr val="F8F8F8"/>
              </a:solidFill>
              <a:latin typeface="+mn-ea"/>
              <a:ea typeface="+mn-ea"/>
            </a:endParaRPr>
          </a:p>
        </p:txBody>
      </p:sp>
      <p:sp>
        <p:nvSpPr>
          <p:cNvPr id="32" name="TextBox 31"/>
          <p:cNvSpPr txBox="1"/>
          <p:nvPr/>
        </p:nvSpPr>
        <p:spPr>
          <a:xfrm>
            <a:off x="9198854" y="2394167"/>
            <a:ext cx="1210588" cy="400110"/>
          </a:xfrm>
          <a:prstGeom prst="rect">
            <a:avLst/>
          </a:prstGeom>
          <a:noFill/>
        </p:spPr>
        <p:txBody>
          <a:bodyPr wrap="none" rtlCol="0">
            <a:spAutoFit/>
          </a:bodyPr>
          <a:lstStyle/>
          <a:p>
            <a:r>
              <a:rPr lang="zh-CN" altLang="en-US" sz="2000" b="1" dirty="0" smtClean="0">
                <a:solidFill>
                  <a:srgbClr val="F8F8F8"/>
                </a:solidFill>
                <a:latin typeface="+mj-ea"/>
                <a:ea typeface="+mj-ea"/>
              </a:rPr>
              <a:t>您的标题</a:t>
            </a:r>
            <a:endParaRPr lang="zh-CN" altLang="en-US" sz="2000" b="1" dirty="0">
              <a:solidFill>
                <a:srgbClr val="F8F8F8"/>
              </a:solidFill>
              <a:latin typeface="+mj-ea"/>
              <a:ea typeface="+mj-ea"/>
            </a:endParaRPr>
          </a:p>
        </p:txBody>
      </p:sp>
      <p:sp>
        <p:nvSpPr>
          <p:cNvPr id="33" name="TextBox 32"/>
          <p:cNvSpPr txBox="1"/>
          <p:nvPr/>
        </p:nvSpPr>
        <p:spPr>
          <a:xfrm>
            <a:off x="8890198" y="2800228"/>
            <a:ext cx="1886519" cy="787523"/>
          </a:xfrm>
          <a:prstGeom prst="rect">
            <a:avLst/>
          </a:prstGeom>
          <a:noFill/>
        </p:spPr>
        <p:txBody>
          <a:bodyPr wrap="square" rtlCol="0">
            <a:spAutoFit/>
          </a:bodyPr>
          <a:lstStyle/>
          <a:p>
            <a:pPr>
              <a:lnSpc>
                <a:spcPct val="150000"/>
              </a:lnSpc>
            </a:pPr>
            <a:r>
              <a:rPr lang="zh-CN" altLang="en-US" sz="1600" dirty="0" smtClean="0">
                <a:solidFill>
                  <a:srgbClr val="F8F8F8"/>
                </a:solidFill>
                <a:latin typeface="+mn-ea"/>
                <a:ea typeface="+mn-ea"/>
              </a:rPr>
              <a:t>这里输入您的文字</a:t>
            </a:r>
            <a:r>
              <a:rPr lang="zh-CN" altLang="en-US" sz="1600" dirty="0">
                <a:solidFill>
                  <a:srgbClr val="F8F8F8"/>
                </a:solidFill>
                <a:latin typeface="+mn-ea"/>
                <a:ea typeface="+mn-ea"/>
              </a:rPr>
              <a:t>这里输入您的</a:t>
            </a:r>
            <a:r>
              <a:rPr lang="zh-CN" altLang="en-US" sz="1600" dirty="0" smtClean="0">
                <a:solidFill>
                  <a:srgbClr val="F8F8F8"/>
                </a:solidFill>
                <a:latin typeface="+mn-ea"/>
                <a:ea typeface="+mn-ea"/>
              </a:rPr>
              <a:t>文字</a:t>
            </a:r>
            <a:endParaRPr lang="zh-CN" altLang="en-US" sz="1600" dirty="0">
              <a:solidFill>
                <a:srgbClr val="F8F8F8"/>
              </a:solidFill>
              <a:latin typeface="+mn-ea"/>
              <a:ea typeface="+mn-ea"/>
            </a:endParaRPr>
          </a:p>
        </p:txBody>
      </p:sp>
      <p:sp>
        <p:nvSpPr>
          <p:cNvPr id="34" name="Freeform 17"/>
          <p:cNvSpPr>
            <a:spLocks noEditPoints="1"/>
          </p:cNvSpPr>
          <p:nvPr/>
        </p:nvSpPr>
        <p:spPr bwMode="auto">
          <a:xfrm>
            <a:off x="2358244" y="3824240"/>
            <a:ext cx="716032" cy="688841"/>
          </a:xfrm>
          <a:custGeom>
            <a:avLst/>
            <a:gdLst>
              <a:gd name="T0" fmla="*/ 435493 w 1145"/>
              <a:gd name="T1" fmla="*/ 518839 h 1102"/>
              <a:gd name="T2" fmla="*/ 424759 w 1145"/>
              <a:gd name="T3" fmla="*/ 409247 h 1102"/>
              <a:gd name="T4" fmla="*/ 285217 w 1145"/>
              <a:gd name="T5" fmla="*/ 408480 h 1102"/>
              <a:gd name="T6" fmla="*/ 266816 w 1145"/>
              <a:gd name="T7" fmla="*/ 497380 h 1102"/>
              <a:gd name="T8" fmla="*/ 317419 w 1145"/>
              <a:gd name="T9" fmla="*/ 487417 h 1102"/>
              <a:gd name="T10" fmla="*/ 354988 w 1145"/>
              <a:gd name="T11" fmla="*/ 439135 h 1102"/>
              <a:gd name="T12" fmla="*/ 390257 w 1145"/>
              <a:gd name="T13" fmla="*/ 475922 h 1102"/>
              <a:gd name="T14" fmla="*/ 368789 w 1145"/>
              <a:gd name="T15" fmla="*/ 506577 h 1102"/>
              <a:gd name="T16" fmla="*/ 316653 w 1145"/>
              <a:gd name="T17" fmla="*/ 520372 h 1102"/>
              <a:gd name="T18" fmla="*/ 319720 w 1145"/>
              <a:gd name="T19" fmla="*/ 563289 h 1102"/>
              <a:gd name="T20" fmla="*/ 327387 w 1145"/>
              <a:gd name="T21" fmla="*/ 566354 h 1102"/>
              <a:gd name="T22" fmla="*/ 387957 w 1145"/>
              <a:gd name="T23" fmla="*/ 578616 h 1102"/>
              <a:gd name="T24" fmla="*/ 389490 w 1145"/>
              <a:gd name="T25" fmla="*/ 637628 h 1102"/>
              <a:gd name="T26" fmla="*/ 317419 w 1145"/>
              <a:gd name="T27" fmla="*/ 634562 h 1102"/>
              <a:gd name="T28" fmla="*/ 292118 w 1145"/>
              <a:gd name="T29" fmla="*/ 580916 h 1102"/>
              <a:gd name="T30" fmla="*/ 243815 w 1145"/>
              <a:gd name="T31" fmla="*/ 590878 h 1102"/>
              <a:gd name="T32" fmla="*/ 353455 w 1145"/>
              <a:gd name="T33" fmla="*/ 703536 h 1102"/>
              <a:gd name="T34" fmla="*/ 463095 w 1145"/>
              <a:gd name="T35" fmla="*/ 605440 h 1102"/>
              <a:gd name="T36" fmla="*/ 624872 w 1145"/>
              <a:gd name="T37" fmla="*/ 395452 h 1102"/>
              <a:gd name="T38" fmla="*/ 536699 w 1145"/>
              <a:gd name="T39" fmla="*/ 405415 h 1102"/>
              <a:gd name="T40" fmla="*/ 546667 w 1145"/>
              <a:gd name="T41" fmla="*/ 449865 h 1102"/>
              <a:gd name="T42" fmla="*/ 575035 w 1145"/>
              <a:gd name="T43" fmla="*/ 682078 h 1102"/>
              <a:gd name="T44" fmla="*/ 624872 w 1145"/>
              <a:gd name="T45" fmla="*/ 692041 h 1102"/>
              <a:gd name="T46" fmla="*/ 634839 w 1145"/>
              <a:gd name="T47" fmla="*/ 405415 h 1102"/>
              <a:gd name="T48" fmla="*/ 681608 w 1145"/>
              <a:gd name="T49" fmla="*/ 194660 h 1102"/>
              <a:gd name="T50" fmla="*/ 707677 w 1145"/>
              <a:gd name="T51" fmla="*/ 26057 h 1102"/>
              <a:gd name="T52" fmla="*/ 655540 w 1145"/>
              <a:gd name="T53" fmla="*/ 26057 h 1102"/>
              <a:gd name="T54" fmla="*/ 681608 w 1145"/>
              <a:gd name="T55" fmla="*/ 194660 h 1102"/>
              <a:gd name="T56" fmla="*/ 775147 w 1145"/>
              <a:gd name="T57" fmla="*/ 761015 h 1102"/>
              <a:gd name="T58" fmla="*/ 82038 w 1145"/>
              <a:gd name="T59" fmla="*/ 738790 h 1102"/>
              <a:gd name="T60" fmla="*/ 103506 w 1145"/>
              <a:gd name="T61" fmla="*/ 321113 h 1102"/>
              <a:gd name="T62" fmla="*/ 796615 w 1145"/>
              <a:gd name="T63" fmla="*/ 343338 h 1102"/>
              <a:gd name="T64" fmla="*/ 775147 w 1145"/>
              <a:gd name="T65" fmla="*/ 98097 h 1102"/>
              <a:gd name="T66" fmla="*/ 749079 w 1145"/>
              <a:gd name="T67" fmla="*/ 168603 h 1102"/>
              <a:gd name="T68" fmla="*/ 614138 w 1145"/>
              <a:gd name="T69" fmla="*/ 168603 h 1102"/>
              <a:gd name="T70" fmla="*/ 263749 w 1145"/>
              <a:gd name="T71" fmla="*/ 98097 h 1102"/>
              <a:gd name="T72" fmla="*/ 197045 w 1145"/>
              <a:gd name="T73" fmla="*/ 236045 h 1102"/>
              <a:gd name="T74" fmla="*/ 129575 w 1145"/>
              <a:gd name="T75" fmla="*/ 98097 h 1102"/>
              <a:gd name="T76" fmla="*/ 0 w 1145"/>
              <a:gd name="T77" fmla="*/ 202324 h 1102"/>
              <a:gd name="T78" fmla="*/ 103506 w 1145"/>
              <a:gd name="T79" fmla="*/ 844550 h 1102"/>
              <a:gd name="T80" fmla="*/ 877887 w 1145"/>
              <a:gd name="T81" fmla="*/ 740322 h 1102"/>
              <a:gd name="T82" fmla="*/ 775147 w 1145"/>
              <a:gd name="T83" fmla="*/ 98097 h 1102"/>
              <a:gd name="T84" fmla="*/ 223114 w 1145"/>
              <a:gd name="T85" fmla="*/ 168603 h 1102"/>
              <a:gd name="T86" fmla="*/ 197045 w 1145"/>
              <a:gd name="T87" fmla="*/ 0 h 1102"/>
              <a:gd name="T88" fmla="*/ 170210 w 1145"/>
              <a:gd name="T89" fmla="*/ 168603 h 1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rgbClr val="F8F8F8"/>
          </a:solidFill>
          <a:ln>
            <a:noFill/>
          </a:ln>
        </p:spPr>
        <p:txBody>
          <a:bodyPr/>
          <a:lstStyle/>
          <a:p>
            <a:endParaRPr lang="zh-CN" altLang="en-US"/>
          </a:p>
        </p:txBody>
      </p:sp>
      <p:sp>
        <p:nvSpPr>
          <p:cNvPr id="35" name="Freeform 8"/>
          <p:cNvSpPr>
            <a:spLocks noEditPoints="1"/>
          </p:cNvSpPr>
          <p:nvPr/>
        </p:nvSpPr>
        <p:spPr bwMode="auto">
          <a:xfrm>
            <a:off x="5849006" y="3995240"/>
            <a:ext cx="614327" cy="772204"/>
          </a:xfrm>
          <a:custGeom>
            <a:avLst/>
            <a:gdLst>
              <a:gd name="T0" fmla="*/ 52031 w 734"/>
              <a:gd name="T1" fmla="*/ 597654 h 993"/>
              <a:gd name="T2" fmla="*/ 81669 w 734"/>
              <a:gd name="T3" fmla="*/ 100928 h 993"/>
              <a:gd name="T4" fmla="*/ 106696 w 734"/>
              <a:gd name="T5" fmla="*/ 143806 h 993"/>
              <a:gd name="T6" fmla="*/ 132383 w 734"/>
              <a:gd name="T7" fmla="*/ 100928 h 993"/>
              <a:gd name="T8" fmla="*/ 216027 w 734"/>
              <a:gd name="T9" fmla="*/ 118080 h 993"/>
              <a:gd name="T10" fmla="*/ 266741 w 734"/>
              <a:gd name="T11" fmla="*/ 118080 h 993"/>
              <a:gd name="T12" fmla="*/ 351044 w 734"/>
              <a:gd name="T13" fmla="*/ 100928 h 993"/>
              <a:gd name="T14" fmla="*/ 376731 w 734"/>
              <a:gd name="T15" fmla="*/ 143806 h 993"/>
              <a:gd name="T16" fmla="*/ 401758 w 734"/>
              <a:gd name="T17" fmla="*/ 100928 h 993"/>
              <a:gd name="T18" fmla="*/ 432055 w 734"/>
              <a:gd name="T19" fmla="*/ 597654 h 993"/>
              <a:gd name="T20" fmla="*/ 401758 w 734"/>
              <a:gd name="T21" fmla="*/ 44197 h 993"/>
              <a:gd name="T22" fmla="*/ 376731 w 734"/>
              <a:gd name="T23" fmla="*/ 0 h 993"/>
              <a:gd name="T24" fmla="*/ 351044 w 734"/>
              <a:gd name="T25" fmla="*/ 44197 h 993"/>
              <a:gd name="T26" fmla="*/ 266741 w 734"/>
              <a:gd name="T27" fmla="*/ 25067 h 993"/>
              <a:gd name="T28" fmla="*/ 216027 w 734"/>
              <a:gd name="T29" fmla="*/ 25067 h 993"/>
              <a:gd name="T30" fmla="*/ 132383 w 734"/>
              <a:gd name="T31" fmla="*/ 44197 h 993"/>
              <a:gd name="T32" fmla="*/ 106696 w 734"/>
              <a:gd name="T33" fmla="*/ 0 h 993"/>
              <a:gd name="T34" fmla="*/ 81669 w 734"/>
              <a:gd name="T35" fmla="*/ 44197 h 993"/>
              <a:gd name="T36" fmla="*/ 0 w 734"/>
              <a:gd name="T37" fmla="*/ 96970 h 993"/>
              <a:gd name="T38" fmla="*/ 52690 w 734"/>
              <a:gd name="T39" fmla="*/ 655045 h 993"/>
              <a:gd name="T40" fmla="*/ 483427 w 734"/>
              <a:gd name="T41" fmla="*/ 602272 h 993"/>
              <a:gd name="T42" fmla="*/ 431396 w 734"/>
              <a:gd name="T43" fmla="*/ 44197 h 993"/>
              <a:gd name="T44" fmla="*/ 377389 w 734"/>
              <a:gd name="T45" fmla="*/ 244735 h 993"/>
              <a:gd name="T46" fmla="*/ 106038 w 734"/>
              <a:gd name="T47" fmla="*/ 209113 h 993"/>
              <a:gd name="T48" fmla="*/ 106038 w 734"/>
              <a:gd name="T49" fmla="*/ 337747 h 993"/>
              <a:gd name="T50" fmla="*/ 377389 w 734"/>
              <a:gd name="T51" fmla="*/ 302125 h 993"/>
              <a:gd name="T52" fmla="*/ 106038 w 734"/>
              <a:gd name="T53" fmla="*/ 337747 h 993"/>
              <a:gd name="T54" fmla="*/ 377389 w 734"/>
              <a:gd name="T55" fmla="*/ 430760 h 993"/>
              <a:gd name="T56" fmla="*/ 106038 w 734"/>
              <a:gd name="T57" fmla="*/ 395138 h 993"/>
              <a:gd name="T58" fmla="*/ 106038 w 734"/>
              <a:gd name="T59" fmla="*/ 523772 h 993"/>
              <a:gd name="T60" fmla="*/ 377389 w 734"/>
              <a:gd name="T61" fmla="*/ 488150 h 993"/>
              <a:gd name="T62" fmla="*/ 106038 w 734"/>
              <a:gd name="T63" fmla="*/ 523772 h 9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4" h="993">
                <a:moveTo>
                  <a:pt x="656" y="906"/>
                </a:moveTo>
                <a:lnTo>
                  <a:pt x="79" y="906"/>
                </a:lnTo>
                <a:lnTo>
                  <a:pt x="79" y="153"/>
                </a:lnTo>
                <a:lnTo>
                  <a:pt x="124" y="153"/>
                </a:lnTo>
                <a:lnTo>
                  <a:pt x="124" y="179"/>
                </a:lnTo>
                <a:cubicBezTo>
                  <a:pt x="124" y="201"/>
                  <a:pt x="141" y="218"/>
                  <a:pt x="162" y="218"/>
                </a:cubicBezTo>
                <a:cubicBezTo>
                  <a:pt x="183" y="218"/>
                  <a:pt x="201" y="201"/>
                  <a:pt x="201" y="179"/>
                </a:cubicBezTo>
                <a:lnTo>
                  <a:pt x="201" y="153"/>
                </a:lnTo>
                <a:lnTo>
                  <a:pt x="328" y="153"/>
                </a:lnTo>
                <a:lnTo>
                  <a:pt x="328" y="179"/>
                </a:lnTo>
                <a:cubicBezTo>
                  <a:pt x="328" y="201"/>
                  <a:pt x="345" y="218"/>
                  <a:pt x="366" y="218"/>
                </a:cubicBezTo>
                <a:cubicBezTo>
                  <a:pt x="388" y="218"/>
                  <a:pt x="405" y="201"/>
                  <a:pt x="405" y="179"/>
                </a:cubicBezTo>
                <a:lnTo>
                  <a:pt x="405" y="153"/>
                </a:lnTo>
                <a:lnTo>
                  <a:pt x="533" y="153"/>
                </a:lnTo>
                <a:lnTo>
                  <a:pt x="533" y="179"/>
                </a:lnTo>
                <a:cubicBezTo>
                  <a:pt x="533" y="201"/>
                  <a:pt x="550" y="218"/>
                  <a:pt x="572" y="218"/>
                </a:cubicBezTo>
                <a:cubicBezTo>
                  <a:pt x="593" y="218"/>
                  <a:pt x="610" y="201"/>
                  <a:pt x="610" y="179"/>
                </a:cubicBezTo>
                <a:lnTo>
                  <a:pt x="610" y="153"/>
                </a:lnTo>
                <a:lnTo>
                  <a:pt x="656" y="153"/>
                </a:lnTo>
                <a:lnTo>
                  <a:pt x="656" y="906"/>
                </a:lnTo>
                <a:close/>
                <a:moveTo>
                  <a:pt x="655" y="67"/>
                </a:moveTo>
                <a:lnTo>
                  <a:pt x="610" y="67"/>
                </a:lnTo>
                <a:lnTo>
                  <a:pt x="610" y="38"/>
                </a:lnTo>
                <a:cubicBezTo>
                  <a:pt x="610" y="17"/>
                  <a:pt x="593" y="0"/>
                  <a:pt x="572" y="0"/>
                </a:cubicBezTo>
                <a:cubicBezTo>
                  <a:pt x="550" y="0"/>
                  <a:pt x="533" y="17"/>
                  <a:pt x="533" y="38"/>
                </a:cubicBezTo>
                <a:lnTo>
                  <a:pt x="533" y="67"/>
                </a:lnTo>
                <a:lnTo>
                  <a:pt x="405" y="67"/>
                </a:lnTo>
                <a:lnTo>
                  <a:pt x="405" y="38"/>
                </a:lnTo>
                <a:cubicBezTo>
                  <a:pt x="405" y="17"/>
                  <a:pt x="388" y="0"/>
                  <a:pt x="366" y="0"/>
                </a:cubicBezTo>
                <a:cubicBezTo>
                  <a:pt x="345" y="0"/>
                  <a:pt x="328" y="17"/>
                  <a:pt x="328" y="38"/>
                </a:cubicBezTo>
                <a:lnTo>
                  <a:pt x="328" y="67"/>
                </a:lnTo>
                <a:lnTo>
                  <a:pt x="201" y="67"/>
                </a:lnTo>
                <a:lnTo>
                  <a:pt x="201" y="38"/>
                </a:lnTo>
                <a:cubicBezTo>
                  <a:pt x="201" y="17"/>
                  <a:pt x="183" y="0"/>
                  <a:pt x="162" y="0"/>
                </a:cubicBezTo>
                <a:cubicBezTo>
                  <a:pt x="141" y="0"/>
                  <a:pt x="124" y="17"/>
                  <a:pt x="124" y="38"/>
                </a:cubicBezTo>
                <a:lnTo>
                  <a:pt x="124" y="67"/>
                </a:lnTo>
                <a:lnTo>
                  <a:pt x="80" y="67"/>
                </a:lnTo>
                <a:cubicBezTo>
                  <a:pt x="36" y="67"/>
                  <a:pt x="0" y="103"/>
                  <a:pt x="0" y="147"/>
                </a:cubicBezTo>
                <a:lnTo>
                  <a:pt x="0" y="913"/>
                </a:lnTo>
                <a:cubicBezTo>
                  <a:pt x="0" y="957"/>
                  <a:pt x="36" y="993"/>
                  <a:pt x="80" y="993"/>
                </a:cubicBezTo>
                <a:lnTo>
                  <a:pt x="655" y="993"/>
                </a:lnTo>
                <a:cubicBezTo>
                  <a:pt x="699" y="993"/>
                  <a:pt x="734" y="957"/>
                  <a:pt x="734" y="913"/>
                </a:cubicBezTo>
                <a:lnTo>
                  <a:pt x="734" y="147"/>
                </a:lnTo>
                <a:cubicBezTo>
                  <a:pt x="734" y="103"/>
                  <a:pt x="699" y="67"/>
                  <a:pt x="655" y="67"/>
                </a:cubicBezTo>
                <a:close/>
                <a:moveTo>
                  <a:pt x="161" y="371"/>
                </a:moveTo>
                <a:lnTo>
                  <a:pt x="573" y="371"/>
                </a:lnTo>
                <a:lnTo>
                  <a:pt x="573" y="317"/>
                </a:lnTo>
                <a:lnTo>
                  <a:pt x="161" y="317"/>
                </a:lnTo>
                <a:lnTo>
                  <a:pt x="161" y="371"/>
                </a:lnTo>
                <a:close/>
                <a:moveTo>
                  <a:pt x="161" y="512"/>
                </a:moveTo>
                <a:lnTo>
                  <a:pt x="573" y="512"/>
                </a:lnTo>
                <a:lnTo>
                  <a:pt x="573" y="458"/>
                </a:lnTo>
                <a:lnTo>
                  <a:pt x="161" y="458"/>
                </a:lnTo>
                <a:lnTo>
                  <a:pt x="161" y="512"/>
                </a:lnTo>
                <a:close/>
                <a:moveTo>
                  <a:pt x="161" y="653"/>
                </a:moveTo>
                <a:lnTo>
                  <a:pt x="573" y="653"/>
                </a:lnTo>
                <a:lnTo>
                  <a:pt x="573" y="599"/>
                </a:lnTo>
                <a:lnTo>
                  <a:pt x="161" y="599"/>
                </a:lnTo>
                <a:lnTo>
                  <a:pt x="161" y="653"/>
                </a:lnTo>
                <a:close/>
                <a:moveTo>
                  <a:pt x="161" y="794"/>
                </a:moveTo>
                <a:lnTo>
                  <a:pt x="573" y="794"/>
                </a:lnTo>
                <a:lnTo>
                  <a:pt x="573" y="740"/>
                </a:lnTo>
                <a:lnTo>
                  <a:pt x="161" y="740"/>
                </a:lnTo>
                <a:lnTo>
                  <a:pt x="161" y="794"/>
                </a:lnTo>
                <a:close/>
              </a:path>
            </a:pathLst>
          </a:custGeom>
          <a:solidFill>
            <a:srgbClr val="F8F8F8"/>
          </a:solidFill>
          <a:ln>
            <a:noFill/>
          </a:ln>
        </p:spPr>
        <p:txBody>
          <a:bodyPr/>
          <a:lstStyle/>
          <a:p>
            <a:endParaRPr lang="zh-CN" altLang="en-US"/>
          </a:p>
        </p:txBody>
      </p:sp>
      <p:grpSp>
        <p:nvGrpSpPr>
          <p:cNvPr id="36" name="组合 35"/>
          <p:cNvGrpSpPr/>
          <p:nvPr/>
        </p:nvGrpSpPr>
        <p:grpSpPr>
          <a:xfrm>
            <a:off x="9361698" y="3853043"/>
            <a:ext cx="869452" cy="698971"/>
            <a:chOff x="976313" y="4519613"/>
            <a:chExt cx="485775" cy="390525"/>
          </a:xfrm>
          <a:solidFill>
            <a:srgbClr val="F8F8F8"/>
          </a:solidFill>
        </p:grpSpPr>
        <p:sp>
          <p:nvSpPr>
            <p:cNvPr id="37"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8"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Tree>
    <p:extLst>
      <p:ext uri="{BB962C8B-B14F-4D97-AF65-F5344CB8AC3E}">
        <p14:creationId xmlns:p14="http://schemas.microsoft.com/office/powerpoint/2010/main" val="3897709992"/>
      </p:ext>
    </p:extLst>
  </p:cSld>
  <p:clrMapOvr>
    <a:masterClrMapping/>
  </p:clrMapOvr>
  <mc:AlternateContent xmlns:mc="http://schemas.openxmlformats.org/markup-compatibility/2006" xmlns:p14="http://schemas.microsoft.com/office/powerpoint/2010/main">
    <mc:Choice Requires="p14">
      <p:transition spd="slow" advTm="7384">
        <p14:prism isInverted="1"/>
      </p:transition>
    </mc:Choice>
    <mc:Fallback xmlns="">
      <p:transition spd="slow" advTm="7384">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33333">
                                          <p:cBhvr additive="base">
                                            <p:cTn id="7" dur="300" fill="hold"/>
                                            <p:tgtEl>
                                              <p:spTgt spid="27"/>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7"/>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4"/>
                                            </p:tgtEl>
                                            <p:attrNameLst>
                                              <p:attrName>ppt_y</p:attrName>
                                            </p:attrNameLst>
                                          </p:cBhvr>
                                          <p:tavLst>
                                            <p:tav tm="0">
                                              <p:val>
                                                <p:strVal val="#ppt_y"/>
                                              </p:val>
                                            </p:tav>
                                            <p:tav tm="100000">
                                              <p:val>
                                                <p:strVal val="#ppt_y"/>
                                              </p:val>
                                            </p:tav>
                                          </p:tavLst>
                                        </p:anim>
                                        <p:anim calcmode="lin" valueType="num">
                                          <p:cBhvr>
                                            <p:cTn id="13" dur="4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4"/>
                                            </p:tgtEl>
                                          </p:cBhvr>
                                        </p:animEffect>
                                      </p:childTnLst>
                                    </p:cTn>
                                  </p:par>
                                </p:childTnLst>
                              </p:cTn>
                            </p:par>
                            <p:par>
                              <p:cTn id="16" fill="hold">
                                <p:stCondLst>
                                  <p:cond delay="760"/>
                                </p:stCondLst>
                                <p:childTnLst>
                                  <p:par>
                                    <p:cTn id="17" presetID="6" presetClass="entr" presetSubtype="32"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out)">
                                          <p:cBhvr>
                                            <p:cTn id="19" dur="1000"/>
                                            <p:tgtEl>
                                              <p:spTgt spid="25"/>
                                            </p:tgtEl>
                                          </p:cBhvr>
                                        </p:animEffect>
                                      </p:childTnLst>
                                    </p:cTn>
                                  </p:par>
                                </p:childTnLst>
                              </p:cTn>
                            </p:par>
                            <p:par>
                              <p:cTn id="20" fill="hold">
                                <p:stCondLst>
                                  <p:cond delay="1760"/>
                                </p:stCondLst>
                                <p:childTnLst>
                                  <p:par>
                                    <p:cTn id="21" presetID="31"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90"/>
                                              </p:val>
                                            </p:tav>
                                            <p:tav tm="100000">
                                              <p:val>
                                                <p:fltVal val="0"/>
                                              </p:val>
                                            </p:tav>
                                          </p:tavLst>
                                        </p:anim>
                                        <p:animEffect transition="in" filter="fade">
                                          <p:cBhvr>
                                            <p:cTn id="26" dur="500"/>
                                            <p:tgtEl>
                                              <p:spTgt spid="28"/>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 calcmode="lin" valueType="num">
                                          <p:cBhvr>
                                            <p:cTn id="31" dur="500" fill="hold"/>
                                            <p:tgtEl>
                                              <p:spTgt spid="29"/>
                                            </p:tgtEl>
                                            <p:attrNameLst>
                                              <p:attrName>style.rotation</p:attrName>
                                            </p:attrNameLst>
                                          </p:cBhvr>
                                          <p:tavLst>
                                            <p:tav tm="0">
                                              <p:val>
                                                <p:fltVal val="90"/>
                                              </p:val>
                                            </p:tav>
                                            <p:tav tm="100000">
                                              <p:val>
                                                <p:fltVal val="0"/>
                                              </p:val>
                                            </p:tav>
                                          </p:tavLst>
                                        </p:anim>
                                        <p:animEffect transition="in" filter="fade">
                                          <p:cBhvr>
                                            <p:cTn id="32" dur="500"/>
                                            <p:tgtEl>
                                              <p:spTgt spid="29"/>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 calcmode="lin" valueType="num">
                                          <p:cBhvr>
                                            <p:cTn id="37" dur="500" fill="hold"/>
                                            <p:tgtEl>
                                              <p:spTgt spid="35"/>
                                            </p:tgtEl>
                                            <p:attrNameLst>
                                              <p:attrName>style.rotation</p:attrName>
                                            </p:attrNameLst>
                                          </p:cBhvr>
                                          <p:tavLst>
                                            <p:tav tm="0">
                                              <p:val>
                                                <p:fltVal val="90"/>
                                              </p:val>
                                            </p:tav>
                                            <p:tav tm="100000">
                                              <p:val>
                                                <p:fltVal val="0"/>
                                              </p:val>
                                            </p:tav>
                                          </p:tavLst>
                                        </p:anim>
                                        <p:animEffect transition="in" filter="fade">
                                          <p:cBhvr>
                                            <p:cTn id="38" dur="500"/>
                                            <p:tgtEl>
                                              <p:spTgt spid="35"/>
                                            </p:tgtEl>
                                          </p:cBhvr>
                                        </p:animEffect>
                                      </p:childTnLst>
                                    </p:cTn>
                                  </p:par>
                                </p:childTnLst>
                              </p:cTn>
                            </p:par>
                            <p:par>
                              <p:cTn id="39" fill="hold">
                                <p:stCondLst>
                                  <p:cond delay="2260"/>
                                </p:stCondLst>
                                <p:childTnLst>
                                  <p:par>
                                    <p:cTn id="40" presetID="53" presetClass="entr" presetSubtype="16"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par>
                              <p:cTn id="50" fill="hold">
                                <p:stCondLst>
                                  <p:cond delay="2760"/>
                                </p:stCondLst>
                                <p:childTnLst>
                                  <p:par>
                                    <p:cTn id="51" presetID="31" presetClass="entr" presetSubtype="0"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 calcmode="lin" valueType="num">
                                          <p:cBhvr>
                                            <p:cTn id="55" dur="500" fill="hold"/>
                                            <p:tgtEl>
                                              <p:spTgt spid="36"/>
                                            </p:tgtEl>
                                            <p:attrNameLst>
                                              <p:attrName>style.rotation</p:attrName>
                                            </p:attrNameLst>
                                          </p:cBhvr>
                                          <p:tavLst>
                                            <p:tav tm="0">
                                              <p:val>
                                                <p:fltVal val="90"/>
                                              </p:val>
                                            </p:tav>
                                            <p:tav tm="100000">
                                              <p:val>
                                                <p:fltVal val="0"/>
                                              </p:val>
                                            </p:tav>
                                          </p:tavLst>
                                        </p:anim>
                                        <p:animEffect transition="in" filter="fade">
                                          <p:cBhvr>
                                            <p:cTn id="56" dur="500"/>
                                            <p:tgtEl>
                                              <p:spTgt spid="36"/>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 calcmode="lin" valueType="num">
                                          <p:cBhvr>
                                            <p:cTn id="61" dur="500" fill="hold"/>
                                            <p:tgtEl>
                                              <p:spTgt spid="32"/>
                                            </p:tgtEl>
                                            <p:attrNameLst>
                                              <p:attrName>style.rotation</p:attrName>
                                            </p:attrNameLst>
                                          </p:cBhvr>
                                          <p:tavLst>
                                            <p:tav tm="0">
                                              <p:val>
                                                <p:fltVal val="90"/>
                                              </p:val>
                                            </p:tav>
                                            <p:tav tm="100000">
                                              <p:val>
                                                <p:fltVal val="0"/>
                                              </p:val>
                                            </p:tav>
                                          </p:tavLst>
                                        </p:anim>
                                        <p:animEffect transition="in" filter="fade">
                                          <p:cBhvr>
                                            <p:cTn id="62" dur="500"/>
                                            <p:tgtEl>
                                              <p:spTgt spid="3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 calcmode="lin" valueType="num">
                                          <p:cBhvr>
                                            <p:cTn id="67" dur="500" fill="hold"/>
                                            <p:tgtEl>
                                              <p:spTgt spid="33"/>
                                            </p:tgtEl>
                                            <p:attrNameLst>
                                              <p:attrName>style.rotation</p:attrName>
                                            </p:attrNameLst>
                                          </p:cBhvr>
                                          <p:tavLst>
                                            <p:tav tm="0">
                                              <p:val>
                                                <p:fltVal val="90"/>
                                              </p:val>
                                            </p:tav>
                                            <p:tav tm="100000">
                                              <p:val>
                                                <p:fltVal val="0"/>
                                              </p:val>
                                            </p:tav>
                                          </p:tavLst>
                                        </p:anim>
                                        <p:animEffect transition="in" filter="fade">
                                          <p:cBhvr>
                                            <p:cTn id="68" dur="500"/>
                                            <p:tgtEl>
                                              <p:spTgt spid="3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anim calcmode="lin" valueType="num">
                                          <p:cBhvr>
                                            <p:cTn id="73" dur="500" fill="hold"/>
                                            <p:tgtEl>
                                              <p:spTgt spid="30"/>
                                            </p:tgtEl>
                                            <p:attrNameLst>
                                              <p:attrName>style.rotation</p:attrName>
                                            </p:attrNameLst>
                                          </p:cBhvr>
                                          <p:tavLst>
                                            <p:tav tm="0">
                                              <p:val>
                                                <p:fltVal val="90"/>
                                              </p:val>
                                            </p:tav>
                                            <p:tav tm="100000">
                                              <p:val>
                                                <p:fltVal val="0"/>
                                              </p:val>
                                            </p:tav>
                                          </p:tavLst>
                                        </p:anim>
                                        <p:animEffect transition="in" filter="fade">
                                          <p:cBhvr>
                                            <p:cTn id="74" dur="500"/>
                                            <p:tgtEl>
                                              <p:spTgt spid="30"/>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 calcmode="lin" valueType="num">
                                          <p:cBhvr>
                                            <p:cTn id="79" dur="500" fill="hold"/>
                                            <p:tgtEl>
                                              <p:spTgt spid="31"/>
                                            </p:tgtEl>
                                            <p:attrNameLst>
                                              <p:attrName>style.rotation</p:attrName>
                                            </p:attrNameLst>
                                          </p:cBhvr>
                                          <p:tavLst>
                                            <p:tav tm="0">
                                              <p:val>
                                                <p:fltVal val="90"/>
                                              </p:val>
                                            </p:tav>
                                            <p:tav tm="100000">
                                              <p:val>
                                                <p:fltVal val="0"/>
                                              </p:val>
                                            </p:tav>
                                          </p:tavLst>
                                        </p:anim>
                                        <p:animEffect transition="in" filter="fade">
                                          <p:cBhvr>
                                            <p:cTn id="80" dur="500"/>
                                            <p:tgtEl>
                                              <p:spTgt spid="31"/>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 calcmode="lin" valueType="num">
                                          <p:cBhvr>
                                            <p:cTn id="85" dur="500" fill="hold"/>
                                            <p:tgtEl>
                                              <p:spTgt spid="34"/>
                                            </p:tgtEl>
                                            <p:attrNameLst>
                                              <p:attrName>style.rotation</p:attrName>
                                            </p:attrNameLst>
                                          </p:cBhvr>
                                          <p:tavLst>
                                            <p:tav tm="0">
                                              <p:val>
                                                <p:fltVal val="90"/>
                                              </p:val>
                                            </p:tav>
                                            <p:tav tm="100000">
                                              <p:val>
                                                <p:fltVal val="0"/>
                                              </p:val>
                                            </p:tav>
                                          </p:tavLst>
                                        </p:anim>
                                        <p:animEffect transition="in" filter="fade">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3" grpId="0" animBg="1"/>
          <p:bldP spid="25" grpId="0" animBg="1"/>
          <p:bldP spid="26" grpId="0" animBg="1"/>
          <p:bldP spid="28" grpId="0"/>
          <p:bldP spid="29" grpId="0"/>
          <p:bldP spid="30" grpId="0"/>
          <p:bldP spid="31" grpId="0"/>
          <p:bldP spid="32" grpId="0"/>
          <p:bldP spid="33" grpId="0"/>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4"/>
                                            </p:tgtEl>
                                            <p:attrNameLst>
                                              <p:attrName>ppt_y</p:attrName>
                                            </p:attrNameLst>
                                          </p:cBhvr>
                                          <p:tavLst>
                                            <p:tav tm="0">
                                              <p:val>
                                                <p:strVal val="#ppt_y"/>
                                              </p:val>
                                            </p:tav>
                                            <p:tav tm="100000">
                                              <p:val>
                                                <p:strVal val="#ppt_y"/>
                                              </p:val>
                                            </p:tav>
                                          </p:tavLst>
                                        </p:anim>
                                        <p:anim calcmode="lin" valueType="num">
                                          <p:cBhvr>
                                            <p:cTn id="13" dur="4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4"/>
                                            </p:tgtEl>
                                          </p:cBhvr>
                                        </p:animEffect>
                                      </p:childTnLst>
                                    </p:cTn>
                                  </p:par>
                                </p:childTnLst>
                              </p:cTn>
                            </p:par>
                            <p:par>
                              <p:cTn id="16" fill="hold">
                                <p:stCondLst>
                                  <p:cond delay="760"/>
                                </p:stCondLst>
                                <p:childTnLst>
                                  <p:par>
                                    <p:cTn id="17" presetID="6" presetClass="entr" presetSubtype="32"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out)">
                                          <p:cBhvr>
                                            <p:cTn id="19" dur="1000"/>
                                            <p:tgtEl>
                                              <p:spTgt spid="25"/>
                                            </p:tgtEl>
                                          </p:cBhvr>
                                        </p:animEffect>
                                      </p:childTnLst>
                                    </p:cTn>
                                  </p:par>
                                </p:childTnLst>
                              </p:cTn>
                            </p:par>
                            <p:par>
                              <p:cTn id="20" fill="hold">
                                <p:stCondLst>
                                  <p:cond delay="1760"/>
                                </p:stCondLst>
                                <p:childTnLst>
                                  <p:par>
                                    <p:cTn id="21" presetID="31"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90"/>
                                              </p:val>
                                            </p:tav>
                                            <p:tav tm="100000">
                                              <p:val>
                                                <p:fltVal val="0"/>
                                              </p:val>
                                            </p:tav>
                                          </p:tavLst>
                                        </p:anim>
                                        <p:animEffect transition="in" filter="fade">
                                          <p:cBhvr>
                                            <p:cTn id="26" dur="500"/>
                                            <p:tgtEl>
                                              <p:spTgt spid="28"/>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 calcmode="lin" valueType="num">
                                          <p:cBhvr>
                                            <p:cTn id="31" dur="500" fill="hold"/>
                                            <p:tgtEl>
                                              <p:spTgt spid="29"/>
                                            </p:tgtEl>
                                            <p:attrNameLst>
                                              <p:attrName>style.rotation</p:attrName>
                                            </p:attrNameLst>
                                          </p:cBhvr>
                                          <p:tavLst>
                                            <p:tav tm="0">
                                              <p:val>
                                                <p:fltVal val="90"/>
                                              </p:val>
                                            </p:tav>
                                            <p:tav tm="100000">
                                              <p:val>
                                                <p:fltVal val="0"/>
                                              </p:val>
                                            </p:tav>
                                          </p:tavLst>
                                        </p:anim>
                                        <p:animEffect transition="in" filter="fade">
                                          <p:cBhvr>
                                            <p:cTn id="32" dur="500"/>
                                            <p:tgtEl>
                                              <p:spTgt spid="29"/>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 calcmode="lin" valueType="num">
                                          <p:cBhvr>
                                            <p:cTn id="37" dur="500" fill="hold"/>
                                            <p:tgtEl>
                                              <p:spTgt spid="35"/>
                                            </p:tgtEl>
                                            <p:attrNameLst>
                                              <p:attrName>style.rotation</p:attrName>
                                            </p:attrNameLst>
                                          </p:cBhvr>
                                          <p:tavLst>
                                            <p:tav tm="0">
                                              <p:val>
                                                <p:fltVal val="90"/>
                                              </p:val>
                                            </p:tav>
                                            <p:tav tm="100000">
                                              <p:val>
                                                <p:fltVal val="0"/>
                                              </p:val>
                                            </p:tav>
                                          </p:tavLst>
                                        </p:anim>
                                        <p:animEffect transition="in" filter="fade">
                                          <p:cBhvr>
                                            <p:cTn id="38" dur="500"/>
                                            <p:tgtEl>
                                              <p:spTgt spid="35"/>
                                            </p:tgtEl>
                                          </p:cBhvr>
                                        </p:animEffect>
                                      </p:childTnLst>
                                    </p:cTn>
                                  </p:par>
                                </p:childTnLst>
                              </p:cTn>
                            </p:par>
                            <p:par>
                              <p:cTn id="39" fill="hold">
                                <p:stCondLst>
                                  <p:cond delay="2260"/>
                                </p:stCondLst>
                                <p:childTnLst>
                                  <p:par>
                                    <p:cTn id="40" presetID="53" presetClass="entr" presetSubtype="16"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par>
                              <p:cTn id="50" fill="hold">
                                <p:stCondLst>
                                  <p:cond delay="2760"/>
                                </p:stCondLst>
                                <p:childTnLst>
                                  <p:par>
                                    <p:cTn id="51" presetID="31" presetClass="entr" presetSubtype="0"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 calcmode="lin" valueType="num">
                                          <p:cBhvr>
                                            <p:cTn id="55" dur="500" fill="hold"/>
                                            <p:tgtEl>
                                              <p:spTgt spid="36"/>
                                            </p:tgtEl>
                                            <p:attrNameLst>
                                              <p:attrName>style.rotation</p:attrName>
                                            </p:attrNameLst>
                                          </p:cBhvr>
                                          <p:tavLst>
                                            <p:tav tm="0">
                                              <p:val>
                                                <p:fltVal val="90"/>
                                              </p:val>
                                            </p:tav>
                                            <p:tav tm="100000">
                                              <p:val>
                                                <p:fltVal val="0"/>
                                              </p:val>
                                            </p:tav>
                                          </p:tavLst>
                                        </p:anim>
                                        <p:animEffect transition="in" filter="fade">
                                          <p:cBhvr>
                                            <p:cTn id="56" dur="500"/>
                                            <p:tgtEl>
                                              <p:spTgt spid="36"/>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 calcmode="lin" valueType="num">
                                          <p:cBhvr>
                                            <p:cTn id="61" dur="500" fill="hold"/>
                                            <p:tgtEl>
                                              <p:spTgt spid="32"/>
                                            </p:tgtEl>
                                            <p:attrNameLst>
                                              <p:attrName>style.rotation</p:attrName>
                                            </p:attrNameLst>
                                          </p:cBhvr>
                                          <p:tavLst>
                                            <p:tav tm="0">
                                              <p:val>
                                                <p:fltVal val="90"/>
                                              </p:val>
                                            </p:tav>
                                            <p:tav tm="100000">
                                              <p:val>
                                                <p:fltVal val="0"/>
                                              </p:val>
                                            </p:tav>
                                          </p:tavLst>
                                        </p:anim>
                                        <p:animEffect transition="in" filter="fade">
                                          <p:cBhvr>
                                            <p:cTn id="62" dur="500"/>
                                            <p:tgtEl>
                                              <p:spTgt spid="3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 calcmode="lin" valueType="num">
                                          <p:cBhvr>
                                            <p:cTn id="67" dur="500" fill="hold"/>
                                            <p:tgtEl>
                                              <p:spTgt spid="33"/>
                                            </p:tgtEl>
                                            <p:attrNameLst>
                                              <p:attrName>style.rotation</p:attrName>
                                            </p:attrNameLst>
                                          </p:cBhvr>
                                          <p:tavLst>
                                            <p:tav tm="0">
                                              <p:val>
                                                <p:fltVal val="90"/>
                                              </p:val>
                                            </p:tav>
                                            <p:tav tm="100000">
                                              <p:val>
                                                <p:fltVal val="0"/>
                                              </p:val>
                                            </p:tav>
                                          </p:tavLst>
                                        </p:anim>
                                        <p:animEffect transition="in" filter="fade">
                                          <p:cBhvr>
                                            <p:cTn id="68" dur="500"/>
                                            <p:tgtEl>
                                              <p:spTgt spid="3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anim calcmode="lin" valueType="num">
                                          <p:cBhvr>
                                            <p:cTn id="73" dur="500" fill="hold"/>
                                            <p:tgtEl>
                                              <p:spTgt spid="30"/>
                                            </p:tgtEl>
                                            <p:attrNameLst>
                                              <p:attrName>style.rotation</p:attrName>
                                            </p:attrNameLst>
                                          </p:cBhvr>
                                          <p:tavLst>
                                            <p:tav tm="0">
                                              <p:val>
                                                <p:fltVal val="90"/>
                                              </p:val>
                                            </p:tav>
                                            <p:tav tm="100000">
                                              <p:val>
                                                <p:fltVal val="0"/>
                                              </p:val>
                                            </p:tav>
                                          </p:tavLst>
                                        </p:anim>
                                        <p:animEffect transition="in" filter="fade">
                                          <p:cBhvr>
                                            <p:cTn id="74" dur="500"/>
                                            <p:tgtEl>
                                              <p:spTgt spid="30"/>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 calcmode="lin" valueType="num">
                                          <p:cBhvr>
                                            <p:cTn id="79" dur="500" fill="hold"/>
                                            <p:tgtEl>
                                              <p:spTgt spid="31"/>
                                            </p:tgtEl>
                                            <p:attrNameLst>
                                              <p:attrName>style.rotation</p:attrName>
                                            </p:attrNameLst>
                                          </p:cBhvr>
                                          <p:tavLst>
                                            <p:tav tm="0">
                                              <p:val>
                                                <p:fltVal val="90"/>
                                              </p:val>
                                            </p:tav>
                                            <p:tav tm="100000">
                                              <p:val>
                                                <p:fltVal val="0"/>
                                              </p:val>
                                            </p:tav>
                                          </p:tavLst>
                                        </p:anim>
                                        <p:animEffect transition="in" filter="fade">
                                          <p:cBhvr>
                                            <p:cTn id="80" dur="500"/>
                                            <p:tgtEl>
                                              <p:spTgt spid="31"/>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 calcmode="lin" valueType="num">
                                          <p:cBhvr>
                                            <p:cTn id="85" dur="500" fill="hold"/>
                                            <p:tgtEl>
                                              <p:spTgt spid="34"/>
                                            </p:tgtEl>
                                            <p:attrNameLst>
                                              <p:attrName>style.rotation</p:attrName>
                                            </p:attrNameLst>
                                          </p:cBhvr>
                                          <p:tavLst>
                                            <p:tav tm="0">
                                              <p:val>
                                                <p:fltVal val="90"/>
                                              </p:val>
                                            </p:tav>
                                            <p:tav tm="100000">
                                              <p:val>
                                                <p:fltVal val="0"/>
                                              </p:val>
                                            </p:tav>
                                          </p:tavLst>
                                        </p:anim>
                                        <p:animEffect transition="in" filter="fade">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3" grpId="0" animBg="1"/>
          <p:bldP spid="25" grpId="0" animBg="1"/>
          <p:bldP spid="26" grpId="0" animBg="1"/>
          <p:bldP spid="28" grpId="0"/>
          <p:bldP spid="29" grpId="0"/>
          <p:bldP spid="30" grpId="0"/>
          <p:bldP spid="31" grpId="0"/>
          <p:bldP spid="32" grpId="0"/>
          <p:bldP spid="33" grpId="0"/>
          <p:bldP spid="34" grpId="0" animBg="1"/>
          <p:bldP spid="35"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5"/>
          <p:cNvSpPr/>
          <p:nvPr/>
        </p:nvSpPr>
        <p:spPr bwMode="auto">
          <a:xfrm>
            <a:off x="4609432" y="4633809"/>
            <a:ext cx="3265930" cy="569236"/>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6" name="圆角矩形 5"/>
          <p:cNvSpPr/>
          <p:nvPr/>
        </p:nvSpPr>
        <p:spPr bwMode="auto">
          <a:xfrm>
            <a:off x="4609432" y="2146505"/>
            <a:ext cx="3265930" cy="569236"/>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7" name="TextBox 6"/>
          <p:cNvSpPr txBox="1"/>
          <p:nvPr/>
        </p:nvSpPr>
        <p:spPr>
          <a:xfrm>
            <a:off x="5252382" y="2231068"/>
            <a:ext cx="1980029" cy="400110"/>
          </a:xfrm>
          <a:prstGeom prst="rect">
            <a:avLst/>
          </a:prstGeom>
          <a:noFill/>
        </p:spPr>
        <p:txBody>
          <a:bodyPr wrap="none" rtlCol="0">
            <a:spAutoFit/>
          </a:bodyPr>
          <a:lstStyle/>
          <a:p>
            <a:r>
              <a:rPr lang="zh-CN" altLang="en-US" sz="2000" dirty="0" smtClean="0">
                <a:solidFill>
                  <a:srgbClr val="F8F8F8"/>
                </a:solidFill>
                <a:latin typeface="+mj-ea"/>
                <a:ea typeface="+mj-ea"/>
              </a:rPr>
              <a:t>请输入您的标题</a:t>
            </a:r>
            <a:endParaRPr lang="zh-CN" altLang="en-US" sz="2000" dirty="0">
              <a:solidFill>
                <a:srgbClr val="F8F8F8"/>
              </a:solidFill>
              <a:latin typeface="+mj-ea"/>
              <a:ea typeface="+mj-ea"/>
            </a:endParaRPr>
          </a:p>
        </p:txBody>
      </p:sp>
      <p:sp>
        <p:nvSpPr>
          <p:cNvPr id="8" name="空心弧 7"/>
          <p:cNvSpPr/>
          <p:nvPr/>
        </p:nvSpPr>
        <p:spPr bwMode="auto">
          <a:xfrm flipV="1">
            <a:off x="2209949" y="1700808"/>
            <a:ext cx="1460631" cy="1460631"/>
          </a:xfrm>
          <a:prstGeom prst="blockArc">
            <a:avLst>
              <a:gd name="adj1" fmla="val 5423681"/>
              <a:gd name="adj2" fmla="val 20860726"/>
              <a:gd name="adj3" fmla="val 17514"/>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 name="空心弧 9"/>
          <p:cNvSpPr/>
          <p:nvPr/>
        </p:nvSpPr>
        <p:spPr bwMode="auto">
          <a:xfrm rot="10800000" flipV="1">
            <a:off x="3382207" y="1961480"/>
            <a:ext cx="1460631" cy="1460631"/>
          </a:xfrm>
          <a:prstGeom prst="blockArc">
            <a:avLst>
              <a:gd name="adj1" fmla="val 5423681"/>
              <a:gd name="adj2" fmla="val 20860726"/>
              <a:gd name="adj3" fmla="val 17514"/>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1" name="空心弧 10"/>
          <p:cNvSpPr/>
          <p:nvPr/>
        </p:nvSpPr>
        <p:spPr bwMode="auto">
          <a:xfrm rot="4631022" flipV="1">
            <a:off x="3416053" y="3172853"/>
            <a:ext cx="1460631" cy="1460631"/>
          </a:xfrm>
          <a:prstGeom prst="blockArc">
            <a:avLst>
              <a:gd name="adj1" fmla="val 10168821"/>
              <a:gd name="adj2" fmla="val 20860726"/>
              <a:gd name="adj3" fmla="val 17514"/>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2" name="空心弧 11"/>
          <p:cNvSpPr/>
          <p:nvPr/>
        </p:nvSpPr>
        <p:spPr bwMode="auto">
          <a:xfrm>
            <a:off x="2231293" y="4633809"/>
            <a:ext cx="1460631" cy="1460631"/>
          </a:xfrm>
          <a:prstGeom prst="blockArc">
            <a:avLst>
              <a:gd name="adj1" fmla="val 5423681"/>
              <a:gd name="adj2" fmla="val 20860726"/>
              <a:gd name="adj3" fmla="val 17514"/>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3" name="空心弧 12"/>
          <p:cNvSpPr/>
          <p:nvPr/>
        </p:nvSpPr>
        <p:spPr bwMode="auto">
          <a:xfrm rot="10800000">
            <a:off x="3403551" y="4373137"/>
            <a:ext cx="1460631" cy="1460631"/>
          </a:xfrm>
          <a:prstGeom prst="blockArc">
            <a:avLst>
              <a:gd name="adj1" fmla="val 5423681"/>
              <a:gd name="adj2" fmla="val 20860726"/>
              <a:gd name="adj3" fmla="val 17514"/>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4" name="TextBox 13"/>
          <p:cNvSpPr txBox="1"/>
          <p:nvPr/>
        </p:nvSpPr>
        <p:spPr>
          <a:xfrm>
            <a:off x="3874820" y="2346611"/>
            <a:ext cx="570990" cy="707886"/>
          </a:xfrm>
          <a:prstGeom prst="rect">
            <a:avLst/>
          </a:prstGeom>
          <a:noFill/>
        </p:spPr>
        <p:txBody>
          <a:bodyPr wrap="none" rtlCol="0">
            <a:spAutoFit/>
          </a:bodyPr>
          <a:lstStyle/>
          <a:p>
            <a:r>
              <a:rPr lang="en-US" altLang="zh-CN" sz="4000" b="1" dirty="0" smtClean="0">
                <a:solidFill>
                  <a:schemeClr val="accent2"/>
                </a:solidFill>
                <a:latin typeface="+mn-ea"/>
                <a:ea typeface="+mn-ea"/>
              </a:rPr>
              <a:t>A</a:t>
            </a:r>
            <a:endParaRPr lang="zh-CN" altLang="en-US" sz="4000" b="1" dirty="0">
              <a:solidFill>
                <a:schemeClr val="accent2"/>
              </a:solidFill>
              <a:latin typeface="+mn-ea"/>
              <a:ea typeface="+mn-ea"/>
            </a:endParaRPr>
          </a:p>
        </p:txBody>
      </p:sp>
      <p:sp>
        <p:nvSpPr>
          <p:cNvPr id="15" name="TextBox 14"/>
          <p:cNvSpPr txBox="1"/>
          <p:nvPr/>
        </p:nvSpPr>
        <p:spPr>
          <a:xfrm>
            <a:off x="3874820" y="4762265"/>
            <a:ext cx="535724" cy="707886"/>
          </a:xfrm>
          <a:prstGeom prst="rect">
            <a:avLst/>
          </a:prstGeom>
          <a:noFill/>
        </p:spPr>
        <p:txBody>
          <a:bodyPr wrap="none" rtlCol="0">
            <a:spAutoFit/>
          </a:bodyPr>
          <a:lstStyle/>
          <a:p>
            <a:r>
              <a:rPr lang="en-US" altLang="zh-CN" sz="4000" b="1" dirty="0" smtClean="0">
                <a:solidFill>
                  <a:schemeClr val="accent2"/>
                </a:solidFill>
                <a:latin typeface="+mn-ea"/>
                <a:ea typeface="+mn-ea"/>
              </a:rPr>
              <a:t>B</a:t>
            </a:r>
            <a:endParaRPr lang="zh-CN" altLang="en-US" sz="4000" b="1" dirty="0">
              <a:solidFill>
                <a:schemeClr val="accent2"/>
              </a:solidFill>
              <a:latin typeface="+mn-ea"/>
              <a:ea typeface="+mn-ea"/>
            </a:endParaRPr>
          </a:p>
        </p:txBody>
      </p:sp>
      <p:sp>
        <p:nvSpPr>
          <p:cNvPr id="16" name="TextBox 15"/>
          <p:cNvSpPr txBox="1"/>
          <p:nvPr/>
        </p:nvSpPr>
        <p:spPr>
          <a:xfrm>
            <a:off x="5020493" y="2882244"/>
            <a:ext cx="5182344" cy="874407"/>
          </a:xfrm>
          <a:prstGeom prst="rect">
            <a:avLst/>
          </a:prstGeom>
          <a:noFill/>
        </p:spPr>
        <p:txBody>
          <a:bodyPr wrap="square" rtlCol="0">
            <a:spAutoFit/>
          </a:bodyPr>
          <a:lstStyle/>
          <a:p>
            <a:pPr>
              <a:lnSpc>
                <a:spcPct val="150000"/>
              </a:lnSpc>
            </a:pPr>
            <a:r>
              <a:rPr lang="zh-CN" altLang="en-US" dirty="0" smtClean="0">
                <a:solidFill>
                  <a:schemeClr val="accent2"/>
                </a:solidFill>
                <a:latin typeface="+mn-ea"/>
                <a:ea typeface="+mn-ea"/>
              </a:rPr>
              <a:t>这里输入您的文字</a:t>
            </a:r>
            <a:r>
              <a:rPr lang="zh-CN" altLang="en-US" dirty="0">
                <a:solidFill>
                  <a:schemeClr val="accent2"/>
                </a:solidFill>
                <a:latin typeface="+mn-ea"/>
                <a:ea typeface="+mn-ea"/>
              </a:rPr>
              <a:t>这里输入您的</a:t>
            </a:r>
            <a:r>
              <a:rPr lang="zh-CN" altLang="en-US" dirty="0" smtClean="0">
                <a:solidFill>
                  <a:schemeClr val="accent2"/>
                </a:solidFill>
                <a:latin typeface="+mn-ea"/>
                <a:ea typeface="+mn-ea"/>
              </a:rPr>
              <a:t>文字</a:t>
            </a:r>
            <a:r>
              <a:rPr lang="zh-CN" altLang="en-US" dirty="0">
                <a:solidFill>
                  <a:schemeClr val="accent2"/>
                </a:solidFill>
                <a:latin typeface="+mn-ea"/>
                <a:ea typeface="+mn-ea"/>
              </a:rPr>
              <a:t>这里输入您的文字这里输入您的</a:t>
            </a:r>
            <a:r>
              <a:rPr lang="zh-CN" altLang="en-US" dirty="0" smtClean="0">
                <a:solidFill>
                  <a:schemeClr val="accent2"/>
                </a:solidFill>
                <a:latin typeface="+mn-ea"/>
                <a:ea typeface="+mn-ea"/>
              </a:rPr>
              <a:t>文字这里</a:t>
            </a:r>
            <a:r>
              <a:rPr lang="zh-CN" altLang="en-US" dirty="0">
                <a:solidFill>
                  <a:schemeClr val="accent2"/>
                </a:solidFill>
                <a:latin typeface="+mn-ea"/>
                <a:ea typeface="+mn-ea"/>
              </a:rPr>
              <a:t>输入</a:t>
            </a:r>
            <a:r>
              <a:rPr lang="zh-CN" altLang="en-US" dirty="0" smtClean="0">
                <a:solidFill>
                  <a:schemeClr val="accent2"/>
                </a:solidFill>
                <a:latin typeface="+mn-ea"/>
                <a:ea typeface="+mn-ea"/>
              </a:rPr>
              <a:t>您</a:t>
            </a:r>
            <a:endParaRPr lang="zh-CN" altLang="en-US" dirty="0">
              <a:solidFill>
                <a:schemeClr val="accent2"/>
              </a:solidFill>
              <a:latin typeface="+mn-ea"/>
              <a:ea typeface="+mn-ea"/>
            </a:endParaRPr>
          </a:p>
        </p:txBody>
      </p:sp>
      <p:sp>
        <p:nvSpPr>
          <p:cNvPr id="17" name="TextBox 16"/>
          <p:cNvSpPr txBox="1"/>
          <p:nvPr/>
        </p:nvSpPr>
        <p:spPr>
          <a:xfrm>
            <a:off x="5020493" y="5180754"/>
            <a:ext cx="5182344" cy="874407"/>
          </a:xfrm>
          <a:prstGeom prst="rect">
            <a:avLst/>
          </a:prstGeom>
          <a:noFill/>
        </p:spPr>
        <p:txBody>
          <a:bodyPr wrap="square" rtlCol="0">
            <a:spAutoFit/>
          </a:bodyPr>
          <a:lstStyle/>
          <a:p>
            <a:pPr>
              <a:lnSpc>
                <a:spcPct val="150000"/>
              </a:lnSpc>
            </a:pPr>
            <a:r>
              <a:rPr lang="zh-CN" altLang="en-US" dirty="0" smtClean="0">
                <a:solidFill>
                  <a:schemeClr val="accent2"/>
                </a:solidFill>
                <a:latin typeface="+mn-ea"/>
                <a:ea typeface="+mn-ea"/>
              </a:rPr>
              <a:t>这里输入您的文字</a:t>
            </a:r>
            <a:r>
              <a:rPr lang="zh-CN" altLang="en-US" dirty="0">
                <a:solidFill>
                  <a:schemeClr val="accent2"/>
                </a:solidFill>
                <a:latin typeface="+mn-ea"/>
                <a:ea typeface="+mn-ea"/>
              </a:rPr>
              <a:t>这里输入您的</a:t>
            </a:r>
            <a:r>
              <a:rPr lang="zh-CN" altLang="en-US" dirty="0" smtClean="0">
                <a:solidFill>
                  <a:schemeClr val="accent2"/>
                </a:solidFill>
                <a:latin typeface="+mn-ea"/>
                <a:ea typeface="+mn-ea"/>
              </a:rPr>
              <a:t>文字</a:t>
            </a:r>
            <a:r>
              <a:rPr lang="zh-CN" altLang="en-US" dirty="0">
                <a:solidFill>
                  <a:schemeClr val="accent2"/>
                </a:solidFill>
                <a:latin typeface="+mn-ea"/>
                <a:ea typeface="+mn-ea"/>
              </a:rPr>
              <a:t>这里输入您的文字这里输入您的</a:t>
            </a:r>
            <a:r>
              <a:rPr lang="zh-CN" altLang="en-US" dirty="0" smtClean="0">
                <a:solidFill>
                  <a:schemeClr val="accent2"/>
                </a:solidFill>
                <a:latin typeface="+mn-ea"/>
                <a:ea typeface="+mn-ea"/>
              </a:rPr>
              <a:t>文字这里</a:t>
            </a:r>
            <a:r>
              <a:rPr lang="zh-CN" altLang="en-US" dirty="0">
                <a:solidFill>
                  <a:schemeClr val="accent2"/>
                </a:solidFill>
                <a:latin typeface="+mn-ea"/>
                <a:ea typeface="+mn-ea"/>
              </a:rPr>
              <a:t>输入</a:t>
            </a:r>
            <a:r>
              <a:rPr lang="zh-CN" altLang="en-US" dirty="0" smtClean="0">
                <a:solidFill>
                  <a:schemeClr val="accent2"/>
                </a:solidFill>
                <a:latin typeface="+mn-ea"/>
                <a:ea typeface="+mn-ea"/>
              </a:rPr>
              <a:t>您</a:t>
            </a:r>
            <a:endParaRPr lang="zh-CN" altLang="en-US" dirty="0">
              <a:solidFill>
                <a:schemeClr val="accent2"/>
              </a:solidFill>
              <a:latin typeface="+mn-ea"/>
              <a:ea typeface="+mn-ea"/>
            </a:endParaRPr>
          </a:p>
        </p:txBody>
      </p:sp>
      <p:sp>
        <p:nvSpPr>
          <p:cNvPr id="18" name="TextBox 17"/>
          <p:cNvSpPr txBox="1"/>
          <p:nvPr/>
        </p:nvSpPr>
        <p:spPr>
          <a:xfrm>
            <a:off x="5252382" y="4728608"/>
            <a:ext cx="1980029" cy="400110"/>
          </a:xfrm>
          <a:prstGeom prst="rect">
            <a:avLst/>
          </a:prstGeom>
          <a:noFill/>
        </p:spPr>
        <p:txBody>
          <a:bodyPr wrap="none" rtlCol="0">
            <a:spAutoFit/>
          </a:bodyPr>
          <a:lstStyle/>
          <a:p>
            <a:r>
              <a:rPr lang="zh-CN" altLang="en-US" sz="2000" dirty="0" smtClean="0">
                <a:solidFill>
                  <a:srgbClr val="F8F8F8"/>
                </a:solidFill>
                <a:latin typeface="+mj-ea"/>
                <a:ea typeface="+mj-ea"/>
              </a:rPr>
              <a:t>请输入您的标题</a:t>
            </a:r>
            <a:endParaRPr lang="zh-CN" altLang="en-US" sz="2000" dirty="0">
              <a:solidFill>
                <a:srgbClr val="F8F8F8"/>
              </a:solidFill>
              <a:latin typeface="+mj-ea"/>
              <a:ea typeface="+mj-ea"/>
            </a:endParaRPr>
          </a:p>
        </p:txBody>
      </p:sp>
      <p:sp>
        <p:nvSpPr>
          <p:cNvPr id="19" name="TextBox 18"/>
          <p:cNvSpPr txBox="1"/>
          <p:nvPr/>
        </p:nvSpPr>
        <p:spPr>
          <a:xfrm>
            <a:off x="1362075"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1.1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2" name="Freeform 15"/>
          <p:cNvSpPr>
            <a:spLocks noEditPoints="1"/>
          </p:cNvSpPr>
          <p:nvPr/>
        </p:nvSpPr>
        <p:spPr bwMode="auto">
          <a:xfrm>
            <a:off x="641445"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64457750"/>
      </p:ext>
    </p:extLst>
  </p:cSld>
  <p:clrMapOvr>
    <a:masterClrMapping/>
  </p:clrMapOvr>
  <mc:AlternateContent xmlns:mc="http://schemas.openxmlformats.org/markup-compatibility/2006" xmlns:p14="http://schemas.microsoft.com/office/powerpoint/2010/main">
    <mc:Choice Requires="p14">
      <p:transition spd="slow" advTm="8399">
        <p14:prism isInverted="1"/>
      </p:transition>
    </mc:Choice>
    <mc:Fallback xmlns="">
      <p:transition spd="slow" advTm="8399">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33333">
                                          <p:cBhvr additive="base">
                                            <p:cTn id="7" dur="300" fill="hold"/>
                                            <p:tgtEl>
                                              <p:spTgt spid="22"/>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2"/>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4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19"/>
                                            </p:tgtEl>
                                            <p:attrNameLst>
                                              <p:attrName>ppt_y</p:attrName>
                                            </p:attrNameLst>
                                          </p:cBhvr>
                                          <p:tavLst>
                                            <p:tav tm="0">
                                              <p:val>
                                                <p:strVal val="#ppt_y"/>
                                              </p:val>
                                            </p:tav>
                                            <p:tav tm="100000">
                                              <p:val>
                                                <p:strVal val="#ppt_y"/>
                                              </p:val>
                                            </p:tav>
                                          </p:tavLst>
                                        </p:anim>
                                        <p:anim calcmode="lin" valueType="num">
                                          <p:cBhvr>
                                            <p:cTn id="13" dur="4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19"/>
                                            </p:tgtEl>
                                          </p:cBhvr>
                                        </p:animEffect>
                                      </p:childTnLst>
                                    </p:cTn>
                                  </p:par>
                                </p:childTnLst>
                              </p:cTn>
                            </p:par>
                            <p:par>
                              <p:cTn id="16" fill="hold">
                                <p:stCondLst>
                                  <p:cond delay="76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26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76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26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2760"/>
                                </p:stCondLst>
                                <p:childTnLst>
                                  <p:par>
                                    <p:cTn id="33" presetID="2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par>
                              <p:cTn id="36" fill="hold">
                                <p:stCondLst>
                                  <p:cond delay="3260"/>
                                </p:stCondLst>
                                <p:childTnLst>
                                  <p:par>
                                    <p:cTn id="37" presetID="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childTnLst>
                              </p:cTn>
                            </p:par>
                            <p:par>
                              <p:cTn id="41" fill="hold">
                                <p:stCondLst>
                                  <p:cond delay="376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426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7"/>
                                            </p:tgtEl>
                                            <p:attrNameLst>
                                              <p:attrName>style.visibility</p:attrName>
                                            </p:attrNameLst>
                                          </p:cBhvr>
                                          <p:to>
                                            <p:strVal val="visible"/>
                                          </p:to>
                                        </p:set>
                                        <p:anim calcmode="lin" valueType="num">
                                          <p:cBhvr>
                                            <p:cTn id="48"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9" dur="300" fill="hold"/>
                                            <p:tgtEl>
                                              <p:spTgt spid="7"/>
                                            </p:tgtEl>
                                            <p:attrNameLst>
                                              <p:attrName>ppt_y</p:attrName>
                                            </p:attrNameLst>
                                          </p:cBhvr>
                                          <p:tavLst>
                                            <p:tav tm="0">
                                              <p:val>
                                                <p:strVal val="#ppt_y"/>
                                              </p:val>
                                            </p:tav>
                                            <p:tav tm="100000">
                                              <p:val>
                                                <p:strVal val="#ppt_y"/>
                                              </p:val>
                                            </p:tav>
                                          </p:tavLst>
                                        </p:anim>
                                        <p:anim calcmode="lin" valueType="num">
                                          <p:cBhvr>
                                            <p:cTn id="50"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1"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2" dur="300" tmFilter="0,0; .5, 1; 1, 1"/>
                                            <p:tgtEl>
                                              <p:spTgt spid="7"/>
                                            </p:tgtEl>
                                          </p:cBhvr>
                                        </p:animEffect>
                                      </p:childTnLst>
                                    </p:cTn>
                                  </p:par>
                                </p:childTnLst>
                              </p:cTn>
                            </p:par>
                            <p:par>
                              <p:cTn id="53" fill="hold">
                                <p:stCondLst>
                                  <p:cond delay="4740"/>
                                </p:stCondLst>
                                <p:childTnLst>
                                  <p:par>
                                    <p:cTn id="54" presetID="42"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524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5740"/>
                                </p:stCondLst>
                                <p:childTnLst>
                                  <p:par>
                                    <p:cTn id="65" presetID="22" presetClass="entr" presetSubtype="8"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par>
                              <p:cTn id="68" fill="hold">
                                <p:stCondLst>
                                  <p:cond delay="624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8"/>
                                            </p:tgtEl>
                                            <p:attrNameLst>
                                              <p:attrName>style.visibility</p:attrName>
                                            </p:attrNameLst>
                                          </p:cBhvr>
                                          <p:to>
                                            <p:strVal val="visible"/>
                                          </p:to>
                                        </p:set>
                                        <p:anim calcmode="lin" valueType="num">
                                          <p:cBhvr>
                                            <p:cTn id="71" dur="3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72" dur="300" fill="hold"/>
                                            <p:tgtEl>
                                              <p:spTgt spid="18"/>
                                            </p:tgtEl>
                                            <p:attrNameLst>
                                              <p:attrName>ppt_y</p:attrName>
                                            </p:attrNameLst>
                                          </p:cBhvr>
                                          <p:tavLst>
                                            <p:tav tm="0">
                                              <p:val>
                                                <p:strVal val="#ppt_y"/>
                                              </p:val>
                                            </p:tav>
                                            <p:tav tm="100000">
                                              <p:val>
                                                <p:strVal val="#ppt_y"/>
                                              </p:val>
                                            </p:tav>
                                          </p:tavLst>
                                        </p:anim>
                                        <p:anim calcmode="lin" valueType="num">
                                          <p:cBhvr>
                                            <p:cTn id="73" dur="3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4" dur="3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5" dur="300" tmFilter="0,0; .5, 1; 1, 1"/>
                                            <p:tgtEl>
                                              <p:spTgt spid="18"/>
                                            </p:tgtEl>
                                          </p:cBhvr>
                                        </p:animEffect>
                                      </p:childTnLst>
                                    </p:cTn>
                                  </p:par>
                                </p:childTnLst>
                              </p:cTn>
                            </p:par>
                            <p:par>
                              <p:cTn id="76" fill="hold">
                                <p:stCondLst>
                                  <p:cond delay="6720"/>
                                </p:stCondLst>
                                <p:childTnLst>
                                  <p:par>
                                    <p:cTn id="77" presetID="42"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anim calcmode="lin" valueType="num">
                                          <p:cBhvr>
                                            <p:cTn id="80" dur="500" fill="hold"/>
                                            <p:tgtEl>
                                              <p:spTgt spid="17"/>
                                            </p:tgtEl>
                                            <p:attrNameLst>
                                              <p:attrName>ppt_x</p:attrName>
                                            </p:attrNameLst>
                                          </p:cBhvr>
                                          <p:tavLst>
                                            <p:tav tm="0">
                                              <p:val>
                                                <p:strVal val="#ppt_x"/>
                                              </p:val>
                                            </p:tav>
                                            <p:tav tm="100000">
                                              <p:val>
                                                <p:strVal val="#ppt_x"/>
                                              </p:val>
                                            </p:tav>
                                          </p:tavLst>
                                        </p:anim>
                                        <p:anim calcmode="lin" valueType="num">
                                          <p:cBhvr>
                                            <p:cTn id="8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0" grpId="0" animBg="1"/>
          <p:bldP spid="11" grpId="0" animBg="1"/>
          <p:bldP spid="12" grpId="0" animBg="1"/>
          <p:bldP spid="13" grpId="0" animBg="1"/>
          <p:bldP spid="14" grpId="0"/>
          <p:bldP spid="15" grpId="0"/>
          <p:bldP spid="16" grpId="0"/>
          <p:bldP spid="17" grpId="0"/>
          <p:bldP spid="18" grpId="0"/>
          <p:bldP spid="19"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 fill="hold"/>
                                            <p:tgtEl>
                                              <p:spTgt spid="22"/>
                                            </p:tgtEl>
                                            <p:attrNameLst>
                                              <p:attrName>ppt_x</p:attrName>
                                            </p:attrNameLst>
                                          </p:cBhvr>
                                          <p:tavLst>
                                            <p:tav tm="0">
                                              <p:val>
                                                <p:strVal val="0-#ppt_w/2"/>
                                              </p:val>
                                            </p:tav>
                                            <p:tav tm="100000">
                                              <p:val>
                                                <p:strVal val="#ppt_x"/>
                                              </p:val>
                                            </p:tav>
                                          </p:tavLst>
                                        </p:anim>
                                        <p:anim calcmode="lin" valueType="num">
                                          <p:cBhvr additive="base">
                                            <p:cTn id="8" dur="300" fill="hold"/>
                                            <p:tgtEl>
                                              <p:spTgt spid="22"/>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4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19"/>
                                            </p:tgtEl>
                                            <p:attrNameLst>
                                              <p:attrName>ppt_y</p:attrName>
                                            </p:attrNameLst>
                                          </p:cBhvr>
                                          <p:tavLst>
                                            <p:tav tm="0">
                                              <p:val>
                                                <p:strVal val="#ppt_y"/>
                                              </p:val>
                                            </p:tav>
                                            <p:tav tm="100000">
                                              <p:val>
                                                <p:strVal val="#ppt_y"/>
                                              </p:val>
                                            </p:tav>
                                          </p:tavLst>
                                        </p:anim>
                                        <p:anim calcmode="lin" valueType="num">
                                          <p:cBhvr>
                                            <p:cTn id="13" dur="4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19"/>
                                            </p:tgtEl>
                                          </p:cBhvr>
                                        </p:animEffect>
                                      </p:childTnLst>
                                    </p:cTn>
                                  </p:par>
                                </p:childTnLst>
                              </p:cTn>
                            </p:par>
                            <p:par>
                              <p:cTn id="16" fill="hold">
                                <p:stCondLst>
                                  <p:cond delay="76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26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76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26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2760"/>
                                </p:stCondLst>
                                <p:childTnLst>
                                  <p:par>
                                    <p:cTn id="33" presetID="2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par>
                              <p:cTn id="36" fill="hold">
                                <p:stCondLst>
                                  <p:cond delay="3260"/>
                                </p:stCondLst>
                                <p:childTnLst>
                                  <p:par>
                                    <p:cTn id="37" presetID="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childTnLst>
                              </p:cTn>
                            </p:par>
                            <p:par>
                              <p:cTn id="41" fill="hold">
                                <p:stCondLst>
                                  <p:cond delay="376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426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7"/>
                                            </p:tgtEl>
                                            <p:attrNameLst>
                                              <p:attrName>style.visibility</p:attrName>
                                            </p:attrNameLst>
                                          </p:cBhvr>
                                          <p:to>
                                            <p:strVal val="visible"/>
                                          </p:to>
                                        </p:set>
                                        <p:anim calcmode="lin" valueType="num">
                                          <p:cBhvr>
                                            <p:cTn id="48"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9" dur="300" fill="hold"/>
                                            <p:tgtEl>
                                              <p:spTgt spid="7"/>
                                            </p:tgtEl>
                                            <p:attrNameLst>
                                              <p:attrName>ppt_y</p:attrName>
                                            </p:attrNameLst>
                                          </p:cBhvr>
                                          <p:tavLst>
                                            <p:tav tm="0">
                                              <p:val>
                                                <p:strVal val="#ppt_y"/>
                                              </p:val>
                                            </p:tav>
                                            <p:tav tm="100000">
                                              <p:val>
                                                <p:strVal val="#ppt_y"/>
                                              </p:val>
                                            </p:tav>
                                          </p:tavLst>
                                        </p:anim>
                                        <p:anim calcmode="lin" valueType="num">
                                          <p:cBhvr>
                                            <p:cTn id="50"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1"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2" dur="300" tmFilter="0,0; .5, 1; 1, 1"/>
                                            <p:tgtEl>
                                              <p:spTgt spid="7"/>
                                            </p:tgtEl>
                                          </p:cBhvr>
                                        </p:animEffect>
                                      </p:childTnLst>
                                    </p:cTn>
                                  </p:par>
                                </p:childTnLst>
                              </p:cTn>
                            </p:par>
                            <p:par>
                              <p:cTn id="53" fill="hold">
                                <p:stCondLst>
                                  <p:cond delay="4740"/>
                                </p:stCondLst>
                                <p:childTnLst>
                                  <p:par>
                                    <p:cTn id="54" presetID="42"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524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5740"/>
                                </p:stCondLst>
                                <p:childTnLst>
                                  <p:par>
                                    <p:cTn id="65" presetID="22" presetClass="entr" presetSubtype="8"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par>
                              <p:cTn id="68" fill="hold">
                                <p:stCondLst>
                                  <p:cond delay="624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8"/>
                                            </p:tgtEl>
                                            <p:attrNameLst>
                                              <p:attrName>style.visibility</p:attrName>
                                            </p:attrNameLst>
                                          </p:cBhvr>
                                          <p:to>
                                            <p:strVal val="visible"/>
                                          </p:to>
                                        </p:set>
                                        <p:anim calcmode="lin" valueType="num">
                                          <p:cBhvr>
                                            <p:cTn id="71" dur="3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72" dur="300" fill="hold"/>
                                            <p:tgtEl>
                                              <p:spTgt spid="18"/>
                                            </p:tgtEl>
                                            <p:attrNameLst>
                                              <p:attrName>ppt_y</p:attrName>
                                            </p:attrNameLst>
                                          </p:cBhvr>
                                          <p:tavLst>
                                            <p:tav tm="0">
                                              <p:val>
                                                <p:strVal val="#ppt_y"/>
                                              </p:val>
                                            </p:tav>
                                            <p:tav tm="100000">
                                              <p:val>
                                                <p:strVal val="#ppt_y"/>
                                              </p:val>
                                            </p:tav>
                                          </p:tavLst>
                                        </p:anim>
                                        <p:anim calcmode="lin" valueType="num">
                                          <p:cBhvr>
                                            <p:cTn id="73" dur="3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4" dur="3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5" dur="300" tmFilter="0,0; .5, 1; 1, 1"/>
                                            <p:tgtEl>
                                              <p:spTgt spid="18"/>
                                            </p:tgtEl>
                                          </p:cBhvr>
                                        </p:animEffect>
                                      </p:childTnLst>
                                    </p:cTn>
                                  </p:par>
                                </p:childTnLst>
                              </p:cTn>
                            </p:par>
                            <p:par>
                              <p:cTn id="76" fill="hold">
                                <p:stCondLst>
                                  <p:cond delay="6720"/>
                                </p:stCondLst>
                                <p:childTnLst>
                                  <p:par>
                                    <p:cTn id="77" presetID="42"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anim calcmode="lin" valueType="num">
                                          <p:cBhvr>
                                            <p:cTn id="80" dur="500" fill="hold"/>
                                            <p:tgtEl>
                                              <p:spTgt spid="17"/>
                                            </p:tgtEl>
                                            <p:attrNameLst>
                                              <p:attrName>ppt_x</p:attrName>
                                            </p:attrNameLst>
                                          </p:cBhvr>
                                          <p:tavLst>
                                            <p:tav tm="0">
                                              <p:val>
                                                <p:strVal val="#ppt_x"/>
                                              </p:val>
                                            </p:tav>
                                            <p:tav tm="100000">
                                              <p:val>
                                                <p:strVal val="#ppt_x"/>
                                              </p:val>
                                            </p:tav>
                                          </p:tavLst>
                                        </p:anim>
                                        <p:anim calcmode="lin" valueType="num">
                                          <p:cBhvr>
                                            <p:cTn id="8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0" grpId="0" animBg="1"/>
          <p:bldP spid="11" grpId="0" animBg="1"/>
          <p:bldP spid="12" grpId="0" animBg="1"/>
          <p:bldP spid="13" grpId="0" animBg="1"/>
          <p:bldP spid="14" grpId="0"/>
          <p:bldP spid="15" grpId="0"/>
          <p:bldP spid="16" grpId="0"/>
          <p:bldP spid="17" grpId="0"/>
          <p:bldP spid="18" grpId="0"/>
          <p:bldP spid="19" grpId="0"/>
          <p:bldP spid="2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p:nvSpPr>
        <p:spPr bwMode="auto">
          <a:xfrm>
            <a:off x="2655888" y="1814513"/>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a:gsLst>
              <a:gs pos="0">
                <a:schemeClr val="accent2">
                  <a:lumMod val="10000"/>
                  <a:lumOff val="90000"/>
                </a:schemeClr>
              </a:gs>
              <a:gs pos="100000">
                <a:srgbClr val="F8F8F8"/>
              </a:gs>
            </a:gsLst>
            <a:lin ang="16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7" name="Freeform 6"/>
          <p:cNvSpPr>
            <a:spLocks/>
          </p:cNvSpPr>
          <p:nvPr/>
        </p:nvSpPr>
        <p:spPr bwMode="auto">
          <a:xfrm>
            <a:off x="2557463" y="1612900"/>
            <a:ext cx="2422525" cy="19367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8" name="Freeform 7"/>
          <p:cNvSpPr>
            <a:spLocks/>
          </p:cNvSpPr>
          <p:nvPr/>
        </p:nvSpPr>
        <p:spPr bwMode="auto">
          <a:xfrm>
            <a:off x="2557463" y="1612900"/>
            <a:ext cx="2238375" cy="155416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9" name="Freeform 8"/>
          <p:cNvSpPr>
            <a:spLocks/>
          </p:cNvSpPr>
          <p:nvPr/>
        </p:nvSpPr>
        <p:spPr bwMode="auto">
          <a:xfrm>
            <a:off x="9148763" y="4718050"/>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10" name="Freeform 9"/>
          <p:cNvSpPr>
            <a:spLocks noEditPoints="1"/>
          </p:cNvSpPr>
          <p:nvPr/>
        </p:nvSpPr>
        <p:spPr bwMode="auto">
          <a:xfrm>
            <a:off x="9450388" y="5043488"/>
            <a:ext cx="198437" cy="198438"/>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28" name="TextBox 27"/>
          <p:cNvSpPr txBox="1"/>
          <p:nvPr/>
        </p:nvSpPr>
        <p:spPr>
          <a:xfrm>
            <a:off x="3167339" y="1778197"/>
            <a:ext cx="698793" cy="1323439"/>
          </a:xfrm>
          <a:prstGeom prst="rect">
            <a:avLst/>
          </a:prstGeom>
          <a:noFill/>
        </p:spPr>
        <p:txBody>
          <a:bodyPr wrap="square" rtlCol="0">
            <a:spAutoFit/>
          </a:bodyPr>
          <a:lstStyle/>
          <a:p>
            <a:r>
              <a:rPr lang="en-US" altLang="zh-CN" sz="8000" b="1" dirty="0" smtClean="0">
                <a:solidFill>
                  <a:srgbClr val="F8F8F8"/>
                </a:solidFill>
                <a:latin typeface="微软雅黑"/>
                <a:ea typeface="微软雅黑"/>
              </a:rPr>
              <a:t>2</a:t>
            </a:r>
            <a:endParaRPr lang="zh-CN" altLang="en-US" sz="8000" b="1" dirty="0">
              <a:solidFill>
                <a:srgbClr val="F8F8F8"/>
              </a:solidFill>
              <a:latin typeface="微软雅黑"/>
              <a:ea typeface="微软雅黑"/>
            </a:endParaRPr>
          </a:p>
        </p:txBody>
      </p:sp>
      <p:sp>
        <p:nvSpPr>
          <p:cNvPr id="29" name="TextBox 28"/>
          <p:cNvSpPr txBox="1"/>
          <p:nvPr/>
        </p:nvSpPr>
        <p:spPr>
          <a:xfrm>
            <a:off x="4679553" y="2178307"/>
            <a:ext cx="4038847" cy="584775"/>
          </a:xfrm>
          <a:prstGeom prst="rect">
            <a:avLst/>
          </a:prstGeom>
          <a:noFill/>
        </p:spPr>
        <p:txBody>
          <a:bodyPr wrap="square" rtlCol="0">
            <a:spAutoFit/>
          </a:bodyPr>
          <a:lstStyle/>
          <a:p>
            <a:r>
              <a:rPr lang="zh-CN" altLang="en-US" sz="3200" b="1" dirty="0">
                <a:solidFill>
                  <a:srgbClr val="2B2A30"/>
                </a:solidFill>
                <a:latin typeface="微软雅黑"/>
                <a:ea typeface="微软雅黑"/>
              </a:rPr>
              <a:t>请输入</a:t>
            </a:r>
            <a:r>
              <a:rPr lang="zh-CN" altLang="en-US" sz="3200" b="1" dirty="0" smtClean="0">
                <a:solidFill>
                  <a:srgbClr val="2B2A30"/>
                </a:solidFill>
                <a:latin typeface="微软雅黑"/>
                <a:ea typeface="微软雅黑"/>
              </a:rPr>
              <a:t>第二部分标题</a:t>
            </a:r>
            <a:endParaRPr lang="zh-CN" altLang="en-US" sz="3200" b="1" dirty="0">
              <a:solidFill>
                <a:srgbClr val="2B2A30"/>
              </a:solidFill>
              <a:latin typeface="微软雅黑"/>
              <a:ea typeface="微软雅黑"/>
            </a:endParaRPr>
          </a:p>
        </p:txBody>
      </p:sp>
      <p:sp>
        <p:nvSpPr>
          <p:cNvPr id="30" name="Rectangle 13"/>
          <p:cNvSpPr>
            <a:spLocks noChangeArrowheads="1"/>
          </p:cNvSpPr>
          <p:nvPr/>
        </p:nvSpPr>
        <p:spPr bwMode="auto">
          <a:xfrm>
            <a:off x="2648005" y="2493564"/>
            <a:ext cx="6651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buFontTx/>
              <a:buNone/>
            </a:pPr>
            <a:r>
              <a:rPr lang="zh-CN" altLang="zh-CN" sz="2300" dirty="0" smtClean="0">
                <a:solidFill>
                  <a:srgbClr val="FFFFFF"/>
                </a:solidFill>
              </a:rPr>
              <a:t>Part</a:t>
            </a:r>
            <a:endParaRPr lang="zh-CN" altLang="zh-CN" dirty="0" smtClean="0">
              <a:solidFill>
                <a:srgbClr val="FEAE01"/>
              </a:solidFill>
            </a:endParaRPr>
          </a:p>
        </p:txBody>
      </p:sp>
      <p:sp>
        <p:nvSpPr>
          <p:cNvPr id="32" name="TextBox 31"/>
          <p:cNvSpPr txBox="1"/>
          <p:nvPr/>
        </p:nvSpPr>
        <p:spPr>
          <a:xfrm>
            <a:off x="3516735" y="3429000"/>
            <a:ext cx="5317950" cy="1015663"/>
          </a:xfrm>
          <a:prstGeom prst="rect">
            <a:avLst/>
          </a:prstGeom>
          <a:noFill/>
        </p:spPr>
        <p:txBody>
          <a:bodyPr wrap="square" rtlCol="0">
            <a:spAutoFit/>
          </a:bodyPr>
          <a:lstStyle/>
          <a:p>
            <a:pPr>
              <a:lnSpc>
                <a:spcPct val="150000"/>
              </a:lnSpc>
            </a:pPr>
            <a:r>
              <a:rPr lang="zh-CN" altLang="en-US" sz="2000" dirty="0" smtClean="0">
                <a:solidFill>
                  <a:srgbClr val="2B2A30"/>
                </a:solidFill>
                <a:latin typeface="微软雅黑"/>
                <a:ea typeface="微软雅黑"/>
              </a:rPr>
              <a:t>章节导语。这里用简短的话写出本章的中心思想，同时也给观众一个思维缓冲空间。</a:t>
            </a:r>
            <a:endParaRPr lang="zh-CN" altLang="en-US" sz="2000" dirty="0">
              <a:solidFill>
                <a:srgbClr val="2B2A30"/>
              </a:solidFill>
              <a:latin typeface="微软雅黑"/>
              <a:ea typeface="微软雅黑"/>
            </a:endParaRPr>
          </a:p>
        </p:txBody>
      </p:sp>
      <p:sp>
        <p:nvSpPr>
          <p:cNvPr id="11" name="TextBox 10"/>
          <p:cNvSpPr txBox="1"/>
          <p:nvPr/>
        </p:nvSpPr>
        <p:spPr>
          <a:xfrm>
            <a:off x="4658221" y="2771636"/>
            <a:ext cx="4276204" cy="369332"/>
          </a:xfrm>
          <a:prstGeom prst="rect">
            <a:avLst/>
          </a:prstGeom>
          <a:noFill/>
        </p:spPr>
        <p:txBody>
          <a:bodyPr wrap="square" rtlCol="0">
            <a:spAutoFit/>
          </a:bodyPr>
          <a:lstStyle/>
          <a:p>
            <a:r>
              <a:rPr lang="en-US" altLang="zh-CN" dirty="0" smtClean="0">
                <a:solidFill>
                  <a:srgbClr val="2B2A30"/>
                </a:solidFill>
              </a:rPr>
              <a:t>◎</a:t>
            </a:r>
            <a:r>
              <a:rPr lang="zh-CN" altLang="en-US" dirty="0" smtClean="0">
                <a:solidFill>
                  <a:srgbClr val="2B2A30"/>
                </a:solidFill>
              </a:rPr>
              <a:t>节</a:t>
            </a:r>
            <a:r>
              <a:rPr lang="zh-CN" altLang="en-US" dirty="0" smtClean="0">
                <a:solidFill>
                  <a:srgbClr val="2B2A30"/>
                </a:solidFill>
                <a:latin typeface="微软雅黑"/>
                <a:ea typeface="微软雅黑"/>
              </a:rPr>
              <a:t>标题一   </a:t>
            </a:r>
            <a:r>
              <a:rPr lang="en-US" altLang="zh-CN" dirty="0" smtClean="0">
                <a:solidFill>
                  <a:srgbClr val="2B2A30"/>
                </a:solidFill>
              </a:rPr>
              <a:t>◎</a:t>
            </a:r>
            <a:r>
              <a:rPr lang="zh-CN" altLang="en-US" dirty="0" smtClean="0">
                <a:solidFill>
                  <a:srgbClr val="2B2A30"/>
                </a:solidFill>
              </a:rPr>
              <a:t>节</a:t>
            </a:r>
            <a:r>
              <a:rPr lang="zh-CN" altLang="en-US" dirty="0" smtClean="0">
                <a:solidFill>
                  <a:srgbClr val="2B2A30"/>
                </a:solidFill>
                <a:latin typeface="微软雅黑"/>
              </a:rPr>
              <a:t>标题二  </a:t>
            </a:r>
            <a:r>
              <a:rPr lang="en-US" altLang="zh-CN" dirty="0" smtClean="0">
                <a:solidFill>
                  <a:srgbClr val="2B2A30"/>
                </a:solidFill>
              </a:rPr>
              <a:t>◎</a:t>
            </a:r>
            <a:r>
              <a:rPr lang="zh-CN" altLang="en-US" dirty="0" smtClean="0">
                <a:solidFill>
                  <a:srgbClr val="2B2A30"/>
                </a:solidFill>
              </a:rPr>
              <a:t>节</a:t>
            </a:r>
            <a:r>
              <a:rPr lang="zh-CN" altLang="en-US" dirty="0" smtClean="0">
                <a:solidFill>
                  <a:srgbClr val="2B2A30"/>
                </a:solidFill>
                <a:latin typeface="微软雅黑"/>
              </a:rPr>
              <a:t>标题三</a:t>
            </a:r>
            <a:endParaRPr lang="zh-CN" altLang="en-US" dirty="0">
              <a:solidFill>
                <a:srgbClr val="2B2A30"/>
              </a:solidFill>
              <a:latin typeface="微软雅黑"/>
              <a:ea typeface="微软雅黑"/>
            </a:endParaRPr>
          </a:p>
        </p:txBody>
      </p:sp>
      <p:grpSp>
        <p:nvGrpSpPr>
          <p:cNvPr id="17" name="组合 16"/>
          <p:cNvGrpSpPr/>
          <p:nvPr/>
        </p:nvGrpSpPr>
        <p:grpSpPr>
          <a:xfrm>
            <a:off x="0" y="6696074"/>
            <a:ext cx="12196800" cy="161926"/>
            <a:chOff x="6350" y="4365625"/>
            <a:chExt cx="15438439" cy="161926"/>
          </a:xfrm>
        </p:grpSpPr>
        <p:sp>
          <p:nvSpPr>
            <p:cNvPr id="18" name="Rectangle 5"/>
            <p:cNvSpPr>
              <a:spLocks noChangeArrowheads="1"/>
            </p:cNvSpPr>
            <p:nvPr/>
          </p:nvSpPr>
          <p:spPr bwMode="auto">
            <a:xfrm>
              <a:off x="6350" y="4365625"/>
              <a:ext cx="3087688" cy="1619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6"/>
            <p:cNvSpPr>
              <a:spLocks noChangeArrowheads="1"/>
            </p:cNvSpPr>
            <p:nvPr/>
          </p:nvSpPr>
          <p:spPr bwMode="auto">
            <a:xfrm>
              <a:off x="3094038" y="4365625"/>
              <a:ext cx="3087688" cy="16192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7"/>
            <p:cNvSpPr>
              <a:spLocks noChangeArrowheads="1"/>
            </p:cNvSpPr>
            <p:nvPr/>
          </p:nvSpPr>
          <p:spPr bwMode="auto">
            <a:xfrm>
              <a:off x="6181725" y="4365625"/>
              <a:ext cx="3087688" cy="16192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8"/>
            <p:cNvSpPr>
              <a:spLocks noChangeArrowheads="1"/>
            </p:cNvSpPr>
            <p:nvPr/>
          </p:nvSpPr>
          <p:spPr bwMode="auto">
            <a:xfrm>
              <a:off x="9269413" y="4365625"/>
              <a:ext cx="3087688" cy="1619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8"/>
            <p:cNvSpPr>
              <a:spLocks noChangeArrowheads="1"/>
            </p:cNvSpPr>
            <p:nvPr/>
          </p:nvSpPr>
          <p:spPr bwMode="auto">
            <a:xfrm>
              <a:off x="12357101" y="4365625"/>
              <a:ext cx="3087688" cy="16192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371535761"/>
      </p:ext>
    </p:extLst>
  </p:cSld>
  <p:clrMapOvr>
    <a:masterClrMapping/>
  </p:clrMapOvr>
  <p:transition spd="slow" advTm="6202">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300" fill="hold"/>
                                        <p:tgtEl>
                                          <p:spTgt spid="10"/>
                                        </p:tgtEl>
                                        <p:attrNameLst>
                                          <p:attrName>ppt_x</p:attrName>
                                        </p:attrNameLst>
                                      </p:cBhvr>
                                      <p:tavLst>
                                        <p:tav tm="0">
                                          <p:val>
                                            <p:strVal val="0-#ppt_w/2"/>
                                          </p:val>
                                        </p:tav>
                                        <p:tav tm="100000">
                                          <p:val>
                                            <p:strVal val="#ppt_x"/>
                                          </p:val>
                                        </p:tav>
                                      </p:tavLst>
                                    </p:anim>
                                    <p:anim calcmode="lin" valueType="num">
                                      <p:cBhvr additive="base">
                                        <p:cTn id="18" dur="3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230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p:stCondLst>
                              <p:cond delay="2800"/>
                            </p:stCondLst>
                            <p:childTnLst>
                              <p:par>
                                <p:cTn id="28" presetID="31"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 calcmode="lin" valueType="num">
                                      <p:cBhvr>
                                        <p:cTn id="32" dur="500" fill="hold"/>
                                        <p:tgtEl>
                                          <p:spTgt spid="28"/>
                                        </p:tgtEl>
                                        <p:attrNameLst>
                                          <p:attrName>style.rotation</p:attrName>
                                        </p:attrNameLst>
                                      </p:cBhvr>
                                      <p:tavLst>
                                        <p:tav tm="0">
                                          <p:val>
                                            <p:fltVal val="90"/>
                                          </p:val>
                                        </p:tav>
                                        <p:tav tm="100000">
                                          <p:val>
                                            <p:fltVal val="0"/>
                                          </p:val>
                                        </p:tav>
                                      </p:tavLst>
                                    </p:anim>
                                    <p:animEffect transition="in" filter="fade">
                                      <p:cBhvr>
                                        <p:cTn id="33" dur="500"/>
                                        <p:tgtEl>
                                          <p:spTgt spid="2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 calcmode="lin" valueType="num">
                                      <p:cBhvr>
                                        <p:cTn id="38" dur="500" fill="hold"/>
                                        <p:tgtEl>
                                          <p:spTgt spid="30"/>
                                        </p:tgtEl>
                                        <p:attrNameLst>
                                          <p:attrName>style.rotation</p:attrName>
                                        </p:attrNameLst>
                                      </p:cBhvr>
                                      <p:tavLst>
                                        <p:tav tm="0">
                                          <p:val>
                                            <p:fltVal val="90"/>
                                          </p:val>
                                        </p:tav>
                                        <p:tav tm="100000">
                                          <p:val>
                                            <p:fltVal val="0"/>
                                          </p:val>
                                        </p:tav>
                                      </p:tavLst>
                                    </p:anim>
                                    <p:animEffect transition="in" filter="fade">
                                      <p:cBhvr>
                                        <p:cTn id="39" dur="500"/>
                                        <p:tgtEl>
                                          <p:spTgt spid="30"/>
                                        </p:tgtEl>
                                      </p:cBhvr>
                                    </p:animEffect>
                                  </p:childTnLst>
                                </p:cTn>
                              </p:par>
                            </p:childTnLst>
                          </p:cTn>
                        </p:par>
                        <p:par>
                          <p:cTn id="40" fill="hold">
                            <p:stCondLst>
                              <p:cond delay="33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3800"/>
                            </p:stCondLst>
                            <p:childTnLst>
                              <p:par>
                                <p:cTn id="48" presetID="31"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 calcmode="lin" valueType="num">
                                      <p:cBhvr>
                                        <p:cTn id="52" dur="500" fill="hold"/>
                                        <p:tgtEl>
                                          <p:spTgt spid="32"/>
                                        </p:tgtEl>
                                        <p:attrNameLst>
                                          <p:attrName>style.rotation</p:attrName>
                                        </p:attrNameLst>
                                      </p:cBhvr>
                                      <p:tavLst>
                                        <p:tav tm="0">
                                          <p:val>
                                            <p:fltVal val="90"/>
                                          </p:val>
                                        </p:tav>
                                        <p:tav tm="100000">
                                          <p:val>
                                            <p:fltVal val="0"/>
                                          </p:val>
                                        </p:tav>
                                      </p:tavLst>
                                    </p:anim>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8" grpId="0"/>
      <p:bldP spid="29" grpId="0"/>
      <p:bldP spid="30" grpId="0"/>
      <p:bldP spid="32"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7242198" y="4684839"/>
            <a:ext cx="1753894" cy="1536771"/>
          </a:xfrm>
          <a:prstGeom prst="roundRect">
            <a:avLst>
              <a:gd name="adj" fmla="val 0"/>
            </a:avLst>
          </a:prstGeom>
          <a:noFill/>
          <a:ln w="3175" algn="ctr">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nchor="b"/>
          <a:lstStyle/>
          <a:p>
            <a:pPr>
              <a:lnSpc>
                <a:spcPct val="120000"/>
              </a:lnSpc>
            </a:pPr>
            <a:r>
              <a:rPr lang="zh-CN" altLang="en-US" sz="1600" dirty="0">
                <a:solidFill>
                  <a:schemeClr val="accent2"/>
                </a:solidFill>
                <a:latin typeface="微软雅黑" pitchFamily="34" charset="-122"/>
                <a:ea typeface="微软雅黑" pitchFamily="34" charset="-122"/>
              </a:rPr>
              <a:t>单击添加段落文字单击添加段落文字单击添加段落文字单击添加段落文字。</a:t>
            </a:r>
          </a:p>
          <a:p>
            <a:pPr>
              <a:lnSpc>
                <a:spcPct val="120000"/>
              </a:lnSpc>
            </a:pPr>
            <a:endParaRPr lang="zh-CN" altLang="en-US" sz="1600" dirty="0">
              <a:solidFill>
                <a:schemeClr val="accent2"/>
              </a:solidFill>
              <a:latin typeface="微软雅黑" pitchFamily="34" charset="-122"/>
              <a:ea typeface="微软雅黑" pitchFamily="34" charset="-122"/>
            </a:endParaRPr>
          </a:p>
        </p:txBody>
      </p:sp>
      <p:sp>
        <p:nvSpPr>
          <p:cNvPr id="6" name="AutoShape 3"/>
          <p:cNvSpPr>
            <a:spLocks noChangeArrowheads="1"/>
          </p:cNvSpPr>
          <p:nvPr/>
        </p:nvSpPr>
        <p:spPr bwMode="auto">
          <a:xfrm>
            <a:off x="3341063" y="4679140"/>
            <a:ext cx="1753896" cy="1540954"/>
          </a:xfrm>
          <a:prstGeom prst="roundRect">
            <a:avLst>
              <a:gd name="adj" fmla="val 0"/>
            </a:avLst>
          </a:prstGeom>
          <a:noFill/>
          <a:ln w="3175" algn="ctr">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nchor="b"/>
          <a:lstStyle/>
          <a:p>
            <a:pPr>
              <a:lnSpc>
                <a:spcPct val="120000"/>
              </a:lnSpc>
            </a:pPr>
            <a:r>
              <a:rPr lang="zh-CN" altLang="en-US" sz="1600" dirty="0">
                <a:solidFill>
                  <a:schemeClr val="accent2"/>
                </a:solidFill>
                <a:latin typeface="微软雅黑" pitchFamily="34" charset="-122"/>
                <a:ea typeface="微软雅黑" pitchFamily="34" charset="-122"/>
              </a:rPr>
              <a:t>单击添加段落文字单击添加段落文字单击添加段落文字单击添加段落文字。</a:t>
            </a:r>
          </a:p>
          <a:p>
            <a:pPr>
              <a:lnSpc>
                <a:spcPct val="120000"/>
              </a:lnSpc>
            </a:pPr>
            <a:endParaRPr lang="zh-CN" altLang="en-US" sz="1600" dirty="0">
              <a:solidFill>
                <a:schemeClr val="accent2"/>
              </a:solidFill>
              <a:latin typeface="微软雅黑" pitchFamily="34" charset="-122"/>
              <a:ea typeface="微软雅黑" pitchFamily="34" charset="-122"/>
            </a:endParaRPr>
          </a:p>
        </p:txBody>
      </p:sp>
      <p:sp>
        <p:nvSpPr>
          <p:cNvPr id="7" name="AutoShape 4"/>
          <p:cNvSpPr>
            <a:spLocks noChangeArrowheads="1"/>
          </p:cNvSpPr>
          <p:nvPr/>
        </p:nvSpPr>
        <p:spPr bwMode="auto">
          <a:xfrm>
            <a:off x="5290680" y="1973138"/>
            <a:ext cx="1744394" cy="1531671"/>
          </a:xfrm>
          <a:prstGeom prst="roundRect">
            <a:avLst>
              <a:gd name="adj" fmla="val 0"/>
            </a:avLst>
          </a:prstGeom>
          <a:noFill/>
          <a:ln w="3175" algn="ctr">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nSpc>
                <a:spcPct val="120000"/>
              </a:lnSpc>
            </a:pPr>
            <a:r>
              <a:rPr lang="zh-CN" altLang="en-US" sz="1600" dirty="0">
                <a:solidFill>
                  <a:schemeClr val="accent2"/>
                </a:solidFill>
                <a:latin typeface="微软雅黑" pitchFamily="34" charset="-122"/>
                <a:ea typeface="微软雅黑" pitchFamily="34" charset="-122"/>
              </a:rPr>
              <a:t>单击添加段落文字单击添加段落文字单击添加段落文字</a:t>
            </a:r>
          </a:p>
        </p:txBody>
      </p:sp>
      <p:sp>
        <p:nvSpPr>
          <p:cNvPr id="8" name="AutoShape 5"/>
          <p:cNvSpPr>
            <a:spLocks noChangeArrowheads="1"/>
          </p:cNvSpPr>
          <p:nvPr/>
        </p:nvSpPr>
        <p:spPr bwMode="auto">
          <a:xfrm>
            <a:off x="9142409" y="1973138"/>
            <a:ext cx="1763396" cy="1531671"/>
          </a:xfrm>
          <a:prstGeom prst="roundRect">
            <a:avLst>
              <a:gd name="adj" fmla="val 0"/>
            </a:avLst>
          </a:prstGeom>
          <a:noFill/>
          <a:ln w="3175" algn="ctr">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nSpc>
                <a:spcPct val="120000"/>
              </a:lnSpc>
            </a:pPr>
            <a:r>
              <a:rPr lang="zh-CN" altLang="en-US" sz="1600" dirty="0">
                <a:solidFill>
                  <a:schemeClr val="accent2"/>
                </a:solidFill>
                <a:latin typeface="微软雅黑" pitchFamily="34" charset="-122"/>
                <a:ea typeface="微软雅黑" pitchFamily="34" charset="-122"/>
              </a:rPr>
              <a:t>单击添加段落文字单击添加段落文字单击添加段落文字</a:t>
            </a:r>
          </a:p>
        </p:txBody>
      </p:sp>
      <p:sp>
        <p:nvSpPr>
          <p:cNvPr id="10" name="AutoShape 6"/>
          <p:cNvSpPr>
            <a:spLocks noChangeArrowheads="1"/>
          </p:cNvSpPr>
          <p:nvPr/>
        </p:nvSpPr>
        <p:spPr bwMode="auto">
          <a:xfrm>
            <a:off x="1389547" y="1973138"/>
            <a:ext cx="1704489" cy="1531671"/>
          </a:xfrm>
          <a:prstGeom prst="roundRect">
            <a:avLst>
              <a:gd name="adj" fmla="val 0"/>
            </a:avLst>
          </a:prstGeom>
          <a:noFill/>
          <a:ln w="3175" algn="ctr">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nSpc>
                <a:spcPct val="120000"/>
              </a:lnSpc>
            </a:pPr>
            <a:r>
              <a:rPr lang="zh-CN" altLang="en-US" sz="1600" dirty="0">
                <a:solidFill>
                  <a:schemeClr val="accent2"/>
                </a:solidFill>
                <a:latin typeface="微软雅黑" pitchFamily="34" charset="-122"/>
                <a:ea typeface="微软雅黑" pitchFamily="34" charset="-122"/>
              </a:rPr>
              <a:t>单击添加段落文字单击添加段落</a:t>
            </a:r>
            <a:r>
              <a:rPr lang="zh-CN" altLang="en-US" sz="1600" dirty="0" smtClean="0">
                <a:solidFill>
                  <a:schemeClr val="accent2"/>
                </a:solidFill>
                <a:latin typeface="微软雅黑" pitchFamily="34" charset="-122"/>
                <a:ea typeface="微软雅黑" pitchFamily="34" charset="-122"/>
              </a:rPr>
              <a:t>文字单击添加段落文字</a:t>
            </a:r>
            <a:endParaRPr lang="zh-CN" altLang="en-US" sz="1600" dirty="0">
              <a:solidFill>
                <a:schemeClr val="accent2"/>
              </a:solidFill>
              <a:latin typeface="微软雅黑" pitchFamily="34" charset="-122"/>
              <a:ea typeface="微软雅黑" pitchFamily="34" charset="-122"/>
            </a:endParaRPr>
          </a:p>
        </p:txBody>
      </p:sp>
      <p:sp>
        <p:nvSpPr>
          <p:cNvPr id="11" name="AutoShape 9"/>
          <p:cNvSpPr>
            <a:spLocks noChangeArrowheads="1"/>
          </p:cNvSpPr>
          <p:nvPr/>
        </p:nvSpPr>
        <p:spPr bwMode="auto">
          <a:xfrm>
            <a:off x="3339164" y="3501008"/>
            <a:ext cx="2069329" cy="1189532"/>
          </a:xfrm>
          <a:prstGeom prst="chevron">
            <a:avLst>
              <a:gd name="adj" fmla="val 25780"/>
            </a:avLst>
          </a:prstGeom>
          <a:solidFill>
            <a:schemeClr val="bg1"/>
          </a:solidFill>
          <a:ln>
            <a:noFill/>
          </a:ln>
          <a:extLst/>
        </p:spPr>
        <p:txBody>
          <a:bodyPr wrap="none" anchor="ctr"/>
          <a:lstStyle/>
          <a:p>
            <a:pPr algn="ctr"/>
            <a:r>
              <a:rPr lang="en-US" altLang="zh-CN" sz="2400" dirty="0">
                <a:solidFill>
                  <a:srgbClr val="F8F8F8"/>
                </a:solidFill>
                <a:latin typeface="微软雅黑" pitchFamily="34" charset="-122"/>
                <a:ea typeface="微软雅黑" pitchFamily="34" charset="-122"/>
              </a:rPr>
              <a:t>NO.2</a:t>
            </a:r>
          </a:p>
        </p:txBody>
      </p:sp>
      <p:sp>
        <p:nvSpPr>
          <p:cNvPr id="12" name="AutoShape 10"/>
          <p:cNvSpPr>
            <a:spLocks noChangeArrowheads="1"/>
          </p:cNvSpPr>
          <p:nvPr/>
        </p:nvSpPr>
        <p:spPr bwMode="auto">
          <a:xfrm>
            <a:off x="1389547" y="3501008"/>
            <a:ext cx="2069329" cy="1189532"/>
          </a:xfrm>
          <a:prstGeom prst="homePlate">
            <a:avLst>
              <a:gd name="adj" fmla="val 30492"/>
            </a:avLst>
          </a:prstGeom>
          <a:solidFill>
            <a:schemeClr val="tx2"/>
          </a:solidFill>
          <a:ln>
            <a:noFill/>
          </a:ln>
          <a:extLst/>
        </p:spPr>
        <p:txBody>
          <a:bodyPr wrap="none" anchor="ctr"/>
          <a:lstStyle/>
          <a:p>
            <a:pPr algn="ctr"/>
            <a:r>
              <a:rPr lang="en-US" altLang="zh-CN" sz="2400" dirty="0">
                <a:solidFill>
                  <a:srgbClr val="F8F8F8"/>
                </a:solidFill>
                <a:latin typeface="微软雅黑" pitchFamily="34" charset="-122"/>
                <a:ea typeface="微软雅黑" pitchFamily="34" charset="-122"/>
              </a:rPr>
              <a:t>NO.1</a:t>
            </a:r>
          </a:p>
        </p:txBody>
      </p:sp>
      <p:sp>
        <p:nvSpPr>
          <p:cNvPr id="13" name="AutoShape 11"/>
          <p:cNvSpPr>
            <a:spLocks noChangeArrowheads="1"/>
          </p:cNvSpPr>
          <p:nvPr/>
        </p:nvSpPr>
        <p:spPr bwMode="auto">
          <a:xfrm>
            <a:off x="5288780" y="3501008"/>
            <a:ext cx="2069329" cy="1189532"/>
          </a:xfrm>
          <a:prstGeom prst="chevron">
            <a:avLst>
              <a:gd name="adj" fmla="val 25780"/>
            </a:avLst>
          </a:prstGeom>
          <a:solidFill>
            <a:schemeClr val="bg1"/>
          </a:solidFill>
          <a:ln>
            <a:noFill/>
          </a:ln>
          <a:extLst/>
        </p:spPr>
        <p:txBody>
          <a:bodyPr wrap="none" anchor="ctr"/>
          <a:lstStyle/>
          <a:p>
            <a:pPr algn="ctr"/>
            <a:r>
              <a:rPr lang="en-US" altLang="zh-CN" sz="2400">
                <a:solidFill>
                  <a:srgbClr val="F8F8F8"/>
                </a:solidFill>
                <a:latin typeface="微软雅黑" pitchFamily="34" charset="-122"/>
                <a:ea typeface="微软雅黑" pitchFamily="34" charset="-122"/>
              </a:rPr>
              <a:t>NO.3</a:t>
            </a:r>
          </a:p>
        </p:txBody>
      </p:sp>
      <p:sp>
        <p:nvSpPr>
          <p:cNvPr id="14" name="AutoShape 12"/>
          <p:cNvSpPr>
            <a:spLocks noChangeArrowheads="1"/>
          </p:cNvSpPr>
          <p:nvPr/>
        </p:nvSpPr>
        <p:spPr bwMode="auto">
          <a:xfrm>
            <a:off x="7236496" y="3501008"/>
            <a:ext cx="2069331" cy="1189532"/>
          </a:xfrm>
          <a:prstGeom prst="chevron">
            <a:avLst>
              <a:gd name="adj" fmla="val 25780"/>
            </a:avLst>
          </a:prstGeom>
          <a:solidFill>
            <a:schemeClr val="bg1"/>
          </a:solidFill>
          <a:ln>
            <a:noFill/>
          </a:ln>
          <a:extLst/>
        </p:spPr>
        <p:txBody>
          <a:bodyPr wrap="none" anchor="ctr"/>
          <a:lstStyle/>
          <a:p>
            <a:pPr algn="ctr"/>
            <a:r>
              <a:rPr lang="en-US" altLang="zh-CN" sz="2400">
                <a:solidFill>
                  <a:srgbClr val="F8F8F8"/>
                </a:solidFill>
                <a:latin typeface="微软雅黑" pitchFamily="34" charset="-122"/>
                <a:ea typeface="微软雅黑" pitchFamily="34" charset="-122"/>
              </a:rPr>
              <a:t>NO.4</a:t>
            </a:r>
          </a:p>
        </p:txBody>
      </p:sp>
      <p:sp>
        <p:nvSpPr>
          <p:cNvPr id="15" name="AutoShape 13"/>
          <p:cNvSpPr>
            <a:spLocks noChangeArrowheads="1"/>
          </p:cNvSpPr>
          <p:nvPr/>
        </p:nvSpPr>
        <p:spPr bwMode="auto">
          <a:xfrm>
            <a:off x="9144308" y="3501008"/>
            <a:ext cx="2069331" cy="1189532"/>
          </a:xfrm>
          <a:prstGeom prst="chevron">
            <a:avLst>
              <a:gd name="adj" fmla="val 25780"/>
            </a:avLst>
          </a:prstGeom>
          <a:solidFill>
            <a:schemeClr val="bg1"/>
          </a:solidFill>
          <a:ln>
            <a:noFill/>
          </a:ln>
          <a:extLst/>
        </p:spPr>
        <p:txBody>
          <a:bodyPr wrap="none" anchor="ctr"/>
          <a:lstStyle/>
          <a:p>
            <a:pPr algn="ctr"/>
            <a:r>
              <a:rPr lang="en-US" altLang="zh-CN" sz="2400">
                <a:solidFill>
                  <a:srgbClr val="F8F8F8"/>
                </a:solidFill>
                <a:latin typeface="微软雅黑" pitchFamily="34" charset="-122"/>
                <a:ea typeface="微软雅黑" pitchFamily="34" charset="-122"/>
              </a:rPr>
              <a:t>NO.5</a:t>
            </a:r>
          </a:p>
        </p:txBody>
      </p:sp>
      <p:sp>
        <p:nvSpPr>
          <p:cNvPr id="16" name="TextBox 15"/>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2.1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19"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04128627"/>
      </p:ext>
    </p:extLst>
  </p:cSld>
  <p:clrMapOvr>
    <a:masterClrMapping/>
  </p:clrMapOvr>
  <mc:AlternateContent xmlns:mc="http://schemas.openxmlformats.org/markup-compatibility/2006" xmlns:p14="http://schemas.microsoft.com/office/powerpoint/2010/main">
    <mc:Choice Requires="p14">
      <p:transition spd="slow" p14:dur="800" advTm="5833">
        <p14:prism/>
      </p:transition>
    </mc:Choice>
    <mc:Fallback xmlns="">
      <p:transition spd="slow" advTm="5833">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33333">
                                          <p:cBhvr additive="base">
                                            <p:cTn id="7" dur="300" fill="hold"/>
                                            <p:tgtEl>
                                              <p:spTgt spid="19"/>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19"/>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calcmode="lin" valueType="num">
                                          <p:cBhvr>
                                            <p:cTn id="11" dur="4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16"/>
                                            </p:tgtEl>
                                            <p:attrNameLst>
                                              <p:attrName>ppt_y</p:attrName>
                                            </p:attrNameLst>
                                          </p:cBhvr>
                                          <p:tavLst>
                                            <p:tav tm="0">
                                              <p:val>
                                                <p:strVal val="#ppt_y"/>
                                              </p:val>
                                            </p:tav>
                                            <p:tav tm="100000">
                                              <p:val>
                                                <p:strVal val="#ppt_y"/>
                                              </p:val>
                                            </p:tav>
                                          </p:tavLst>
                                        </p:anim>
                                        <p:anim calcmode="lin" valueType="num">
                                          <p:cBhvr>
                                            <p:cTn id="13" dur="4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16"/>
                                            </p:tgtEl>
                                          </p:cBhvr>
                                        </p:animEffect>
                                      </p:childTnLst>
                                    </p:cTn>
                                  </p:par>
                                </p:childTnLst>
                              </p:cTn>
                            </p:par>
                            <p:par>
                              <p:cTn id="16" fill="hold">
                                <p:stCondLst>
                                  <p:cond delay="760"/>
                                </p:stCondLst>
                                <p:childTnLst>
                                  <p:par>
                                    <p:cTn id="17" presetID="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300" fill="hold"/>
                                            <p:tgtEl>
                                              <p:spTgt spid="12"/>
                                            </p:tgtEl>
                                            <p:attrNameLst>
                                              <p:attrName>ppt_x</p:attrName>
                                            </p:attrNameLst>
                                          </p:cBhvr>
                                          <p:tavLst>
                                            <p:tav tm="0">
                                              <p:val>
                                                <p:strVal val="0-#ppt_w/2"/>
                                              </p:val>
                                            </p:tav>
                                            <p:tav tm="100000">
                                              <p:val>
                                                <p:strVal val="#ppt_x"/>
                                              </p:val>
                                            </p:tav>
                                          </p:tavLst>
                                        </p:anim>
                                        <p:anim calcmode="lin" valueType="num">
                                          <p:cBhvr additive="base">
                                            <p:cTn id="20" dur="3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1060"/>
                                </p:stCondLst>
                                <p:childTnLst>
                                  <p:par>
                                    <p:cTn id="22" presetID="2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1560"/>
                                </p:stCondLst>
                                <p:childTnLst>
                                  <p:par>
                                    <p:cTn id="26" presetID="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300" fill="hold"/>
                                            <p:tgtEl>
                                              <p:spTgt spid="11"/>
                                            </p:tgtEl>
                                            <p:attrNameLst>
                                              <p:attrName>ppt_x</p:attrName>
                                            </p:attrNameLst>
                                          </p:cBhvr>
                                          <p:tavLst>
                                            <p:tav tm="0">
                                              <p:val>
                                                <p:strVal val="0-#ppt_w/2"/>
                                              </p:val>
                                            </p:tav>
                                            <p:tav tm="100000">
                                              <p:val>
                                                <p:strVal val="#ppt_x"/>
                                              </p:val>
                                            </p:tav>
                                          </p:tavLst>
                                        </p:anim>
                                        <p:anim calcmode="lin" valueType="num">
                                          <p:cBhvr additive="base">
                                            <p:cTn id="29" dur="3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186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childTnLst>
                              </p:cTn>
                            </p:par>
                            <p:par>
                              <p:cTn id="34" fill="hold">
                                <p:stCondLst>
                                  <p:cond delay="2360"/>
                                </p:stCondLst>
                                <p:childTnLst>
                                  <p:par>
                                    <p:cTn id="35" presetID="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300" fill="hold"/>
                                            <p:tgtEl>
                                              <p:spTgt spid="13"/>
                                            </p:tgtEl>
                                            <p:attrNameLst>
                                              <p:attrName>ppt_x</p:attrName>
                                            </p:attrNameLst>
                                          </p:cBhvr>
                                          <p:tavLst>
                                            <p:tav tm="0">
                                              <p:val>
                                                <p:strVal val="0-#ppt_w/2"/>
                                              </p:val>
                                            </p:tav>
                                            <p:tav tm="100000">
                                              <p:val>
                                                <p:strVal val="#ppt_x"/>
                                              </p:val>
                                            </p:tav>
                                          </p:tavLst>
                                        </p:anim>
                                        <p:anim calcmode="lin" valueType="num">
                                          <p:cBhvr additive="base">
                                            <p:cTn id="38" dur="3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266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3160"/>
                                </p:stCondLst>
                                <p:childTnLst>
                                  <p:par>
                                    <p:cTn id="44" presetID="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300" fill="hold"/>
                                            <p:tgtEl>
                                              <p:spTgt spid="14"/>
                                            </p:tgtEl>
                                            <p:attrNameLst>
                                              <p:attrName>ppt_x</p:attrName>
                                            </p:attrNameLst>
                                          </p:cBhvr>
                                          <p:tavLst>
                                            <p:tav tm="0">
                                              <p:val>
                                                <p:strVal val="0-#ppt_w/2"/>
                                              </p:val>
                                            </p:tav>
                                            <p:tav tm="100000">
                                              <p:val>
                                                <p:strVal val="#ppt_x"/>
                                              </p:val>
                                            </p:tav>
                                          </p:tavLst>
                                        </p:anim>
                                        <p:anim calcmode="lin" valueType="num">
                                          <p:cBhvr additive="base">
                                            <p:cTn id="47" dur="3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3460"/>
                                </p:stCondLst>
                                <p:childTnLst>
                                  <p:par>
                                    <p:cTn id="49" presetID="22" presetClass="entr" presetSubtype="1"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500"/>
                                            <p:tgtEl>
                                              <p:spTgt spid="5"/>
                                            </p:tgtEl>
                                          </p:cBhvr>
                                        </p:animEffect>
                                      </p:childTnLst>
                                    </p:cTn>
                                  </p:par>
                                </p:childTnLst>
                              </p:cTn>
                            </p:par>
                            <p:par>
                              <p:cTn id="52" fill="hold">
                                <p:stCondLst>
                                  <p:cond delay="3960"/>
                                </p:stCondLst>
                                <p:childTnLst>
                                  <p:par>
                                    <p:cTn id="53" presetID="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300" fill="hold"/>
                                            <p:tgtEl>
                                              <p:spTgt spid="15"/>
                                            </p:tgtEl>
                                            <p:attrNameLst>
                                              <p:attrName>ppt_x</p:attrName>
                                            </p:attrNameLst>
                                          </p:cBhvr>
                                          <p:tavLst>
                                            <p:tav tm="0">
                                              <p:val>
                                                <p:strVal val="0-#ppt_w/2"/>
                                              </p:val>
                                            </p:tav>
                                            <p:tav tm="100000">
                                              <p:val>
                                                <p:strVal val="#ppt_x"/>
                                              </p:val>
                                            </p:tav>
                                          </p:tavLst>
                                        </p:anim>
                                        <p:anim calcmode="lin" valueType="num">
                                          <p:cBhvr additive="base">
                                            <p:cTn id="56" dur="300" fill="hold"/>
                                            <p:tgtEl>
                                              <p:spTgt spid="15"/>
                                            </p:tgtEl>
                                            <p:attrNameLst>
                                              <p:attrName>ppt_y</p:attrName>
                                            </p:attrNameLst>
                                          </p:cBhvr>
                                          <p:tavLst>
                                            <p:tav tm="0">
                                              <p:val>
                                                <p:strVal val="#ppt_y"/>
                                              </p:val>
                                            </p:tav>
                                            <p:tav tm="100000">
                                              <p:val>
                                                <p:strVal val="#ppt_y"/>
                                              </p:val>
                                            </p:tav>
                                          </p:tavLst>
                                        </p:anim>
                                      </p:childTnLst>
                                    </p:cTn>
                                  </p:par>
                                </p:childTnLst>
                              </p:cTn>
                            </p:par>
                            <p:par>
                              <p:cTn id="57" fill="hold">
                                <p:stCondLst>
                                  <p:cond delay="4260"/>
                                </p:stCondLst>
                                <p:childTnLst>
                                  <p:par>
                                    <p:cTn id="58" presetID="22" presetClass="entr" presetSubtype="4"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300" fill="hold"/>
                                            <p:tgtEl>
                                              <p:spTgt spid="19"/>
                                            </p:tgtEl>
                                            <p:attrNameLst>
                                              <p:attrName>ppt_x</p:attrName>
                                            </p:attrNameLst>
                                          </p:cBhvr>
                                          <p:tavLst>
                                            <p:tav tm="0">
                                              <p:val>
                                                <p:strVal val="0-#ppt_w/2"/>
                                              </p:val>
                                            </p:tav>
                                            <p:tav tm="100000">
                                              <p:val>
                                                <p:strVal val="#ppt_x"/>
                                              </p:val>
                                            </p:tav>
                                          </p:tavLst>
                                        </p:anim>
                                        <p:anim calcmode="lin" valueType="num">
                                          <p:cBhvr additive="base">
                                            <p:cTn id="8" dur="300" fill="hold"/>
                                            <p:tgtEl>
                                              <p:spTgt spid="19"/>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calcmode="lin" valueType="num">
                                          <p:cBhvr>
                                            <p:cTn id="11" dur="4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16"/>
                                            </p:tgtEl>
                                            <p:attrNameLst>
                                              <p:attrName>ppt_y</p:attrName>
                                            </p:attrNameLst>
                                          </p:cBhvr>
                                          <p:tavLst>
                                            <p:tav tm="0">
                                              <p:val>
                                                <p:strVal val="#ppt_y"/>
                                              </p:val>
                                            </p:tav>
                                            <p:tav tm="100000">
                                              <p:val>
                                                <p:strVal val="#ppt_y"/>
                                              </p:val>
                                            </p:tav>
                                          </p:tavLst>
                                        </p:anim>
                                        <p:anim calcmode="lin" valueType="num">
                                          <p:cBhvr>
                                            <p:cTn id="13" dur="4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16"/>
                                            </p:tgtEl>
                                          </p:cBhvr>
                                        </p:animEffect>
                                      </p:childTnLst>
                                    </p:cTn>
                                  </p:par>
                                </p:childTnLst>
                              </p:cTn>
                            </p:par>
                            <p:par>
                              <p:cTn id="16" fill="hold">
                                <p:stCondLst>
                                  <p:cond delay="760"/>
                                </p:stCondLst>
                                <p:childTnLst>
                                  <p:par>
                                    <p:cTn id="17" presetID="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300" fill="hold"/>
                                            <p:tgtEl>
                                              <p:spTgt spid="12"/>
                                            </p:tgtEl>
                                            <p:attrNameLst>
                                              <p:attrName>ppt_x</p:attrName>
                                            </p:attrNameLst>
                                          </p:cBhvr>
                                          <p:tavLst>
                                            <p:tav tm="0">
                                              <p:val>
                                                <p:strVal val="0-#ppt_w/2"/>
                                              </p:val>
                                            </p:tav>
                                            <p:tav tm="100000">
                                              <p:val>
                                                <p:strVal val="#ppt_x"/>
                                              </p:val>
                                            </p:tav>
                                          </p:tavLst>
                                        </p:anim>
                                        <p:anim calcmode="lin" valueType="num">
                                          <p:cBhvr additive="base">
                                            <p:cTn id="20" dur="3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1060"/>
                                </p:stCondLst>
                                <p:childTnLst>
                                  <p:par>
                                    <p:cTn id="22" presetID="2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1560"/>
                                </p:stCondLst>
                                <p:childTnLst>
                                  <p:par>
                                    <p:cTn id="26" presetID="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300" fill="hold"/>
                                            <p:tgtEl>
                                              <p:spTgt spid="11"/>
                                            </p:tgtEl>
                                            <p:attrNameLst>
                                              <p:attrName>ppt_x</p:attrName>
                                            </p:attrNameLst>
                                          </p:cBhvr>
                                          <p:tavLst>
                                            <p:tav tm="0">
                                              <p:val>
                                                <p:strVal val="0-#ppt_w/2"/>
                                              </p:val>
                                            </p:tav>
                                            <p:tav tm="100000">
                                              <p:val>
                                                <p:strVal val="#ppt_x"/>
                                              </p:val>
                                            </p:tav>
                                          </p:tavLst>
                                        </p:anim>
                                        <p:anim calcmode="lin" valueType="num">
                                          <p:cBhvr additive="base">
                                            <p:cTn id="29" dur="3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186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childTnLst>
                              </p:cTn>
                            </p:par>
                            <p:par>
                              <p:cTn id="34" fill="hold">
                                <p:stCondLst>
                                  <p:cond delay="2360"/>
                                </p:stCondLst>
                                <p:childTnLst>
                                  <p:par>
                                    <p:cTn id="35" presetID="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300" fill="hold"/>
                                            <p:tgtEl>
                                              <p:spTgt spid="13"/>
                                            </p:tgtEl>
                                            <p:attrNameLst>
                                              <p:attrName>ppt_x</p:attrName>
                                            </p:attrNameLst>
                                          </p:cBhvr>
                                          <p:tavLst>
                                            <p:tav tm="0">
                                              <p:val>
                                                <p:strVal val="0-#ppt_w/2"/>
                                              </p:val>
                                            </p:tav>
                                            <p:tav tm="100000">
                                              <p:val>
                                                <p:strVal val="#ppt_x"/>
                                              </p:val>
                                            </p:tav>
                                          </p:tavLst>
                                        </p:anim>
                                        <p:anim calcmode="lin" valueType="num">
                                          <p:cBhvr additive="base">
                                            <p:cTn id="38" dur="3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266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3160"/>
                                </p:stCondLst>
                                <p:childTnLst>
                                  <p:par>
                                    <p:cTn id="44" presetID="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300" fill="hold"/>
                                            <p:tgtEl>
                                              <p:spTgt spid="14"/>
                                            </p:tgtEl>
                                            <p:attrNameLst>
                                              <p:attrName>ppt_x</p:attrName>
                                            </p:attrNameLst>
                                          </p:cBhvr>
                                          <p:tavLst>
                                            <p:tav tm="0">
                                              <p:val>
                                                <p:strVal val="0-#ppt_w/2"/>
                                              </p:val>
                                            </p:tav>
                                            <p:tav tm="100000">
                                              <p:val>
                                                <p:strVal val="#ppt_x"/>
                                              </p:val>
                                            </p:tav>
                                          </p:tavLst>
                                        </p:anim>
                                        <p:anim calcmode="lin" valueType="num">
                                          <p:cBhvr additive="base">
                                            <p:cTn id="47" dur="3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3460"/>
                                </p:stCondLst>
                                <p:childTnLst>
                                  <p:par>
                                    <p:cTn id="49" presetID="22" presetClass="entr" presetSubtype="1"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500"/>
                                            <p:tgtEl>
                                              <p:spTgt spid="5"/>
                                            </p:tgtEl>
                                          </p:cBhvr>
                                        </p:animEffect>
                                      </p:childTnLst>
                                    </p:cTn>
                                  </p:par>
                                </p:childTnLst>
                              </p:cTn>
                            </p:par>
                            <p:par>
                              <p:cTn id="52" fill="hold">
                                <p:stCondLst>
                                  <p:cond delay="3960"/>
                                </p:stCondLst>
                                <p:childTnLst>
                                  <p:par>
                                    <p:cTn id="53" presetID="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300" fill="hold"/>
                                            <p:tgtEl>
                                              <p:spTgt spid="15"/>
                                            </p:tgtEl>
                                            <p:attrNameLst>
                                              <p:attrName>ppt_x</p:attrName>
                                            </p:attrNameLst>
                                          </p:cBhvr>
                                          <p:tavLst>
                                            <p:tav tm="0">
                                              <p:val>
                                                <p:strVal val="0-#ppt_w/2"/>
                                              </p:val>
                                            </p:tav>
                                            <p:tav tm="100000">
                                              <p:val>
                                                <p:strVal val="#ppt_x"/>
                                              </p:val>
                                            </p:tav>
                                          </p:tavLst>
                                        </p:anim>
                                        <p:anim calcmode="lin" valueType="num">
                                          <p:cBhvr additive="base">
                                            <p:cTn id="56" dur="300" fill="hold"/>
                                            <p:tgtEl>
                                              <p:spTgt spid="15"/>
                                            </p:tgtEl>
                                            <p:attrNameLst>
                                              <p:attrName>ppt_y</p:attrName>
                                            </p:attrNameLst>
                                          </p:cBhvr>
                                          <p:tavLst>
                                            <p:tav tm="0">
                                              <p:val>
                                                <p:strVal val="#ppt_y"/>
                                              </p:val>
                                            </p:tav>
                                            <p:tav tm="100000">
                                              <p:val>
                                                <p:strVal val="#ppt_y"/>
                                              </p:val>
                                            </p:tav>
                                          </p:tavLst>
                                        </p:anim>
                                      </p:childTnLst>
                                    </p:cTn>
                                  </p:par>
                                </p:childTnLst>
                              </p:cTn>
                            </p:par>
                            <p:par>
                              <p:cTn id="57" fill="hold">
                                <p:stCondLst>
                                  <p:cond delay="4260"/>
                                </p:stCondLst>
                                <p:childTnLst>
                                  <p:par>
                                    <p:cTn id="58" presetID="22" presetClass="entr" presetSubtype="4"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p:bldP spid="19"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新月形 4"/>
          <p:cNvSpPr>
            <a:spLocks noChangeArrowheads="1"/>
          </p:cNvSpPr>
          <p:nvPr/>
        </p:nvSpPr>
        <p:spPr bwMode="auto">
          <a:xfrm rot="20751297">
            <a:off x="4290826" y="2253972"/>
            <a:ext cx="1734078" cy="3468783"/>
          </a:xfrm>
          <a:prstGeom prst="moon">
            <a:avLst>
              <a:gd name="adj" fmla="val 15190"/>
            </a:avLst>
          </a:prstGeom>
          <a:solidFill>
            <a:schemeClr val="bg2"/>
          </a:solidFill>
          <a:ln w="3175" cap="flat" cmpd="sng">
            <a:noFill/>
            <a:bevel/>
            <a:headEnd/>
            <a:tailEnd/>
          </a:ln>
        </p:spPr>
        <p:txBody>
          <a:bodyPr anchor="ctr"/>
          <a:lstStyle/>
          <a:p>
            <a:pPr algn="ctr"/>
            <a:endParaRPr lang="zh-CN" altLang="zh-CN">
              <a:solidFill>
                <a:srgbClr val="FFFFFF"/>
              </a:solidFill>
              <a:ea typeface="微软雅黑" pitchFamily="34" charset="-122"/>
            </a:endParaRPr>
          </a:p>
        </p:txBody>
      </p:sp>
      <p:sp>
        <p:nvSpPr>
          <p:cNvPr id="15" name="新月形 5"/>
          <p:cNvSpPr>
            <a:spLocks noChangeArrowheads="1"/>
          </p:cNvSpPr>
          <p:nvPr/>
        </p:nvSpPr>
        <p:spPr bwMode="auto">
          <a:xfrm rot="4551297">
            <a:off x="5178757" y="1124512"/>
            <a:ext cx="1734391" cy="3468157"/>
          </a:xfrm>
          <a:prstGeom prst="moon">
            <a:avLst>
              <a:gd name="adj" fmla="val 15190"/>
            </a:avLst>
          </a:prstGeom>
          <a:solidFill>
            <a:schemeClr val="tx1"/>
          </a:solidFill>
          <a:ln w="3175" cap="flat" cmpd="sng">
            <a:noFill/>
            <a:bevel/>
            <a:headEnd/>
            <a:tailEnd/>
          </a:ln>
        </p:spPr>
        <p:txBody>
          <a:bodyPr anchor="ctr"/>
          <a:lstStyle/>
          <a:p>
            <a:pPr algn="ctr"/>
            <a:endParaRPr lang="zh-CN" altLang="zh-CN">
              <a:solidFill>
                <a:srgbClr val="FFFFFF"/>
              </a:solidFill>
              <a:ea typeface="微软雅黑" pitchFamily="34" charset="-122"/>
            </a:endParaRPr>
          </a:p>
        </p:txBody>
      </p:sp>
      <p:sp>
        <p:nvSpPr>
          <p:cNvPr id="16" name="新月形 6"/>
          <p:cNvSpPr>
            <a:spLocks noChangeArrowheads="1"/>
          </p:cNvSpPr>
          <p:nvPr/>
        </p:nvSpPr>
        <p:spPr bwMode="auto">
          <a:xfrm rot="9951297">
            <a:off x="6309926" y="2013369"/>
            <a:ext cx="1734078" cy="3468783"/>
          </a:xfrm>
          <a:prstGeom prst="moon">
            <a:avLst>
              <a:gd name="adj" fmla="val 15190"/>
            </a:avLst>
          </a:prstGeom>
          <a:solidFill>
            <a:schemeClr val="tx2"/>
          </a:solidFill>
          <a:ln w="3175" cap="flat" cmpd="sng">
            <a:noFill/>
            <a:bevel/>
            <a:headEnd/>
            <a:tailEnd/>
          </a:ln>
        </p:spPr>
        <p:txBody>
          <a:bodyPr anchor="ctr"/>
          <a:lstStyle/>
          <a:p>
            <a:pPr algn="ctr"/>
            <a:endParaRPr lang="zh-CN" altLang="zh-CN">
              <a:solidFill>
                <a:srgbClr val="FFFFFF"/>
              </a:solidFill>
              <a:ea typeface="微软雅黑" pitchFamily="34" charset="-122"/>
            </a:endParaRPr>
          </a:p>
        </p:txBody>
      </p:sp>
      <p:sp>
        <p:nvSpPr>
          <p:cNvPr id="17" name="新月形 7"/>
          <p:cNvSpPr>
            <a:spLocks noChangeArrowheads="1"/>
          </p:cNvSpPr>
          <p:nvPr/>
        </p:nvSpPr>
        <p:spPr bwMode="auto">
          <a:xfrm rot="15351297">
            <a:off x="5436552" y="3130892"/>
            <a:ext cx="1734391" cy="3468157"/>
          </a:xfrm>
          <a:prstGeom prst="moon">
            <a:avLst>
              <a:gd name="adj" fmla="val 15190"/>
            </a:avLst>
          </a:prstGeom>
          <a:solidFill>
            <a:schemeClr val="bg1"/>
          </a:solidFill>
          <a:ln w="3175" cap="flat" cmpd="sng">
            <a:noFill/>
            <a:bevel/>
            <a:headEnd/>
            <a:tailEnd/>
          </a:ln>
        </p:spPr>
        <p:txBody>
          <a:bodyPr anchor="ctr"/>
          <a:lstStyle/>
          <a:p>
            <a:pPr algn="ctr"/>
            <a:endParaRPr lang="zh-CN" altLang="zh-CN">
              <a:solidFill>
                <a:srgbClr val="FFFFFF"/>
              </a:solidFill>
              <a:ea typeface="微软雅黑" pitchFamily="34" charset="-122"/>
            </a:endParaRPr>
          </a:p>
        </p:txBody>
      </p:sp>
      <p:sp>
        <p:nvSpPr>
          <p:cNvPr id="18" name="TextBox 11"/>
          <p:cNvSpPr>
            <a:spLocks noChangeArrowheads="1"/>
          </p:cNvSpPr>
          <p:nvPr/>
        </p:nvSpPr>
        <p:spPr bwMode="auto">
          <a:xfrm flipH="1">
            <a:off x="5378398" y="3519157"/>
            <a:ext cx="1457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pPr algn="ctr"/>
            <a:r>
              <a:rPr lang="zh-CN" altLang="en-US" sz="2400" b="1" dirty="0">
                <a:solidFill>
                  <a:srgbClr val="000000"/>
                </a:solidFill>
                <a:latin typeface="微软雅黑" pitchFamily="34" charset="-122"/>
                <a:ea typeface="微软雅黑" pitchFamily="34" charset="-122"/>
                <a:sym typeface="微软雅黑" pitchFamily="34" charset="-122"/>
              </a:rPr>
              <a:t>点击添加标题    </a:t>
            </a:r>
            <a:endParaRPr lang="en-US" sz="2400" b="1" dirty="0">
              <a:solidFill>
                <a:srgbClr val="000000"/>
              </a:solidFill>
              <a:latin typeface="微软雅黑" pitchFamily="34" charset="-122"/>
              <a:ea typeface="微软雅黑" pitchFamily="34" charset="-122"/>
              <a:sym typeface="微软雅黑" pitchFamily="34" charset="-122"/>
            </a:endParaRPr>
          </a:p>
        </p:txBody>
      </p:sp>
      <p:grpSp>
        <p:nvGrpSpPr>
          <p:cNvPr id="19" name="Group 8"/>
          <p:cNvGrpSpPr>
            <a:grpSpLocks/>
          </p:cNvGrpSpPr>
          <p:nvPr/>
        </p:nvGrpSpPr>
        <p:grpSpPr bwMode="auto">
          <a:xfrm>
            <a:off x="1018230" y="1948347"/>
            <a:ext cx="3585520" cy="1385118"/>
            <a:chOff x="0" y="0"/>
            <a:chExt cx="2290355" cy="1383869"/>
          </a:xfrm>
        </p:grpSpPr>
        <p:grpSp>
          <p:nvGrpSpPr>
            <p:cNvPr id="20" name="Group 9"/>
            <p:cNvGrpSpPr>
              <a:grpSpLocks/>
            </p:cNvGrpSpPr>
            <p:nvPr/>
          </p:nvGrpSpPr>
          <p:grpSpPr bwMode="auto">
            <a:xfrm flipH="1">
              <a:off x="0" y="307621"/>
              <a:ext cx="2184400" cy="1076248"/>
              <a:chOff x="0" y="-109097"/>
              <a:chExt cx="2183514" cy="1076248"/>
            </a:xfrm>
          </p:grpSpPr>
          <p:sp>
            <p:nvSpPr>
              <p:cNvPr id="25" name="TextBox 11"/>
              <p:cNvSpPr>
                <a:spLocks noChangeArrowheads="1"/>
              </p:cNvSpPr>
              <p:nvPr/>
            </p:nvSpPr>
            <p:spPr bwMode="auto">
              <a:xfrm>
                <a:off x="1037804" y="-109097"/>
                <a:ext cx="1145710" cy="10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dirty="0">
                    <a:solidFill>
                      <a:srgbClr val="262626"/>
                    </a:solidFill>
                    <a:latin typeface="微软雅黑" pitchFamily="34" charset="-122"/>
                    <a:ea typeface="微软雅黑" pitchFamily="34" charset="-122"/>
                    <a:sym typeface="微软雅黑" pitchFamily="34" charset="-122"/>
                  </a:rPr>
                  <a:t>点击添加文本    </a:t>
                </a:r>
                <a:endParaRPr lang="en-US" sz="1600" dirty="0">
                  <a:solidFill>
                    <a:srgbClr val="262626"/>
                  </a:solidFill>
                  <a:latin typeface="微软雅黑" pitchFamily="34" charset="-122"/>
                  <a:ea typeface="微软雅黑" pitchFamily="34" charset="-122"/>
                  <a:sym typeface="微软雅黑" pitchFamily="34" charset="-122"/>
                </a:endParaRPr>
              </a:p>
              <a:p>
                <a:r>
                  <a:rPr lang="zh-CN" altLang="en-US" sz="1600" dirty="0">
                    <a:solidFill>
                      <a:srgbClr val="262626"/>
                    </a:solidFill>
                    <a:latin typeface="微软雅黑" pitchFamily="34" charset="-122"/>
                    <a:ea typeface="微软雅黑" pitchFamily="34" charset="-122"/>
                    <a:sym typeface="微软雅黑" pitchFamily="34" charset="-122"/>
                  </a:rPr>
                  <a:t>点击添加文本</a:t>
                </a:r>
                <a:endParaRPr lang="en-US" sz="1600" dirty="0">
                  <a:solidFill>
                    <a:srgbClr val="262626"/>
                  </a:solidFill>
                  <a:latin typeface="微软雅黑" pitchFamily="34" charset="-122"/>
                  <a:ea typeface="微软雅黑" pitchFamily="34" charset="-122"/>
                  <a:sym typeface="微软雅黑" pitchFamily="34" charset="-122"/>
                </a:endParaRPr>
              </a:p>
            </p:txBody>
          </p:sp>
          <p:sp>
            <p:nvSpPr>
              <p:cNvPr id="26" name="TextBox 11"/>
              <p:cNvSpPr>
                <a:spLocks noChangeArrowheads="1"/>
              </p:cNvSpPr>
              <p:nvPr/>
            </p:nvSpPr>
            <p:spPr bwMode="auto">
              <a:xfrm>
                <a:off x="0" y="-109097"/>
                <a:ext cx="1145710" cy="107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dirty="0">
                    <a:solidFill>
                      <a:srgbClr val="262626"/>
                    </a:solidFill>
                    <a:latin typeface="微软雅黑" pitchFamily="34" charset="-122"/>
                    <a:ea typeface="微软雅黑" pitchFamily="34" charset="-122"/>
                    <a:sym typeface="微软雅黑" pitchFamily="34" charset="-122"/>
                  </a:rPr>
                  <a:t>点击添加文本    </a:t>
                </a:r>
                <a:endParaRPr lang="en-US" sz="1600" dirty="0">
                  <a:solidFill>
                    <a:srgbClr val="262626"/>
                  </a:solidFill>
                  <a:latin typeface="微软雅黑" pitchFamily="34" charset="-122"/>
                  <a:ea typeface="微软雅黑" pitchFamily="34" charset="-122"/>
                  <a:sym typeface="微软雅黑" pitchFamily="34" charset="-122"/>
                </a:endParaRPr>
              </a:p>
              <a:p>
                <a:r>
                  <a:rPr lang="zh-CN" altLang="en-US" sz="1600" dirty="0">
                    <a:solidFill>
                      <a:srgbClr val="262626"/>
                    </a:solidFill>
                    <a:latin typeface="微软雅黑" pitchFamily="34" charset="-122"/>
                    <a:ea typeface="微软雅黑" pitchFamily="34" charset="-122"/>
                    <a:sym typeface="微软雅黑" pitchFamily="34" charset="-122"/>
                  </a:rPr>
                  <a:t>点击添加文本</a:t>
                </a:r>
                <a:endParaRPr lang="en-US" sz="1600" dirty="0">
                  <a:solidFill>
                    <a:srgbClr val="262626"/>
                  </a:solidFill>
                  <a:latin typeface="微软雅黑" pitchFamily="34" charset="-122"/>
                  <a:ea typeface="微软雅黑" pitchFamily="34" charset="-122"/>
                  <a:sym typeface="微软雅黑" pitchFamily="34" charset="-122"/>
                </a:endParaRPr>
              </a:p>
            </p:txBody>
          </p:sp>
        </p:grpSp>
        <p:sp>
          <p:nvSpPr>
            <p:cNvPr id="21" name="TextBox 11"/>
            <p:cNvSpPr>
              <a:spLocks noChangeArrowheads="1"/>
            </p:cNvSpPr>
            <p:nvPr/>
          </p:nvSpPr>
          <p:spPr bwMode="auto">
            <a:xfrm flipH="1">
              <a:off x="22355" y="0"/>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b="1">
                  <a:solidFill>
                    <a:srgbClr val="000000"/>
                  </a:solidFill>
                  <a:latin typeface="微软雅黑" pitchFamily="34" charset="-122"/>
                  <a:ea typeface="微软雅黑" pitchFamily="34" charset="-122"/>
                  <a:sym typeface="微软雅黑" pitchFamily="34" charset="-122"/>
                </a:rPr>
                <a:t>点击添加文本    </a:t>
              </a:r>
              <a:endParaRPr lang="en-US" sz="1600" b="1">
                <a:solidFill>
                  <a:srgbClr val="000000"/>
                </a:solidFill>
                <a:latin typeface="微软雅黑" pitchFamily="34" charset="-122"/>
                <a:ea typeface="微软雅黑" pitchFamily="34" charset="-122"/>
                <a:sym typeface="微软雅黑" pitchFamily="34" charset="-122"/>
              </a:endParaRPr>
            </a:p>
          </p:txBody>
        </p:sp>
        <p:sp>
          <p:nvSpPr>
            <p:cNvPr id="24" name="直接连接符 12"/>
            <p:cNvSpPr>
              <a:spLocks noChangeShapeType="1"/>
            </p:cNvSpPr>
            <p:nvPr/>
          </p:nvSpPr>
          <p:spPr bwMode="auto">
            <a:xfrm flipH="1">
              <a:off x="22355" y="880268"/>
              <a:ext cx="2268000"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rgbClr val="151718"/>
                </a:solidFill>
              </a:endParaRPr>
            </a:p>
          </p:txBody>
        </p:sp>
      </p:grpSp>
      <p:grpSp>
        <p:nvGrpSpPr>
          <p:cNvPr id="32" name="Group 14"/>
          <p:cNvGrpSpPr>
            <a:grpSpLocks/>
          </p:cNvGrpSpPr>
          <p:nvPr/>
        </p:nvGrpSpPr>
        <p:grpSpPr bwMode="auto">
          <a:xfrm>
            <a:off x="913805" y="4310951"/>
            <a:ext cx="4067771" cy="1494313"/>
            <a:chOff x="0" y="-85591"/>
            <a:chExt cx="2692740" cy="1492966"/>
          </a:xfrm>
        </p:grpSpPr>
        <p:grpSp>
          <p:nvGrpSpPr>
            <p:cNvPr id="33" name="Group 15"/>
            <p:cNvGrpSpPr>
              <a:grpSpLocks/>
            </p:cNvGrpSpPr>
            <p:nvPr/>
          </p:nvGrpSpPr>
          <p:grpSpPr bwMode="auto">
            <a:xfrm flipH="1">
              <a:off x="0" y="331127"/>
              <a:ext cx="2184400" cy="1076248"/>
              <a:chOff x="0" y="-85591"/>
              <a:chExt cx="2183514" cy="1076248"/>
            </a:xfrm>
          </p:grpSpPr>
          <p:sp>
            <p:nvSpPr>
              <p:cNvPr id="36" name="TextBox 11"/>
              <p:cNvSpPr>
                <a:spLocks noChangeArrowheads="1"/>
              </p:cNvSpPr>
              <p:nvPr/>
            </p:nvSpPr>
            <p:spPr bwMode="auto">
              <a:xfrm>
                <a:off x="1037804" y="-85591"/>
                <a:ext cx="1145710" cy="10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a:solidFill>
                      <a:srgbClr val="262626"/>
                    </a:solidFill>
                    <a:latin typeface="微软雅黑" pitchFamily="34" charset="-122"/>
                    <a:ea typeface="微软雅黑" pitchFamily="34" charset="-122"/>
                    <a:sym typeface="微软雅黑" pitchFamily="34" charset="-122"/>
                  </a:rPr>
                  <a:t>点击添加文本    </a:t>
                </a:r>
                <a:endParaRPr lang="en-US" sz="1600">
                  <a:solidFill>
                    <a:srgbClr val="262626"/>
                  </a:solidFill>
                  <a:latin typeface="微软雅黑" pitchFamily="34" charset="-122"/>
                  <a:ea typeface="微软雅黑" pitchFamily="34" charset="-122"/>
                  <a:sym typeface="微软雅黑" pitchFamily="34" charset="-122"/>
                </a:endParaRPr>
              </a:p>
              <a:p>
                <a:r>
                  <a:rPr lang="zh-CN" altLang="en-US" sz="1600">
                    <a:solidFill>
                      <a:srgbClr val="262626"/>
                    </a:solidFill>
                    <a:latin typeface="微软雅黑" pitchFamily="34" charset="-122"/>
                    <a:ea typeface="微软雅黑" pitchFamily="34" charset="-122"/>
                    <a:sym typeface="微软雅黑" pitchFamily="34" charset="-122"/>
                  </a:rPr>
                  <a:t>点击添加文本</a:t>
                </a:r>
                <a:endParaRPr lang="en-US" sz="1600">
                  <a:solidFill>
                    <a:srgbClr val="262626"/>
                  </a:solidFill>
                  <a:latin typeface="微软雅黑" pitchFamily="34" charset="-122"/>
                  <a:ea typeface="微软雅黑" pitchFamily="34" charset="-122"/>
                  <a:sym typeface="微软雅黑" pitchFamily="34" charset="-122"/>
                </a:endParaRPr>
              </a:p>
            </p:txBody>
          </p:sp>
          <p:sp>
            <p:nvSpPr>
              <p:cNvPr id="37" name="TextBox 11"/>
              <p:cNvSpPr>
                <a:spLocks noChangeArrowheads="1"/>
              </p:cNvSpPr>
              <p:nvPr/>
            </p:nvSpPr>
            <p:spPr bwMode="auto">
              <a:xfrm>
                <a:off x="0" y="-85591"/>
                <a:ext cx="1145710" cy="107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dirty="0">
                    <a:solidFill>
                      <a:srgbClr val="262626"/>
                    </a:solidFill>
                    <a:latin typeface="微软雅黑" pitchFamily="34" charset="-122"/>
                    <a:ea typeface="微软雅黑" pitchFamily="34" charset="-122"/>
                    <a:sym typeface="微软雅黑" pitchFamily="34" charset="-122"/>
                  </a:rPr>
                  <a:t>点击添加文本    </a:t>
                </a:r>
                <a:endParaRPr lang="en-US" sz="1600" dirty="0">
                  <a:solidFill>
                    <a:srgbClr val="262626"/>
                  </a:solidFill>
                  <a:latin typeface="微软雅黑" pitchFamily="34" charset="-122"/>
                  <a:ea typeface="微软雅黑" pitchFamily="34" charset="-122"/>
                  <a:sym typeface="微软雅黑" pitchFamily="34" charset="-122"/>
                </a:endParaRPr>
              </a:p>
              <a:p>
                <a:r>
                  <a:rPr lang="zh-CN" altLang="en-US" sz="1600" dirty="0">
                    <a:solidFill>
                      <a:srgbClr val="262626"/>
                    </a:solidFill>
                    <a:latin typeface="微软雅黑" pitchFamily="34" charset="-122"/>
                    <a:ea typeface="微软雅黑" pitchFamily="34" charset="-122"/>
                    <a:sym typeface="微软雅黑" pitchFamily="34" charset="-122"/>
                  </a:rPr>
                  <a:t>点击添加文本</a:t>
                </a:r>
                <a:endParaRPr lang="en-US" sz="1600" dirty="0">
                  <a:solidFill>
                    <a:srgbClr val="262626"/>
                  </a:solidFill>
                  <a:latin typeface="微软雅黑" pitchFamily="34" charset="-122"/>
                  <a:ea typeface="微软雅黑" pitchFamily="34" charset="-122"/>
                  <a:sym typeface="微软雅黑" pitchFamily="34" charset="-122"/>
                </a:endParaRPr>
              </a:p>
            </p:txBody>
          </p:sp>
        </p:grpSp>
        <p:sp>
          <p:nvSpPr>
            <p:cNvPr id="34" name="TextBox 11"/>
            <p:cNvSpPr>
              <a:spLocks noChangeArrowheads="1"/>
            </p:cNvSpPr>
            <p:nvPr/>
          </p:nvSpPr>
          <p:spPr bwMode="auto">
            <a:xfrm flipH="1">
              <a:off x="22355" y="-85591"/>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b="1" dirty="0">
                  <a:solidFill>
                    <a:srgbClr val="000000"/>
                  </a:solidFill>
                  <a:latin typeface="微软雅黑" pitchFamily="34" charset="-122"/>
                  <a:ea typeface="微软雅黑" pitchFamily="34" charset="-122"/>
                  <a:sym typeface="微软雅黑" pitchFamily="34" charset="-122"/>
                </a:rPr>
                <a:t>点击添加文本    </a:t>
              </a:r>
              <a:endParaRPr lang="en-US" sz="1600" b="1" dirty="0">
                <a:solidFill>
                  <a:srgbClr val="000000"/>
                </a:solidFill>
                <a:latin typeface="微软雅黑" pitchFamily="34" charset="-122"/>
                <a:ea typeface="微软雅黑" pitchFamily="34" charset="-122"/>
                <a:sym typeface="微软雅黑" pitchFamily="34" charset="-122"/>
              </a:endParaRPr>
            </a:p>
          </p:txBody>
        </p:sp>
        <p:sp>
          <p:nvSpPr>
            <p:cNvPr id="35" name="直接连接符 18"/>
            <p:cNvSpPr>
              <a:spLocks noChangeShapeType="1"/>
            </p:cNvSpPr>
            <p:nvPr/>
          </p:nvSpPr>
          <p:spPr bwMode="auto">
            <a:xfrm flipH="1">
              <a:off x="46740" y="880268"/>
              <a:ext cx="2646000"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rgbClr val="151718"/>
                </a:solidFill>
              </a:endParaRPr>
            </a:p>
          </p:txBody>
        </p:sp>
      </p:grpSp>
      <p:grpSp>
        <p:nvGrpSpPr>
          <p:cNvPr id="38" name="Group 20"/>
          <p:cNvGrpSpPr>
            <a:grpSpLocks/>
          </p:cNvGrpSpPr>
          <p:nvPr/>
        </p:nvGrpSpPr>
        <p:grpSpPr bwMode="auto">
          <a:xfrm>
            <a:off x="7362800" y="1756424"/>
            <a:ext cx="4121423" cy="1493561"/>
            <a:chOff x="0" y="-126949"/>
            <a:chExt cx="2928589" cy="1494908"/>
          </a:xfrm>
        </p:grpSpPr>
        <p:grpSp>
          <p:nvGrpSpPr>
            <p:cNvPr id="39" name="Group 21"/>
            <p:cNvGrpSpPr>
              <a:grpSpLocks/>
            </p:cNvGrpSpPr>
            <p:nvPr/>
          </p:nvGrpSpPr>
          <p:grpSpPr bwMode="auto">
            <a:xfrm flipH="1">
              <a:off x="744188" y="289769"/>
              <a:ext cx="2184401" cy="1078190"/>
              <a:chOff x="-180019" y="-126949"/>
              <a:chExt cx="2183515" cy="1078190"/>
            </a:xfrm>
          </p:grpSpPr>
          <p:sp>
            <p:nvSpPr>
              <p:cNvPr id="42" name="TextBox 11"/>
              <p:cNvSpPr>
                <a:spLocks noChangeArrowheads="1"/>
              </p:cNvSpPr>
              <p:nvPr/>
            </p:nvSpPr>
            <p:spPr bwMode="auto">
              <a:xfrm>
                <a:off x="857786" y="-126949"/>
                <a:ext cx="1145710" cy="10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a:solidFill>
                      <a:srgbClr val="262626"/>
                    </a:solidFill>
                    <a:latin typeface="微软雅黑" pitchFamily="34" charset="-122"/>
                    <a:ea typeface="微软雅黑" pitchFamily="34" charset="-122"/>
                    <a:sym typeface="微软雅黑" pitchFamily="34" charset="-122"/>
                  </a:rPr>
                  <a:t>点击添加文本    </a:t>
                </a:r>
                <a:endParaRPr lang="en-US" sz="1600">
                  <a:solidFill>
                    <a:srgbClr val="262626"/>
                  </a:solidFill>
                  <a:latin typeface="微软雅黑" pitchFamily="34" charset="-122"/>
                  <a:ea typeface="微软雅黑" pitchFamily="34" charset="-122"/>
                  <a:sym typeface="微软雅黑" pitchFamily="34" charset="-122"/>
                </a:endParaRPr>
              </a:p>
              <a:p>
                <a:r>
                  <a:rPr lang="zh-CN" altLang="en-US" sz="1600">
                    <a:solidFill>
                      <a:srgbClr val="262626"/>
                    </a:solidFill>
                    <a:latin typeface="微软雅黑" pitchFamily="34" charset="-122"/>
                    <a:ea typeface="微软雅黑" pitchFamily="34" charset="-122"/>
                    <a:sym typeface="微软雅黑" pitchFamily="34" charset="-122"/>
                  </a:rPr>
                  <a:t>点击添加文本</a:t>
                </a:r>
                <a:endParaRPr lang="en-US" sz="1600">
                  <a:solidFill>
                    <a:srgbClr val="262626"/>
                  </a:solidFill>
                  <a:latin typeface="微软雅黑" pitchFamily="34" charset="-122"/>
                  <a:ea typeface="微软雅黑" pitchFamily="34" charset="-122"/>
                  <a:sym typeface="微软雅黑" pitchFamily="34" charset="-122"/>
                </a:endParaRPr>
              </a:p>
            </p:txBody>
          </p:sp>
          <p:sp>
            <p:nvSpPr>
              <p:cNvPr id="43" name="TextBox 11"/>
              <p:cNvSpPr>
                <a:spLocks noChangeArrowheads="1"/>
              </p:cNvSpPr>
              <p:nvPr/>
            </p:nvSpPr>
            <p:spPr bwMode="auto">
              <a:xfrm>
                <a:off x="-180019" y="-126949"/>
                <a:ext cx="1145710" cy="10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dirty="0">
                    <a:solidFill>
                      <a:srgbClr val="262626"/>
                    </a:solidFill>
                    <a:latin typeface="微软雅黑" pitchFamily="34" charset="-122"/>
                    <a:ea typeface="微软雅黑" pitchFamily="34" charset="-122"/>
                    <a:sym typeface="微软雅黑" pitchFamily="34" charset="-122"/>
                  </a:rPr>
                  <a:t>点击添加文本    </a:t>
                </a:r>
                <a:endParaRPr lang="en-US" sz="1600" dirty="0">
                  <a:solidFill>
                    <a:srgbClr val="262626"/>
                  </a:solidFill>
                  <a:latin typeface="微软雅黑" pitchFamily="34" charset="-122"/>
                  <a:ea typeface="微软雅黑" pitchFamily="34" charset="-122"/>
                  <a:sym typeface="微软雅黑" pitchFamily="34" charset="-122"/>
                </a:endParaRPr>
              </a:p>
              <a:p>
                <a:r>
                  <a:rPr lang="zh-CN" altLang="en-US" sz="1600" dirty="0">
                    <a:solidFill>
                      <a:srgbClr val="262626"/>
                    </a:solidFill>
                    <a:latin typeface="微软雅黑" pitchFamily="34" charset="-122"/>
                    <a:ea typeface="微软雅黑" pitchFamily="34" charset="-122"/>
                    <a:sym typeface="微软雅黑" pitchFamily="34" charset="-122"/>
                  </a:rPr>
                  <a:t>点击添加文本</a:t>
                </a:r>
                <a:endParaRPr lang="en-US" sz="1600" dirty="0">
                  <a:solidFill>
                    <a:srgbClr val="262626"/>
                  </a:solidFill>
                  <a:latin typeface="微软雅黑" pitchFamily="34" charset="-122"/>
                  <a:ea typeface="微软雅黑" pitchFamily="34" charset="-122"/>
                  <a:sym typeface="微软雅黑" pitchFamily="34" charset="-122"/>
                </a:endParaRPr>
              </a:p>
            </p:txBody>
          </p:sp>
        </p:grpSp>
        <p:sp>
          <p:nvSpPr>
            <p:cNvPr id="40" name="TextBox 11"/>
            <p:cNvSpPr>
              <a:spLocks noChangeArrowheads="1"/>
            </p:cNvSpPr>
            <p:nvPr/>
          </p:nvSpPr>
          <p:spPr bwMode="auto">
            <a:xfrm flipH="1">
              <a:off x="766544" y="-126949"/>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b="1" dirty="0">
                  <a:solidFill>
                    <a:srgbClr val="000000"/>
                  </a:solidFill>
                  <a:latin typeface="微软雅黑" pitchFamily="34" charset="-122"/>
                  <a:ea typeface="微软雅黑" pitchFamily="34" charset="-122"/>
                  <a:sym typeface="微软雅黑" pitchFamily="34" charset="-122"/>
                </a:rPr>
                <a:t>点击添加文本    </a:t>
              </a:r>
              <a:endParaRPr lang="en-US" sz="1600" b="1" dirty="0">
                <a:solidFill>
                  <a:srgbClr val="000000"/>
                </a:solidFill>
                <a:latin typeface="微软雅黑" pitchFamily="34" charset="-122"/>
                <a:ea typeface="微软雅黑" pitchFamily="34" charset="-122"/>
                <a:sym typeface="微软雅黑" pitchFamily="34" charset="-122"/>
              </a:endParaRPr>
            </a:p>
          </p:txBody>
        </p:sp>
        <p:sp>
          <p:nvSpPr>
            <p:cNvPr id="41" name="直接连接符 24"/>
            <p:cNvSpPr>
              <a:spLocks noChangeShapeType="1"/>
            </p:cNvSpPr>
            <p:nvPr/>
          </p:nvSpPr>
          <p:spPr bwMode="auto">
            <a:xfrm flipH="1">
              <a:off x="0" y="880268"/>
              <a:ext cx="2840418" cy="1"/>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rgbClr val="151718"/>
                </a:solidFill>
              </a:endParaRPr>
            </a:p>
          </p:txBody>
        </p:sp>
      </p:grpSp>
      <p:grpSp>
        <p:nvGrpSpPr>
          <p:cNvPr id="44" name="Group 26"/>
          <p:cNvGrpSpPr>
            <a:grpSpLocks/>
          </p:cNvGrpSpPr>
          <p:nvPr/>
        </p:nvGrpSpPr>
        <p:grpSpPr bwMode="auto">
          <a:xfrm>
            <a:off x="7362798" y="4141837"/>
            <a:ext cx="4383650" cy="1493922"/>
            <a:chOff x="0" y="-91272"/>
            <a:chExt cx="2777812" cy="1493971"/>
          </a:xfrm>
        </p:grpSpPr>
        <p:grpSp>
          <p:nvGrpSpPr>
            <p:cNvPr id="45" name="Group 27"/>
            <p:cNvGrpSpPr>
              <a:grpSpLocks/>
            </p:cNvGrpSpPr>
            <p:nvPr/>
          </p:nvGrpSpPr>
          <p:grpSpPr bwMode="auto">
            <a:xfrm flipH="1">
              <a:off x="593412" y="325446"/>
              <a:ext cx="2184400" cy="1077253"/>
              <a:chOff x="-277273" y="-91272"/>
              <a:chExt cx="2183514" cy="1077253"/>
            </a:xfrm>
          </p:grpSpPr>
          <p:sp>
            <p:nvSpPr>
              <p:cNvPr id="48" name="TextBox 11"/>
              <p:cNvSpPr>
                <a:spLocks noChangeArrowheads="1"/>
              </p:cNvSpPr>
              <p:nvPr/>
            </p:nvSpPr>
            <p:spPr bwMode="auto">
              <a:xfrm>
                <a:off x="760531" y="-91272"/>
                <a:ext cx="1145710" cy="107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dirty="0">
                    <a:solidFill>
                      <a:srgbClr val="262626"/>
                    </a:solidFill>
                    <a:latin typeface="微软雅黑" pitchFamily="34" charset="-122"/>
                    <a:ea typeface="微软雅黑" pitchFamily="34" charset="-122"/>
                    <a:sym typeface="微软雅黑" pitchFamily="34" charset="-122"/>
                  </a:rPr>
                  <a:t>点击添加文本    </a:t>
                </a:r>
                <a:endParaRPr lang="en-US" sz="1600" dirty="0">
                  <a:solidFill>
                    <a:srgbClr val="262626"/>
                  </a:solidFill>
                  <a:latin typeface="微软雅黑" pitchFamily="34" charset="-122"/>
                  <a:ea typeface="微软雅黑" pitchFamily="34" charset="-122"/>
                  <a:sym typeface="微软雅黑" pitchFamily="34" charset="-122"/>
                </a:endParaRPr>
              </a:p>
              <a:p>
                <a:r>
                  <a:rPr lang="zh-CN" altLang="en-US" sz="1600" dirty="0">
                    <a:solidFill>
                      <a:srgbClr val="262626"/>
                    </a:solidFill>
                    <a:latin typeface="微软雅黑" pitchFamily="34" charset="-122"/>
                    <a:ea typeface="微软雅黑" pitchFamily="34" charset="-122"/>
                    <a:sym typeface="微软雅黑" pitchFamily="34" charset="-122"/>
                  </a:rPr>
                  <a:t>点击添加文本</a:t>
                </a:r>
                <a:endParaRPr lang="en-US" sz="1600" dirty="0">
                  <a:solidFill>
                    <a:srgbClr val="262626"/>
                  </a:solidFill>
                  <a:latin typeface="微软雅黑" pitchFamily="34" charset="-122"/>
                  <a:ea typeface="微软雅黑" pitchFamily="34" charset="-122"/>
                  <a:sym typeface="微软雅黑" pitchFamily="34" charset="-122"/>
                </a:endParaRPr>
              </a:p>
            </p:txBody>
          </p:sp>
          <p:sp>
            <p:nvSpPr>
              <p:cNvPr id="49" name="TextBox 11"/>
              <p:cNvSpPr>
                <a:spLocks noChangeArrowheads="1"/>
              </p:cNvSpPr>
              <p:nvPr/>
            </p:nvSpPr>
            <p:spPr bwMode="auto">
              <a:xfrm>
                <a:off x="-277273" y="-91272"/>
                <a:ext cx="1145710" cy="107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a:solidFill>
                      <a:srgbClr val="262626"/>
                    </a:solidFill>
                    <a:latin typeface="微软雅黑" pitchFamily="34" charset="-122"/>
                    <a:ea typeface="微软雅黑" pitchFamily="34" charset="-122"/>
                    <a:sym typeface="微软雅黑" pitchFamily="34" charset="-122"/>
                  </a:rPr>
                  <a:t>点击添加文本    </a:t>
                </a:r>
                <a:endParaRPr lang="en-US" sz="1600">
                  <a:solidFill>
                    <a:srgbClr val="262626"/>
                  </a:solidFill>
                  <a:latin typeface="微软雅黑" pitchFamily="34" charset="-122"/>
                  <a:ea typeface="微软雅黑" pitchFamily="34" charset="-122"/>
                  <a:sym typeface="微软雅黑" pitchFamily="34" charset="-122"/>
                </a:endParaRPr>
              </a:p>
              <a:p>
                <a:r>
                  <a:rPr lang="zh-CN" altLang="en-US" sz="1600">
                    <a:solidFill>
                      <a:srgbClr val="262626"/>
                    </a:solidFill>
                    <a:latin typeface="微软雅黑" pitchFamily="34" charset="-122"/>
                    <a:ea typeface="微软雅黑" pitchFamily="34" charset="-122"/>
                    <a:sym typeface="微软雅黑" pitchFamily="34" charset="-122"/>
                  </a:rPr>
                  <a:t>点击添加文本</a:t>
                </a:r>
                <a:endParaRPr lang="en-US" sz="1600">
                  <a:solidFill>
                    <a:srgbClr val="262626"/>
                  </a:solidFill>
                  <a:latin typeface="微软雅黑" pitchFamily="34" charset="-122"/>
                  <a:ea typeface="微软雅黑" pitchFamily="34" charset="-122"/>
                  <a:sym typeface="微软雅黑" pitchFamily="34" charset="-122"/>
                </a:endParaRPr>
              </a:p>
            </p:txBody>
          </p:sp>
        </p:grpSp>
        <p:sp>
          <p:nvSpPr>
            <p:cNvPr id="46" name="TextBox 11"/>
            <p:cNvSpPr>
              <a:spLocks noChangeArrowheads="1"/>
            </p:cNvSpPr>
            <p:nvPr/>
          </p:nvSpPr>
          <p:spPr bwMode="auto">
            <a:xfrm flipH="1">
              <a:off x="615767" y="-91272"/>
              <a:ext cx="14565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zh-CN" altLang="en-US" sz="1600" b="1" dirty="0">
                  <a:solidFill>
                    <a:srgbClr val="000000"/>
                  </a:solidFill>
                  <a:latin typeface="微软雅黑" pitchFamily="34" charset="-122"/>
                  <a:ea typeface="微软雅黑" pitchFamily="34" charset="-122"/>
                  <a:sym typeface="微软雅黑" pitchFamily="34" charset="-122"/>
                </a:rPr>
                <a:t>点击添加文本    </a:t>
              </a:r>
              <a:endParaRPr lang="en-US" sz="1600" b="1" dirty="0">
                <a:solidFill>
                  <a:srgbClr val="000000"/>
                </a:solidFill>
                <a:latin typeface="微软雅黑" pitchFamily="34" charset="-122"/>
                <a:ea typeface="微软雅黑" pitchFamily="34" charset="-122"/>
                <a:sym typeface="微软雅黑" pitchFamily="34" charset="-122"/>
              </a:endParaRPr>
            </a:p>
          </p:txBody>
        </p:sp>
        <p:sp>
          <p:nvSpPr>
            <p:cNvPr id="47" name="直接连接符 30"/>
            <p:cNvSpPr>
              <a:spLocks noChangeShapeType="1"/>
            </p:cNvSpPr>
            <p:nvPr/>
          </p:nvSpPr>
          <p:spPr bwMode="auto">
            <a:xfrm flipH="1">
              <a:off x="0" y="887442"/>
              <a:ext cx="2533016" cy="0"/>
            </a:xfrm>
            <a:prstGeom prst="line">
              <a:avLst/>
            </a:prstGeom>
            <a:noFill/>
            <a:ln w="12700" cap="flat" cmpd="sng">
              <a:solidFill>
                <a:schemeClr val="accent4"/>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a:solidFill>
                  <a:srgbClr val="151718"/>
                </a:solidFill>
              </a:endParaRPr>
            </a:p>
          </p:txBody>
        </p:sp>
      </p:grpSp>
      <p:sp>
        <p:nvSpPr>
          <p:cNvPr id="51" name="TextBox 50"/>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2.1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54"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012494200"/>
      </p:ext>
    </p:extLst>
  </p:cSld>
  <p:clrMapOvr>
    <a:masterClrMapping/>
  </p:clrMapOvr>
  <mc:AlternateContent xmlns:mc="http://schemas.openxmlformats.org/markup-compatibility/2006" xmlns:p14="http://schemas.microsoft.com/office/powerpoint/2010/main">
    <mc:Choice Requires="p14">
      <p:transition spd="slow" p14:dur="800" advTm="8950">
        <p14:prism/>
      </p:transition>
    </mc:Choice>
    <mc:Fallback xmlns="">
      <p:transition spd="slow" advTm="895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33333">
                                          <p:cBhvr additive="base">
                                            <p:cTn id="7" dur="300" fill="hold"/>
                                            <p:tgtEl>
                                              <p:spTgt spid="54"/>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54"/>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51"/>
                                            </p:tgtEl>
                                            <p:attrNameLst>
                                              <p:attrName>style.visibility</p:attrName>
                                            </p:attrNameLst>
                                          </p:cBhvr>
                                          <p:to>
                                            <p:strVal val="visible"/>
                                          </p:to>
                                        </p:set>
                                        <p:anim calcmode="lin" valueType="num">
                                          <p:cBhvr>
                                            <p:cTn id="11" dur="4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51"/>
                                            </p:tgtEl>
                                            <p:attrNameLst>
                                              <p:attrName>ppt_y</p:attrName>
                                            </p:attrNameLst>
                                          </p:cBhvr>
                                          <p:tavLst>
                                            <p:tav tm="0">
                                              <p:val>
                                                <p:strVal val="#ppt_y"/>
                                              </p:val>
                                            </p:tav>
                                            <p:tav tm="100000">
                                              <p:val>
                                                <p:strVal val="#ppt_y"/>
                                              </p:val>
                                            </p:tav>
                                          </p:tavLst>
                                        </p:anim>
                                        <p:anim calcmode="lin" valueType="num">
                                          <p:cBhvr>
                                            <p:cTn id="13" dur="4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51"/>
                                            </p:tgtEl>
                                          </p:cBhvr>
                                        </p:animEffect>
                                      </p:childTnLst>
                                    </p:cTn>
                                  </p:par>
                                </p:childTnLst>
                              </p:cTn>
                            </p:par>
                            <p:par>
                              <p:cTn id="16" fill="hold">
                                <p:stCondLst>
                                  <p:cond delay="760"/>
                                </p:stCondLst>
                                <p:childTnLst>
                                  <p:par>
                                    <p:cTn id="17" presetID="21" presetClass="entr" presetSubtype="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2)">
                                          <p:cBhvr>
                                            <p:cTn id="19" dur="500"/>
                                            <p:tgtEl>
                                              <p:spTgt spid="15"/>
                                            </p:tgtEl>
                                          </p:cBhvr>
                                        </p:animEffect>
                                      </p:childTnLst>
                                    </p:cTn>
                                  </p:par>
                                </p:childTnLst>
                              </p:cTn>
                            </p:par>
                            <p:par>
                              <p:cTn id="20" fill="hold">
                                <p:stCondLst>
                                  <p:cond delay="1260"/>
                                </p:stCondLst>
                                <p:childTnLst>
                                  <p:par>
                                    <p:cTn id="21" presetID="21" presetClass="entr" presetSubtype="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2)">
                                          <p:cBhvr>
                                            <p:cTn id="23" dur="500"/>
                                            <p:tgtEl>
                                              <p:spTgt spid="16"/>
                                            </p:tgtEl>
                                          </p:cBhvr>
                                        </p:animEffect>
                                      </p:childTnLst>
                                    </p:cTn>
                                  </p:par>
                                </p:childTnLst>
                              </p:cTn>
                            </p:par>
                            <p:par>
                              <p:cTn id="24" fill="hold">
                                <p:stCondLst>
                                  <p:cond delay="1760"/>
                                </p:stCondLst>
                                <p:childTnLst>
                                  <p:par>
                                    <p:cTn id="25" presetID="21" presetClass="entr" presetSubtype="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2)">
                                          <p:cBhvr>
                                            <p:cTn id="27" dur="500"/>
                                            <p:tgtEl>
                                              <p:spTgt spid="17"/>
                                            </p:tgtEl>
                                          </p:cBhvr>
                                        </p:animEffect>
                                      </p:childTnLst>
                                    </p:cTn>
                                  </p:par>
                                </p:childTnLst>
                              </p:cTn>
                            </p:par>
                            <p:par>
                              <p:cTn id="28" fill="hold">
                                <p:stCondLst>
                                  <p:cond delay="2260"/>
                                </p:stCondLst>
                                <p:childTnLst>
                                  <p:par>
                                    <p:cTn id="29" presetID="21" presetClass="entr" presetSubtype="2"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2)">
                                          <p:cBhvr>
                                            <p:cTn id="31" dur="500"/>
                                            <p:tgtEl>
                                              <p:spTgt spid="14"/>
                                            </p:tgtEl>
                                          </p:cBhvr>
                                        </p:animEffect>
                                      </p:childTnLst>
                                    </p:cTn>
                                  </p:par>
                                </p:childTnLst>
                              </p:cTn>
                            </p:par>
                            <p:par>
                              <p:cTn id="32" fill="hold">
                                <p:stCondLst>
                                  <p:cond delay="276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3760"/>
                                </p:stCondLst>
                                <p:childTnLst>
                                  <p:par>
                                    <p:cTn id="39" presetID="42"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4760"/>
                                </p:stCondLst>
                                <p:childTnLst>
                                  <p:par>
                                    <p:cTn id="45" presetID="42"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par>
                              <p:cTn id="50" fill="hold">
                                <p:stCondLst>
                                  <p:cond delay="5760"/>
                                </p:stCondLst>
                                <p:childTnLst>
                                  <p:par>
                                    <p:cTn id="51" presetID="42"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760"/>
                                </p:stCondLst>
                                <p:childTnLst>
                                  <p:par>
                                    <p:cTn id="57" presetID="42" presetClass="entr" presetSubtype="0"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p:cBhvr>
                                            <p:cTn id="59" dur="1000"/>
                                            <p:tgtEl>
                                              <p:spTgt spid="44"/>
                                            </p:tgtEl>
                                          </p:cBhvr>
                                        </p:animEffect>
                                        <p:anim calcmode="lin" valueType="num">
                                          <p:cBhvr>
                                            <p:cTn id="60" dur="1000" fill="hold"/>
                                            <p:tgtEl>
                                              <p:spTgt spid="44"/>
                                            </p:tgtEl>
                                            <p:attrNameLst>
                                              <p:attrName>ppt_x</p:attrName>
                                            </p:attrNameLst>
                                          </p:cBhvr>
                                          <p:tavLst>
                                            <p:tav tm="0">
                                              <p:val>
                                                <p:strVal val="#ppt_x"/>
                                              </p:val>
                                            </p:tav>
                                            <p:tav tm="100000">
                                              <p:val>
                                                <p:strVal val="#ppt_x"/>
                                              </p:val>
                                            </p:tav>
                                          </p:tavLst>
                                        </p:anim>
                                        <p:anim calcmode="lin" valueType="num">
                                          <p:cBhvr>
                                            <p:cTn id="6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bldLvl="0" autoUpdateAnimBg="0"/>
          <p:bldP spid="51" grpId="0"/>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300" fill="hold"/>
                                            <p:tgtEl>
                                              <p:spTgt spid="54"/>
                                            </p:tgtEl>
                                            <p:attrNameLst>
                                              <p:attrName>ppt_x</p:attrName>
                                            </p:attrNameLst>
                                          </p:cBhvr>
                                          <p:tavLst>
                                            <p:tav tm="0">
                                              <p:val>
                                                <p:strVal val="0-#ppt_w/2"/>
                                              </p:val>
                                            </p:tav>
                                            <p:tav tm="100000">
                                              <p:val>
                                                <p:strVal val="#ppt_x"/>
                                              </p:val>
                                            </p:tav>
                                          </p:tavLst>
                                        </p:anim>
                                        <p:anim calcmode="lin" valueType="num">
                                          <p:cBhvr additive="base">
                                            <p:cTn id="8" dur="300" fill="hold"/>
                                            <p:tgtEl>
                                              <p:spTgt spid="54"/>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51"/>
                                            </p:tgtEl>
                                            <p:attrNameLst>
                                              <p:attrName>style.visibility</p:attrName>
                                            </p:attrNameLst>
                                          </p:cBhvr>
                                          <p:to>
                                            <p:strVal val="visible"/>
                                          </p:to>
                                        </p:set>
                                        <p:anim calcmode="lin" valueType="num">
                                          <p:cBhvr>
                                            <p:cTn id="11" dur="4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51"/>
                                            </p:tgtEl>
                                            <p:attrNameLst>
                                              <p:attrName>ppt_y</p:attrName>
                                            </p:attrNameLst>
                                          </p:cBhvr>
                                          <p:tavLst>
                                            <p:tav tm="0">
                                              <p:val>
                                                <p:strVal val="#ppt_y"/>
                                              </p:val>
                                            </p:tav>
                                            <p:tav tm="100000">
                                              <p:val>
                                                <p:strVal val="#ppt_y"/>
                                              </p:val>
                                            </p:tav>
                                          </p:tavLst>
                                        </p:anim>
                                        <p:anim calcmode="lin" valueType="num">
                                          <p:cBhvr>
                                            <p:cTn id="13" dur="4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51"/>
                                            </p:tgtEl>
                                          </p:cBhvr>
                                        </p:animEffect>
                                      </p:childTnLst>
                                    </p:cTn>
                                  </p:par>
                                </p:childTnLst>
                              </p:cTn>
                            </p:par>
                            <p:par>
                              <p:cTn id="16" fill="hold">
                                <p:stCondLst>
                                  <p:cond delay="760"/>
                                </p:stCondLst>
                                <p:childTnLst>
                                  <p:par>
                                    <p:cTn id="17" presetID="21" presetClass="entr" presetSubtype="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2)">
                                          <p:cBhvr>
                                            <p:cTn id="19" dur="500"/>
                                            <p:tgtEl>
                                              <p:spTgt spid="15"/>
                                            </p:tgtEl>
                                          </p:cBhvr>
                                        </p:animEffect>
                                      </p:childTnLst>
                                    </p:cTn>
                                  </p:par>
                                </p:childTnLst>
                              </p:cTn>
                            </p:par>
                            <p:par>
                              <p:cTn id="20" fill="hold">
                                <p:stCondLst>
                                  <p:cond delay="1260"/>
                                </p:stCondLst>
                                <p:childTnLst>
                                  <p:par>
                                    <p:cTn id="21" presetID="21" presetClass="entr" presetSubtype="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2)">
                                          <p:cBhvr>
                                            <p:cTn id="23" dur="500"/>
                                            <p:tgtEl>
                                              <p:spTgt spid="16"/>
                                            </p:tgtEl>
                                          </p:cBhvr>
                                        </p:animEffect>
                                      </p:childTnLst>
                                    </p:cTn>
                                  </p:par>
                                </p:childTnLst>
                              </p:cTn>
                            </p:par>
                            <p:par>
                              <p:cTn id="24" fill="hold">
                                <p:stCondLst>
                                  <p:cond delay="1760"/>
                                </p:stCondLst>
                                <p:childTnLst>
                                  <p:par>
                                    <p:cTn id="25" presetID="21" presetClass="entr" presetSubtype="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2)">
                                          <p:cBhvr>
                                            <p:cTn id="27" dur="500"/>
                                            <p:tgtEl>
                                              <p:spTgt spid="17"/>
                                            </p:tgtEl>
                                          </p:cBhvr>
                                        </p:animEffect>
                                      </p:childTnLst>
                                    </p:cTn>
                                  </p:par>
                                </p:childTnLst>
                              </p:cTn>
                            </p:par>
                            <p:par>
                              <p:cTn id="28" fill="hold">
                                <p:stCondLst>
                                  <p:cond delay="2260"/>
                                </p:stCondLst>
                                <p:childTnLst>
                                  <p:par>
                                    <p:cTn id="29" presetID="21" presetClass="entr" presetSubtype="2"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2)">
                                          <p:cBhvr>
                                            <p:cTn id="31" dur="500"/>
                                            <p:tgtEl>
                                              <p:spTgt spid="14"/>
                                            </p:tgtEl>
                                          </p:cBhvr>
                                        </p:animEffect>
                                      </p:childTnLst>
                                    </p:cTn>
                                  </p:par>
                                </p:childTnLst>
                              </p:cTn>
                            </p:par>
                            <p:par>
                              <p:cTn id="32" fill="hold">
                                <p:stCondLst>
                                  <p:cond delay="276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3760"/>
                                </p:stCondLst>
                                <p:childTnLst>
                                  <p:par>
                                    <p:cTn id="39" presetID="42"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4760"/>
                                </p:stCondLst>
                                <p:childTnLst>
                                  <p:par>
                                    <p:cTn id="45" presetID="42"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par>
                              <p:cTn id="50" fill="hold">
                                <p:stCondLst>
                                  <p:cond delay="5760"/>
                                </p:stCondLst>
                                <p:childTnLst>
                                  <p:par>
                                    <p:cTn id="51" presetID="42"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760"/>
                                </p:stCondLst>
                                <p:childTnLst>
                                  <p:par>
                                    <p:cTn id="57" presetID="42" presetClass="entr" presetSubtype="0"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p:cBhvr>
                                            <p:cTn id="59" dur="1000"/>
                                            <p:tgtEl>
                                              <p:spTgt spid="44"/>
                                            </p:tgtEl>
                                          </p:cBhvr>
                                        </p:animEffect>
                                        <p:anim calcmode="lin" valueType="num">
                                          <p:cBhvr>
                                            <p:cTn id="60" dur="1000" fill="hold"/>
                                            <p:tgtEl>
                                              <p:spTgt spid="44"/>
                                            </p:tgtEl>
                                            <p:attrNameLst>
                                              <p:attrName>ppt_x</p:attrName>
                                            </p:attrNameLst>
                                          </p:cBhvr>
                                          <p:tavLst>
                                            <p:tav tm="0">
                                              <p:val>
                                                <p:strVal val="#ppt_x"/>
                                              </p:val>
                                            </p:tav>
                                            <p:tav tm="100000">
                                              <p:val>
                                                <p:strVal val="#ppt_x"/>
                                              </p:val>
                                            </p:tav>
                                          </p:tavLst>
                                        </p:anim>
                                        <p:anim calcmode="lin" valueType="num">
                                          <p:cBhvr>
                                            <p:cTn id="6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bldLvl="0" autoUpdateAnimBg="0"/>
          <p:bldP spid="51" grpId="0"/>
          <p:bldP spid="5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7"/>
          <p:cNvSpPr>
            <a:spLocks noChangeArrowheads="1"/>
          </p:cNvSpPr>
          <p:nvPr/>
        </p:nvSpPr>
        <p:spPr bwMode="auto">
          <a:xfrm>
            <a:off x="4038903" y="3968749"/>
            <a:ext cx="1517650" cy="1323975"/>
          </a:xfrm>
          <a:prstGeom prst="hexagon">
            <a:avLst>
              <a:gd name="adj" fmla="val 28652"/>
              <a:gd name="vf" fmla="val 115470"/>
            </a:avLst>
          </a:prstGeom>
          <a:solidFill>
            <a:schemeClr val="tx2"/>
          </a:solidFill>
          <a:ln>
            <a:noFill/>
          </a:ln>
        </p:spPr>
        <p:txBody>
          <a:bodyPr vert="horz" wrap="square" lIns="91440" tIns="45720" rIns="91440" bIns="45720" numCol="1" anchor="t" anchorCtr="0" compatLnSpc="1">
            <a:prstTxWarp prst="textNoShape">
              <a:avLst/>
            </a:prstTxWarp>
          </a:bodyPr>
          <a:lstStyle/>
          <a:p>
            <a:pPr lvl="2"/>
            <a:r>
              <a:rPr lang="en-US">
                <a:sym typeface="微软雅黑" pitchFamily="34" charset="-122"/>
              </a:rPr>
              <a:t> </a:t>
            </a:r>
            <a:endParaRPr lang="zh-CN" altLang="en-US"/>
          </a:p>
        </p:txBody>
      </p:sp>
      <p:sp>
        <p:nvSpPr>
          <p:cNvPr id="14" name="AutoShape 8"/>
          <p:cNvSpPr>
            <a:spLocks noChangeArrowheads="1"/>
          </p:cNvSpPr>
          <p:nvPr/>
        </p:nvSpPr>
        <p:spPr bwMode="auto">
          <a:xfrm>
            <a:off x="6604303" y="3517899"/>
            <a:ext cx="2600325" cy="2216150"/>
          </a:xfrm>
          <a:prstGeom prst="hexagon">
            <a:avLst>
              <a:gd name="adj" fmla="val 29334"/>
              <a:gd name="vf" fmla="val 115470"/>
            </a:avLst>
          </a:prstGeom>
          <a:solidFill>
            <a:schemeClr val="tx2"/>
          </a:solidFill>
          <a:ln w="3175" cap="flat" cmpd="sng">
            <a:noFill/>
            <a:bevel/>
            <a:headEnd/>
            <a:tailEnd/>
          </a:ln>
        </p:spPr>
        <p:txBody>
          <a:bodyPr anchor="ctr"/>
          <a:lstStyle/>
          <a:p>
            <a:pPr algn="ctr"/>
            <a:endParaRPr lang="zh-CN" altLang="zh-CN">
              <a:solidFill>
                <a:srgbClr val="F8F8F8"/>
              </a:solidFill>
              <a:ea typeface="微软雅黑" pitchFamily="34" charset="-122"/>
              <a:sym typeface="微软雅黑" pitchFamily="34" charset="-122"/>
            </a:endParaRPr>
          </a:p>
        </p:txBody>
      </p:sp>
      <p:cxnSp>
        <p:nvCxnSpPr>
          <p:cNvPr id="15" name="AutoShape 9"/>
          <p:cNvCxnSpPr>
            <a:cxnSpLocks noChangeShapeType="1"/>
            <a:stCxn id="13" idx="1"/>
            <a:endCxn id="14" idx="2"/>
          </p:cNvCxnSpPr>
          <p:nvPr/>
        </p:nvCxnSpPr>
        <p:spPr bwMode="auto">
          <a:xfrm>
            <a:off x="4786615" y="4619624"/>
            <a:ext cx="1819275" cy="6350"/>
          </a:xfrm>
          <a:prstGeom prst="straightConnector1">
            <a:avLst/>
          </a:prstGeom>
          <a:noFill/>
          <a:ln w="38100" cmpd="sng">
            <a:solidFill>
              <a:schemeClr val="accent2"/>
            </a:solidFill>
            <a:bevel/>
            <a:headEnd/>
            <a:tailEnd type="triangle" w="med" len="med"/>
          </a:ln>
          <a:extLst>
            <a:ext uri="{909E8E84-426E-40DD-AFC4-6F175D3DCCD1}">
              <a14:hiddenFill xmlns:a14="http://schemas.microsoft.com/office/drawing/2010/main">
                <a:noFill/>
              </a14:hiddenFill>
            </a:ext>
          </a:extLst>
        </p:spPr>
      </p:cxnSp>
      <p:sp>
        <p:nvSpPr>
          <p:cNvPr id="16" name="TextBox 147"/>
          <p:cNvSpPr>
            <a:spLocks noChangeArrowheads="1"/>
          </p:cNvSpPr>
          <p:nvPr/>
        </p:nvSpPr>
        <p:spPr bwMode="auto">
          <a:xfrm>
            <a:off x="6736065" y="4380675"/>
            <a:ext cx="2268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2000" b="1" dirty="0">
                <a:solidFill>
                  <a:srgbClr val="F8F8F8"/>
                </a:solidFill>
                <a:latin typeface="微软雅黑" pitchFamily="34" charset="-122"/>
                <a:ea typeface="微软雅黑" pitchFamily="34" charset="-122"/>
                <a:sym typeface="微软雅黑" pitchFamily="34" charset="-122"/>
              </a:rPr>
              <a:t>添加标题</a:t>
            </a:r>
            <a:endParaRPr lang="zh-CN" altLang="en-US" sz="2000" b="1" dirty="0">
              <a:solidFill>
                <a:srgbClr val="F8F8F8"/>
              </a:solidFill>
            </a:endParaRPr>
          </a:p>
        </p:txBody>
      </p:sp>
      <p:grpSp>
        <p:nvGrpSpPr>
          <p:cNvPr id="17" name="组合 16"/>
          <p:cNvGrpSpPr/>
          <p:nvPr/>
        </p:nvGrpSpPr>
        <p:grpSpPr>
          <a:xfrm>
            <a:off x="2816528" y="1881186"/>
            <a:ext cx="1517650" cy="1323975"/>
            <a:chOff x="3044412" y="1849437"/>
            <a:chExt cx="1517650" cy="1323975"/>
          </a:xfrm>
        </p:grpSpPr>
        <p:sp>
          <p:nvSpPr>
            <p:cNvPr id="18" name="AutoShape 1"/>
            <p:cNvSpPr>
              <a:spLocks noChangeArrowheads="1"/>
            </p:cNvSpPr>
            <p:nvPr/>
          </p:nvSpPr>
          <p:spPr bwMode="auto">
            <a:xfrm>
              <a:off x="3044412" y="1849437"/>
              <a:ext cx="1517650" cy="1323975"/>
            </a:xfrm>
            <a:prstGeom prst="hexagon">
              <a:avLst>
                <a:gd name="adj" fmla="val 28652"/>
                <a:gd name="vf" fmla="val 115470"/>
              </a:avLst>
            </a:prstGeom>
            <a:noFill/>
            <a:ln w="25400" cap="flat" cmpd="sng">
              <a:solidFill>
                <a:schemeClr val="bg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zh-CN" sz="1600">
                <a:solidFill>
                  <a:schemeClr val="bg1"/>
                </a:solidFill>
                <a:latin typeface="微软雅黑" pitchFamily="34" charset="-122"/>
                <a:ea typeface="微软雅黑" pitchFamily="34" charset="-122"/>
                <a:sym typeface="微软雅黑" pitchFamily="34" charset="-122"/>
              </a:endParaRPr>
            </a:p>
          </p:txBody>
        </p:sp>
        <p:sp>
          <p:nvSpPr>
            <p:cNvPr id="19" name="TextBox 147"/>
            <p:cNvSpPr>
              <a:spLocks noChangeArrowheads="1"/>
            </p:cNvSpPr>
            <p:nvPr/>
          </p:nvSpPr>
          <p:spPr bwMode="auto">
            <a:xfrm>
              <a:off x="3249199" y="2349500"/>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itchFamily="34" charset="-122"/>
                  <a:ea typeface="微软雅黑" pitchFamily="34" charset="-122"/>
                  <a:sym typeface="微软雅黑" pitchFamily="34" charset="-122"/>
                </a:rPr>
                <a:t>添加标题</a:t>
              </a:r>
              <a:endParaRPr lang="zh-CN" altLang="en-US" dirty="0">
                <a:solidFill>
                  <a:srgbClr val="2B2E30"/>
                </a:solidFill>
              </a:endParaRPr>
            </a:p>
          </p:txBody>
        </p:sp>
      </p:grpSp>
      <p:grpSp>
        <p:nvGrpSpPr>
          <p:cNvPr id="20" name="组合 19"/>
          <p:cNvGrpSpPr/>
          <p:nvPr/>
        </p:nvGrpSpPr>
        <p:grpSpPr>
          <a:xfrm>
            <a:off x="4040490" y="2565399"/>
            <a:ext cx="1517650" cy="1323975"/>
            <a:chOff x="4268374" y="2533650"/>
            <a:chExt cx="1517650" cy="1323975"/>
          </a:xfrm>
        </p:grpSpPr>
        <p:sp>
          <p:nvSpPr>
            <p:cNvPr id="21" name="AutoShape 4"/>
            <p:cNvSpPr>
              <a:spLocks noChangeArrowheads="1"/>
            </p:cNvSpPr>
            <p:nvPr/>
          </p:nvSpPr>
          <p:spPr bwMode="auto">
            <a:xfrm>
              <a:off x="4268374" y="2533650"/>
              <a:ext cx="1517650" cy="1323975"/>
            </a:xfrm>
            <a:prstGeom prst="hexagon">
              <a:avLst>
                <a:gd name="adj" fmla="val 28652"/>
                <a:gd name="vf" fmla="val 115470"/>
              </a:avLst>
            </a:prstGeom>
            <a:noFill/>
            <a:ln w="25400" cap="flat" cmpd="sng">
              <a:solidFill>
                <a:schemeClr val="bg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zh-CN" sz="1600">
                <a:solidFill>
                  <a:schemeClr val="bg1"/>
                </a:solidFill>
                <a:latin typeface="微软雅黑" pitchFamily="34" charset="-122"/>
                <a:ea typeface="微软雅黑" pitchFamily="34" charset="-122"/>
                <a:sym typeface="微软雅黑" pitchFamily="34" charset="-122"/>
              </a:endParaRPr>
            </a:p>
          </p:txBody>
        </p:sp>
        <p:sp>
          <p:nvSpPr>
            <p:cNvPr id="24" name="TextBox 147"/>
            <p:cNvSpPr>
              <a:spLocks noChangeArrowheads="1"/>
            </p:cNvSpPr>
            <p:nvPr/>
          </p:nvSpPr>
          <p:spPr bwMode="auto">
            <a:xfrm>
              <a:off x="4463637" y="299243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itchFamily="34" charset="-122"/>
                  <a:ea typeface="微软雅黑" pitchFamily="34" charset="-122"/>
                  <a:sym typeface="微软雅黑" pitchFamily="34" charset="-122"/>
                </a:rPr>
                <a:t>添加标题</a:t>
              </a:r>
              <a:endParaRPr lang="zh-CN" altLang="en-US" dirty="0">
                <a:solidFill>
                  <a:srgbClr val="2B2E30"/>
                </a:solidFill>
              </a:endParaRPr>
            </a:p>
          </p:txBody>
        </p:sp>
      </p:grpSp>
      <p:grpSp>
        <p:nvGrpSpPr>
          <p:cNvPr id="25" name="组合 24"/>
          <p:cNvGrpSpPr/>
          <p:nvPr/>
        </p:nvGrpSpPr>
        <p:grpSpPr>
          <a:xfrm>
            <a:off x="1592565" y="2565399"/>
            <a:ext cx="1517650" cy="1323975"/>
            <a:chOff x="1820449" y="2533650"/>
            <a:chExt cx="1517650" cy="1323975"/>
          </a:xfrm>
        </p:grpSpPr>
        <p:sp>
          <p:nvSpPr>
            <p:cNvPr id="26" name="AutoShape 2"/>
            <p:cNvSpPr>
              <a:spLocks noChangeArrowheads="1"/>
            </p:cNvSpPr>
            <p:nvPr/>
          </p:nvSpPr>
          <p:spPr bwMode="auto">
            <a:xfrm>
              <a:off x="1820449" y="2533650"/>
              <a:ext cx="1517650" cy="1323975"/>
            </a:xfrm>
            <a:prstGeom prst="hexagon">
              <a:avLst>
                <a:gd name="adj" fmla="val 28652"/>
                <a:gd name="vf" fmla="val 115470"/>
              </a:avLst>
            </a:prstGeom>
            <a:noFill/>
            <a:ln w="25400" cap="flat" cmpd="sng">
              <a:solidFill>
                <a:schemeClr val="bg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zh-CN" sz="1600">
                <a:solidFill>
                  <a:schemeClr val="bg1"/>
                </a:solidFill>
                <a:latin typeface="微软雅黑" pitchFamily="34" charset="-122"/>
                <a:ea typeface="微软雅黑" pitchFamily="34" charset="-122"/>
                <a:sym typeface="微软雅黑" pitchFamily="34" charset="-122"/>
              </a:endParaRPr>
            </a:p>
          </p:txBody>
        </p:sp>
        <p:sp>
          <p:nvSpPr>
            <p:cNvPr id="31" name="TextBox 147"/>
            <p:cNvSpPr>
              <a:spLocks noChangeArrowheads="1"/>
            </p:cNvSpPr>
            <p:nvPr/>
          </p:nvSpPr>
          <p:spPr bwMode="auto">
            <a:xfrm>
              <a:off x="2034762" y="299243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itchFamily="34" charset="-122"/>
                  <a:ea typeface="微软雅黑" pitchFamily="34" charset="-122"/>
                  <a:sym typeface="微软雅黑" pitchFamily="34" charset="-122"/>
                </a:rPr>
                <a:t>添加标题</a:t>
              </a:r>
              <a:endParaRPr lang="zh-CN" altLang="en-US" dirty="0">
                <a:solidFill>
                  <a:srgbClr val="2B2E30"/>
                </a:solidFill>
              </a:endParaRPr>
            </a:p>
          </p:txBody>
        </p:sp>
      </p:grpSp>
      <p:grpSp>
        <p:nvGrpSpPr>
          <p:cNvPr id="32" name="组合 31"/>
          <p:cNvGrpSpPr/>
          <p:nvPr/>
        </p:nvGrpSpPr>
        <p:grpSpPr>
          <a:xfrm>
            <a:off x="1592565" y="3968749"/>
            <a:ext cx="1517650" cy="1323975"/>
            <a:chOff x="1820449" y="3937000"/>
            <a:chExt cx="1517650" cy="1323975"/>
          </a:xfrm>
        </p:grpSpPr>
        <p:sp>
          <p:nvSpPr>
            <p:cNvPr id="33" name="AutoShape 3"/>
            <p:cNvSpPr>
              <a:spLocks noChangeArrowheads="1"/>
            </p:cNvSpPr>
            <p:nvPr/>
          </p:nvSpPr>
          <p:spPr bwMode="auto">
            <a:xfrm>
              <a:off x="1820449" y="3937000"/>
              <a:ext cx="1517650" cy="1323975"/>
            </a:xfrm>
            <a:prstGeom prst="hexagon">
              <a:avLst>
                <a:gd name="adj" fmla="val 28652"/>
                <a:gd name="vf" fmla="val 115470"/>
              </a:avLst>
            </a:prstGeom>
            <a:noFill/>
            <a:ln w="25400" cap="flat" cmpd="sng">
              <a:solidFill>
                <a:schemeClr val="bg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zh-CN" sz="1600">
                <a:solidFill>
                  <a:schemeClr val="bg1"/>
                </a:solidFill>
                <a:latin typeface="微软雅黑" pitchFamily="34" charset="-122"/>
                <a:ea typeface="微软雅黑" pitchFamily="34" charset="-122"/>
                <a:sym typeface="微软雅黑" pitchFamily="34" charset="-122"/>
              </a:endParaRPr>
            </a:p>
          </p:txBody>
        </p:sp>
        <p:sp>
          <p:nvSpPr>
            <p:cNvPr id="34" name="TextBox 147"/>
            <p:cNvSpPr>
              <a:spLocks noChangeArrowheads="1"/>
            </p:cNvSpPr>
            <p:nvPr/>
          </p:nvSpPr>
          <p:spPr bwMode="auto">
            <a:xfrm>
              <a:off x="2034762" y="442118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itchFamily="34" charset="-122"/>
                  <a:ea typeface="微软雅黑" pitchFamily="34" charset="-122"/>
                  <a:sym typeface="微软雅黑" pitchFamily="34" charset="-122"/>
                </a:rPr>
                <a:t>添加标题</a:t>
              </a:r>
              <a:endParaRPr lang="zh-CN" altLang="en-US" dirty="0">
                <a:solidFill>
                  <a:srgbClr val="2B2E30"/>
                </a:solidFill>
              </a:endParaRPr>
            </a:p>
          </p:txBody>
        </p:sp>
      </p:grpSp>
      <p:grpSp>
        <p:nvGrpSpPr>
          <p:cNvPr id="35" name="组合 34"/>
          <p:cNvGrpSpPr/>
          <p:nvPr/>
        </p:nvGrpSpPr>
        <p:grpSpPr>
          <a:xfrm>
            <a:off x="2816528" y="4689474"/>
            <a:ext cx="1517650" cy="1323975"/>
            <a:chOff x="3044412" y="4657725"/>
            <a:chExt cx="1517650" cy="1323975"/>
          </a:xfrm>
        </p:grpSpPr>
        <p:sp>
          <p:nvSpPr>
            <p:cNvPr id="36" name="AutoShape 6"/>
            <p:cNvSpPr>
              <a:spLocks noChangeArrowheads="1"/>
            </p:cNvSpPr>
            <p:nvPr/>
          </p:nvSpPr>
          <p:spPr bwMode="auto">
            <a:xfrm>
              <a:off x="3044412" y="4657725"/>
              <a:ext cx="1517650" cy="1323975"/>
            </a:xfrm>
            <a:prstGeom prst="hexagon">
              <a:avLst>
                <a:gd name="adj" fmla="val 28652"/>
                <a:gd name="vf" fmla="val 115470"/>
              </a:avLst>
            </a:prstGeom>
            <a:noFill/>
            <a:ln w="25400" cap="flat" cmpd="sng">
              <a:solidFill>
                <a:schemeClr val="bg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zh-CN" sz="1600">
                <a:solidFill>
                  <a:schemeClr val="bg1"/>
                </a:solidFill>
                <a:latin typeface="微软雅黑" pitchFamily="34" charset="-122"/>
                <a:ea typeface="微软雅黑" pitchFamily="34" charset="-122"/>
                <a:sym typeface="微软雅黑" pitchFamily="34" charset="-122"/>
              </a:endParaRPr>
            </a:p>
          </p:txBody>
        </p:sp>
        <p:sp>
          <p:nvSpPr>
            <p:cNvPr id="37" name="TextBox 147"/>
            <p:cNvSpPr>
              <a:spLocks noChangeArrowheads="1"/>
            </p:cNvSpPr>
            <p:nvPr/>
          </p:nvSpPr>
          <p:spPr bwMode="auto">
            <a:xfrm>
              <a:off x="3249199" y="5135562"/>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rgbClr val="2B2E30"/>
                  </a:solidFill>
                  <a:latin typeface="微软雅黑" pitchFamily="34" charset="-122"/>
                  <a:ea typeface="微软雅黑" pitchFamily="34" charset="-122"/>
                  <a:sym typeface="微软雅黑" pitchFamily="34" charset="-122"/>
                </a:rPr>
                <a:t>添加标题</a:t>
              </a:r>
              <a:endParaRPr lang="zh-CN" altLang="en-US">
                <a:solidFill>
                  <a:srgbClr val="2B2E30"/>
                </a:solidFill>
              </a:endParaRPr>
            </a:p>
          </p:txBody>
        </p:sp>
      </p:grpSp>
      <p:grpSp>
        <p:nvGrpSpPr>
          <p:cNvPr id="38" name="组合 37"/>
          <p:cNvGrpSpPr/>
          <p:nvPr/>
        </p:nvGrpSpPr>
        <p:grpSpPr>
          <a:xfrm>
            <a:off x="2816528" y="3284536"/>
            <a:ext cx="1517650" cy="1323975"/>
            <a:chOff x="3044412" y="3252787"/>
            <a:chExt cx="1517650" cy="1323975"/>
          </a:xfrm>
          <a:solidFill>
            <a:schemeClr val="bg1"/>
          </a:solidFill>
        </p:grpSpPr>
        <p:sp>
          <p:nvSpPr>
            <p:cNvPr id="39" name="AutoShape 5"/>
            <p:cNvSpPr>
              <a:spLocks noChangeArrowheads="1"/>
            </p:cNvSpPr>
            <p:nvPr/>
          </p:nvSpPr>
          <p:spPr bwMode="auto">
            <a:xfrm>
              <a:off x="3044412" y="3252787"/>
              <a:ext cx="1517650" cy="1323975"/>
            </a:xfrm>
            <a:prstGeom prst="hexagon">
              <a:avLst>
                <a:gd name="adj" fmla="val 28652"/>
                <a:gd name="vf" fmla="val 115470"/>
              </a:avLst>
            </a:prstGeom>
            <a:grpFill/>
            <a:ln w="3175" cap="flat" cmpd="sng">
              <a:noFill/>
              <a:bevel/>
              <a:headEnd/>
              <a:tailEnd/>
            </a:ln>
          </p:spPr>
          <p:txBody>
            <a:bodyPr anchor="ctr"/>
            <a:lstStyle/>
            <a:p>
              <a:pPr algn="ctr"/>
              <a:endParaRPr lang="zh-CN" altLang="zh-CN">
                <a:solidFill>
                  <a:srgbClr val="FFFFFF"/>
                </a:solidFill>
                <a:ea typeface="微软雅黑" pitchFamily="34" charset="-122"/>
                <a:sym typeface="微软雅黑" pitchFamily="34" charset="-122"/>
              </a:endParaRPr>
            </a:p>
          </p:txBody>
        </p:sp>
        <p:sp>
          <p:nvSpPr>
            <p:cNvPr id="40" name="TextBox 147"/>
            <p:cNvSpPr>
              <a:spLocks noChangeArrowheads="1"/>
            </p:cNvSpPr>
            <p:nvPr/>
          </p:nvSpPr>
          <p:spPr bwMode="auto">
            <a:xfrm>
              <a:off x="3266662" y="3586847"/>
              <a:ext cx="1054100" cy="646331"/>
            </a:xfrm>
            <a:prstGeom prst="rect">
              <a:avLst/>
            </a:prstGeom>
            <a:grpFill/>
            <a:ln w="3175" cap="flat" cmpd="sng">
              <a:noFill/>
              <a:bevel/>
              <a:headEnd/>
              <a:tailEnd/>
            </a:ln>
            <a:extLst>
              <a:ext uri="{91240B29-F687-4F45-9708-019B960494DF}">
                <a14:hiddenLine xmlns:a14="http://schemas.microsoft.com/office/drawing/2010/main" w="9525" cmpd="sng">
                  <a:solidFill>
                    <a:srgbClr val="000000"/>
                  </a:solidFill>
                  <a:miter lim="800000"/>
                  <a:headEnd/>
                  <a:tailEnd/>
                </a14:hiddenLine>
              </a:ext>
            </a:extLst>
          </p:spPr>
          <p:txBody>
            <a:bodyPr anchor="ctr"/>
            <a:lstStyle/>
            <a:p>
              <a:pPr algn="ctr"/>
              <a:r>
                <a:rPr lang="zh-CN" altLang="en-US" dirty="0">
                  <a:solidFill>
                    <a:srgbClr val="FFFFFF"/>
                  </a:solidFill>
                  <a:ea typeface="微软雅黑" pitchFamily="34" charset="-122"/>
                  <a:sym typeface="微软雅黑" pitchFamily="34" charset="-122"/>
                </a:rPr>
                <a:t>添加标题</a:t>
              </a:r>
              <a:endParaRPr lang="zh-CN" altLang="en-US" dirty="0">
                <a:solidFill>
                  <a:srgbClr val="FFFFFF"/>
                </a:solidFill>
                <a:ea typeface="微软雅黑" pitchFamily="34" charset="-122"/>
              </a:endParaRPr>
            </a:p>
          </p:txBody>
        </p:sp>
      </p:grpSp>
      <p:sp>
        <p:nvSpPr>
          <p:cNvPr id="41" name="TextBox 40"/>
          <p:cNvSpPr txBox="1"/>
          <p:nvPr/>
        </p:nvSpPr>
        <p:spPr>
          <a:xfrm>
            <a:off x="6711531" y="1839345"/>
            <a:ext cx="3168352" cy="1338828"/>
          </a:xfrm>
          <a:prstGeom prst="rect">
            <a:avLst/>
          </a:prstGeom>
          <a:noFill/>
        </p:spPr>
        <p:txBody>
          <a:bodyPr wrap="square" rtlCol="0">
            <a:spAutoFit/>
          </a:bodyPr>
          <a:lstStyle/>
          <a:p>
            <a:pPr>
              <a:lnSpc>
                <a:spcPct val="150000"/>
              </a:lnSpc>
            </a:pPr>
            <a:r>
              <a:rPr lang="zh-CN" altLang="en-US" dirty="0" smtClean="0">
                <a:solidFill>
                  <a:schemeClr val="accent2"/>
                </a:solidFill>
                <a:latin typeface="+mn-ea"/>
                <a:ea typeface="+mn-ea"/>
              </a:rPr>
              <a:t>这里输入您的文字</a:t>
            </a:r>
            <a:r>
              <a:rPr lang="zh-CN" altLang="en-US" dirty="0">
                <a:solidFill>
                  <a:schemeClr val="accent2"/>
                </a:solidFill>
                <a:latin typeface="+mn-ea"/>
                <a:ea typeface="+mn-ea"/>
              </a:rPr>
              <a:t>这里输入您的</a:t>
            </a:r>
            <a:r>
              <a:rPr lang="zh-CN" altLang="en-US" dirty="0" smtClean="0">
                <a:solidFill>
                  <a:schemeClr val="accent2"/>
                </a:solidFill>
                <a:latin typeface="+mn-ea"/>
                <a:ea typeface="+mn-ea"/>
              </a:rPr>
              <a:t>文字</a:t>
            </a:r>
            <a:r>
              <a:rPr lang="zh-CN" altLang="en-US" dirty="0">
                <a:solidFill>
                  <a:schemeClr val="accent2"/>
                </a:solidFill>
                <a:latin typeface="+mn-ea"/>
                <a:ea typeface="+mn-ea"/>
              </a:rPr>
              <a:t>这里输入您的文字这里输入您的</a:t>
            </a:r>
            <a:r>
              <a:rPr lang="zh-CN" altLang="en-US" dirty="0" smtClean="0">
                <a:solidFill>
                  <a:schemeClr val="accent2"/>
                </a:solidFill>
                <a:latin typeface="+mn-ea"/>
                <a:ea typeface="+mn-ea"/>
              </a:rPr>
              <a:t>文字这里</a:t>
            </a:r>
            <a:r>
              <a:rPr lang="zh-CN" altLang="en-US" dirty="0">
                <a:solidFill>
                  <a:schemeClr val="accent2"/>
                </a:solidFill>
                <a:latin typeface="+mn-ea"/>
                <a:ea typeface="+mn-ea"/>
              </a:rPr>
              <a:t>输入</a:t>
            </a:r>
            <a:r>
              <a:rPr lang="zh-CN" altLang="en-US" dirty="0" smtClean="0">
                <a:solidFill>
                  <a:schemeClr val="accent2"/>
                </a:solidFill>
                <a:latin typeface="+mn-ea"/>
                <a:ea typeface="+mn-ea"/>
              </a:rPr>
              <a:t>您</a:t>
            </a:r>
            <a:endParaRPr lang="zh-CN" altLang="en-US" dirty="0">
              <a:solidFill>
                <a:schemeClr val="accent2"/>
              </a:solidFill>
              <a:latin typeface="+mn-ea"/>
              <a:ea typeface="+mn-ea"/>
            </a:endParaRPr>
          </a:p>
        </p:txBody>
      </p:sp>
      <p:sp>
        <p:nvSpPr>
          <p:cNvPr id="28" name="TextBox 27"/>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2.1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43"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688415970"/>
      </p:ext>
    </p:extLst>
  </p:cSld>
  <p:clrMapOvr>
    <a:masterClrMapping/>
  </p:clrMapOvr>
  <mc:AlternateContent xmlns:mc="http://schemas.openxmlformats.org/markup-compatibility/2006" xmlns:p14="http://schemas.microsoft.com/office/powerpoint/2010/main">
    <mc:Choice Requires="p14">
      <p:transition spd="slow" p14:dur="800" advTm="6328">
        <p14:prism/>
      </p:transition>
    </mc:Choice>
    <mc:Fallback xmlns="">
      <p:transition spd="slow" advTm="6328">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33333">
                                          <p:cBhvr additive="base">
                                            <p:cTn id="7" dur="300" fill="hold"/>
                                            <p:tgtEl>
                                              <p:spTgt spid="43"/>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4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8"/>
                                            </p:tgtEl>
                                            <p:attrNameLst>
                                              <p:attrName>style.visibility</p:attrName>
                                            </p:attrNameLst>
                                          </p:cBhvr>
                                          <p:to>
                                            <p:strVal val="visible"/>
                                          </p:to>
                                        </p:set>
                                        <p:anim calcmode="lin" valueType="num">
                                          <p:cBhvr>
                                            <p:cTn id="11" dur="4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8"/>
                                            </p:tgtEl>
                                            <p:attrNameLst>
                                              <p:attrName>ppt_y</p:attrName>
                                            </p:attrNameLst>
                                          </p:cBhvr>
                                          <p:tavLst>
                                            <p:tav tm="0">
                                              <p:val>
                                                <p:strVal val="#ppt_y"/>
                                              </p:val>
                                            </p:tav>
                                            <p:tav tm="100000">
                                              <p:val>
                                                <p:strVal val="#ppt_y"/>
                                              </p:val>
                                            </p:tav>
                                          </p:tavLst>
                                        </p:anim>
                                        <p:anim calcmode="lin" valueType="num">
                                          <p:cBhvr>
                                            <p:cTn id="13" dur="4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8"/>
                                            </p:tgtEl>
                                          </p:cBhvr>
                                        </p:animEffect>
                                      </p:childTnLst>
                                    </p:cTn>
                                  </p:par>
                                </p:childTnLst>
                              </p:cTn>
                            </p:par>
                            <p:par>
                              <p:cTn id="16" fill="hold">
                                <p:stCondLst>
                                  <p:cond delay="760"/>
                                </p:stCondLst>
                                <p:childTnLst>
                                  <p:par>
                                    <p:cTn id="17" presetID="1" presetClass="entr" presetSubtype="0" fill="hold" grpId="1"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760"/>
                                </p:stCondLst>
                                <p:childTnLst>
                                  <p:par>
                                    <p:cTn id="20" presetID="49" presetClass="path" presetSubtype="0" accel="50000" decel="50000" fill="hold" grpId="0" nodeType="afterEffect">
                                      <p:stCondLst>
                                        <p:cond delay="0"/>
                                      </p:stCondLst>
                                      <p:childTnLst>
                                        <p:animMotion origin="layout" path="M 0.35931 0.3963 L -4.18629E-6 -1.85185E-6 " pathEditMode="relative" rAng="0" ptsTypes="AA">
                                          <p:cBhvr>
                                            <p:cTn id="21" dur="1000" fill="hold"/>
                                            <p:tgtEl>
                                              <p:spTgt spid="13"/>
                                            </p:tgtEl>
                                            <p:attrNameLst>
                                              <p:attrName>ppt_x</p:attrName>
                                              <p:attrName>ppt_y</p:attrName>
                                            </p:attrNameLst>
                                          </p:cBhvr>
                                          <p:rCtr x="-17965" y="-19815"/>
                                        </p:animMotion>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49" presetClass="path" presetSubtype="0" accel="50000" decel="50000" fill="hold" nodeType="withEffect">
                                      <p:stCondLst>
                                        <p:cond delay="0"/>
                                      </p:stCondLst>
                                      <p:childTnLst>
                                        <p:animMotion origin="layout" path="M 4.9304E-6 -0.49629 L 4.9304E-6 -3.7037E-6 " pathEditMode="relative" rAng="0" ptsTypes="AA">
                                          <p:cBhvr>
                                            <p:cTn id="25" dur="1000" fill="hold"/>
                                            <p:tgtEl>
                                              <p:spTgt spid="17"/>
                                            </p:tgtEl>
                                            <p:attrNameLst>
                                              <p:attrName>ppt_x</p:attrName>
                                              <p:attrName>ppt_y</p:attrName>
                                            </p:attrNameLst>
                                          </p:cBhvr>
                                          <p:rCtr x="0" y="24815"/>
                                        </p:animMotion>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49" presetClass="path" presetSubtype="0" accel="50000" decel="50000" fill="hold" nodeType="withEffect">
                                      <p:stCondLst>
                                        <p:cond delay="0"/>
                                      </p:stCondLst>
                                      <p:childTnLst>
                                        <p:animMotion origin="layout" path="M -0.27814 -0.39653 L 4.13685E-6 -2.22222E-6 " pathEditMode="relative" rAng="0" ptsTypes="AA">
                                          <p:cBhvr>
                                            <p:cTn id="29" dur="1000" fill="hold"/>
                                            <p:tgtEl>
                                              <p:spTgt spid="25"/>
                                            </p:tgtEl>
                                            <p:attrNameLst>
                                              <p:attrName>ppt_x</p:attrName>
                                              <p:attrName>ppt_y</p:attrName>
                                            </p:attrNameLst>
                                          </p:cBhvr>
                                          <p:rCtr x="13907" y="19815"/>
                                        </p:animMotion>
                                      </p:childTnLst>
                                    </p:cTn>
                                  </p:par>
                                  <p:par>
                                    <p:cTn id="30" presetID="1"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49" presetClass="path" presetSubtype="0" accel="50000" decel="50000" fill="hold" nodeType="withEffect">
                                      <p:stCondLst>
                                        <p:cond delay="0"/>
                                      </p:stCondLst>
                                      <p:childTnLst>
                                        <p:animMotion origin="layout" path="M -0.27814 0.25996 L 4.13685E-6 -1.85185E-6 " pathEditMode="relative" rAng="0" ptsTypes="AA">
                                          <p:cBhvr>
                                            <p:cTn id="33" dur="1000" fill="hold"/>
                                            <p:tgtEl>
                                              <p:spTgt spid="32"/>
                                            </p:tgtEl>
                                            <p:attrNameLst>
                                              <p:attrName>ppt_x</p:attrName>
                                              <p:attrName>ppt_y</p:attrName>
                                            </p:attrNameLst>
                                          </p:cBhvr>
                                          <p:rCtr x="13907" y="-13009"/>
                                        </p:animMotion>
                                      </p:childTnLst>
                                    </p:cTn>
                                  </p:par>
                                  <p:par>
                                    <p:cTn id="34" presetID="1"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par>
                                    <p:cTn id="36" presetID="49" presetClass="path" presetSubtype="0" accel="50000" decel="50000" fill="hold" nodeType="withEffect">
                                      <p:stCondLst>
                                        <p:cond delay="0"/>
                                      </p:stCondLst>
                                      <p:childTnLst>
                                        <p:animMotion origin="layout" path="M 4.9304E-6 0.32269 L 4.9304E-6 -4.44444E-6 " pathEditMode="relative" rAng="0" ptsTypes="AA">
                                          <p:cBhvr>
                                            <p:cTn id="37" dur="1000" fill="hold"/>
                                            <p:tgtEl>
                                              <p:spTgt spid="35"/>
                                            </p:tgtEl>
                                            <p:attrNameLst>
                                              <p:attrName>ppt_x</p:attrName>
                                              <p:attrName>ppt_y</p:attrName>
                                            </p:attrNameLst>
                                          </p:cBhvr>
                                          <p:rCtr x="0" y="-16134"/>
                                        </p:animMotion>
                                      </p:childTnLst>
                                    </p:cTn>
                                  </p:par>
                                  <p:par>
                                    <p:cTn id="38" presetID="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56" presetClass="path" presetSubtype="0" accel="50000" decel="50000" fill="hold" nodeType="withEffect">
                                      <p:stCondLst>
                                        <p:cond delay="0"/>
                                      </p:stCondLst>
                                      <p:childTnLst>
                                        <p:animMotion origin="layout" path="M -4.27605E-6 -2.22222E-6 L 0.37687 -0.50139 " pathEditMode="relative" rAng="0" ptsTypes="AA">
                                          <p:cBhvr>
                                            <p:cTn id="41" dur="1000" spd="-100000" fill="hold"/>
                                            <p:tgtEl>
                                              <p:spTgt spid="20"/>
                                            </p:tgtEl>
                                            <p:attrNameLst>
                                              <p:attrName>ppt_x</p:attrName>
                                              <p:attrName>ppt_y</p:attrName>
                                            </p:attrNameLst>
                                          </p:cBhvr>
                                          <p:rCtr x="18837" y="-25069"/>
                                        </p:animMotion>
                                      </p:childTnLst>
                                    </p:cTn>
                                  </p:par>
                                </p:childTnLst>
                              </p:cTn>
                            </p:par>
                            <p:par>
                              <p:cTn id="42" fill="hold">
                                <p:stCondLst>
                                  <p:cond delay="1760"/>
                                </p:stCondLst>
                                <p:childTnLst>
                                  <p:par>
                                    <p:cTn id="43" presetID="53" presetClass="entr" presetSubtype="16"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par>
                              <p:cTn id="48" fill="hold">
                                <p:stCondLst>
                                  <p:cond delay="2260"/>
                                </p:stCondLst>
                                <p:childTnLst>
                                  <p:par>
                                    <p:cTn id="49" presetID="26" presetClass="emph" presetSubtype="0" fill="hold" grpId="2"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par>
                              <p:cTn id="52" fill="hold">
                                <p:stCondLst>
                                  <p:cond delay="276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326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3760"/>
                                </p:stCondLst>
                                <p:childTnLst>
                                  <p:par>
                                    <p:cTn id="61" presetID="26" presetClass="emph" presetSubtype="0" fill="hold" grpId="1" nodeType="afterEffect">
                                      <p:stCondLst>
                                        <p:cond delay="0"/>
                                      </p:stCondLst>
                                      <p:childTnLst>
                                        <p:animEffect transition="out" filter="fade">
                                          <p:cBhvr>
                                            <p:cTn id="62" dur="500" tmFilter="0, 0; .2, .5; .8, .5; 1, 0"/>
                                            <p:tgtEl>
                                              <p:spTgt spid="14"/>
                                            </p:tgtEl>
                                          </p:cBhvr>
                                        </p:animEffect>
                                        <p:animScale>
                                          <p:cBhvr>
                                            <p:cTn id="63" dur="250" autoRev="1" fill="hold"/>
                                            <p:tgtEl>
                                              <p:spTgt spid="14"/>
                                            </p:tgtEl>
                                          </p:cBhvr>
                                          <p:by x="105000" y="105000"/>
                                        </p:animScale>
                                      </p:childTnLst>
                                    </p:cTn>
                                  </p:par>
                                </p:childTnLst>
                              </p:cTn>
                            </p:par>
                            <p:par>
                              <p:cTn id="64" fill="hold">
                                <p:stCondLst>
                                  <p:cond delay="4260"/>
                                </p:stCondLst>
                                <p:childTnLst>
                                  <p:par>
                                    <p:cTn id="65" presetID="42"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anim calcmode="lin" valueType="num">
                                          <p:cBhvr>
                                            <p:cTn id="68" dur="500" fill="hold"/>
                                            <p:tgtEl>
                                              <p:spTgt spid="41"/>
                                            </p:tgtEl>
                                            <p:attrNameLst>
                                              <p:attrName>ppt_x</p:attrName>
                                            </p:attrNameLst>
                                          </p:cBhvr>
                                          <p:tavLst>
                                            <p:tav tm="0">
                                              <p:val>
                                                <p:strVal val="#ppt_x"/>
                                              </p:val>
                                            </p:tav>
                                            <p:tav tm="100000">
                                              <p:val>
                                                <p:strVal val="#ppt_x"/>
                                              </p:val>
                                            </p:tav>
                                          </p:tavLst>
                                        </p:anim>
                                        <p:anim calcmode="lin" valueType="num">
                                          <p:cBhvr>
                                            <p:cTn id="69"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41" grpId="0"/>
          <p:bldP spid="28" grpId="0"/>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300" fill="hold"/>
                                            <p:tgtEl>
                                              <p:spTgt spid="43"/>
                                            </p:tgtEl>
                                            <p:attrNameLst>
                                              <p:attrName>ppt_x</p:attrName>
                                            </p:attrNameLst>
                                          </p:cBhvr>
                                          <p:tavLst>
                                            <p:tav tm="0">
                                              <p:val>
                                                <p:strVal val="0-#ppt_w/2"/>
                                              </p:val>
                                            </p:tav>
                                            <p:tav tm="100000">
                                              <p:val>
                                                <p:strVal val="#ppt_x"/>
                                              </p:val>
                                            </p:tav>
                                          </p:tavLst>
                                        </p:anim>
                                        <p:anim calcmode="lin" valueType="num">
                                          <p:cBhvr additive="base">
                                            <p:cTn id="8" dur="300" fill="hold"/>
                                            <p:tgtEl>
                                              <p:spTgt spid="4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8"/>
                                            </p:tgtEl>
                                            <p:attrNameLst>
                                              <p:attrName>style.visibility</p:attrName>
                                            </p:attrNameLst>
                                          </p:cBhvr>
                                          <p:to>
                                            <p:strVal val="visible"/>
                                          </p:to>
                                        </p:set>
                                        <p:anim calcmode="lin" valueType="num">
                                          <p:cBhvr>
                                            <p:cTn id="11" dur="4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8"/>
                                            </p:tgtEl>
                                            <p:attrNameLst>
                                              <p:attrName>ppt_y</p:attrName>
                                            </p:attrNameLst>
                                          </p:cBhvr>
                                          <p:tavLst>
                                            <p:tav tm="0">
                                              <p:val>
                                                <p:strVal val="#ppt_y"/>
                                              </p:val>
                                            </p:tav>
                                            <p:tav tm="100000">
                                              <p:val>
                                                <p:strVal val="#ppt_y"/>
                                              </p:val>
                                            </p:tav>
                                          </p:tavLst>
                                        </p:anim>
                                        <p:anim calcmode="lin" valueType="num">
                                          <p:cBhvr>
                                            <p:cTn id="13" dur="4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8"/>
                                            </p:tgtEl>
                                          </p:cBhvr>
                                        </p:animEffect>
                                      </p:childTnLst>
                                    </p:cTn>
                                  </p:par>
                                </p:childTnLst>
                              </p:cTn>
                            </p:par>
                            <p:par>
                              <p:cTn id="16" fill="hold">
                                <p:stCondLst>
                                  <p:cond delay="760"/>
                                </p:stCondLst>
                                <p:childTnLst>
                                  <p:par>
                                    <p:cTn id="17" presetID="1" presetClass="entr" presetSubtype="0" fill="hold" grpId="1"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760"/>
                                </p:stCondLst>
                                <p:childTnLst>
                                  <p:par>
                                    <p:cTn id="20" presetID="49" presetClass="path" presetSubtype="0" accel="50000" decel="50000" fill="hold" grpId="0" nodeType="afterEffect">
                                      <p:stCondLst>
                                        <p:cond delay="0"/>
                                      </p:stCondLst>
                                      <p:childTnLst>
                                        <p:animMotion origin="layout" path="M 0.35931 0.3963 L -4.18629E-6 -1.85185E-6 " pathEditMode="relative" rAng="0" ptsTypes="AA">
                                          <p:cBhvr>
                                            <p:cTn id="21" dur="1000" fill="hold"/>
                                            <p:tgtEl>
                                              <p:spTgt spid="13"/>
                                            </p:tgtEl>
                                            <p:attrNameLst>
                                              <p:attrName>ppt_x</p:attrName>
                                              <p:attrName>ppt_y</p:attrName>
                                            </p:attrNameLst>
                                          </p:cBhvr>
                                          <p:rCtr x="-17965" y="-19815"/>
                                        </p:animMotion>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49" presetClass="path" presetSubtype="0" accel="50000" decel="50000" fill="hold" nodeType="withEffect">
                                      <p:stCondLst>
                                        <p:cond delay="0"/>
                                      </p:stCondLst>
                                      <p:childTnLst>
                                        <p:animMotion origin="layout" path="M 4.9304E-6 -0.49629 L 4.9304E-6 -3.7037E-6 " pathEditMode="relative" rAng="0" ptsTypes="AA">
                                          <p:cBhvr>
                                            <p:cTn id="25" dur="1000" fill="hold"/>
                                            <p:tgtEl>
                                              <p:spTgt spid="17"/>
                                            </p:tgtEl>
                                            <p:attrNameLst>
                                              <p:attrName>ppt_x</p:attrName>
                                              <p:attrName>ppt_y</p:attrName>
                                            </p:attrNameLst>
                                          </p:cBhvr>
                                          <p:rCtr x="0" y="24815"/>
                                        </p:animMotion>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49" presetClass="path" presetSubtype="0" accel="50000" decel="50000" fill="hold" nodeType="withEffect">
                                      <p:stCondLst>
                                        <p:cond delay="0"/>
                                      </p:stCondLst>
                                      <p:childTnLst>
                                        <p:animMotion origin="layout" path="M -0.27814 -0.39653 L 4.13685E-6 -2.22222E-6 " pathEditMode="relative" rAng="0" ptsTypes="AA">
                                          <p:cBhvr>
                                            <p:cTn id="29" dur="1000" fill="hold"/>
                                            <p:tgtEl>
                                              <p:spTgt spid="25"/>
                                            </p:tgtEl>
                                            <p:attrNameLst>
                                              <p:attrName>ppt_x</p:attrName>
                                              <p:attrName>ppt_y</p:attrName>
                                            </p:attrNameLst>
                                          </p:cBhvr>
                                          <p:rCtr x="13907" y="19815"/>
                                        </p:animMotion>
                                      </p:childTnLst>
                                    </p:cTn>
                                  </p:par>
                                  <p:par>
                                    <p:cTn id="30" presetID="1"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49" presetClass="path" presetSubtype="0" accel="50000" decel="50000" fill="hold" nodeType="withEffect">
                                      <p:stCondLst>
                                        <p:cond delay="0"/>
                                      </p:stCondLst>
                                      <p:childTnLst>
                                        <p:animMotion origin="layout" path="M -0.27814 0.25996 L 4.13685E-6 -1.85185E-6 " pathEditMode="relative" rAng="0" ptsTypes="AA">
                                          <p:cBhvr>
                                            <p:cTn id="33" dur="1000" fill="hold"/>
                                            <p:tgtEl>
                                              <p:spTgt spid="32"/>
                                            </p:tgtEl>
                                            <p:attrNameLst>
                                              <p:attrName>ppt_x</p:attrName>
                                              <p:attrName>ppt_y</p:attrName>
                                            </p:attrNameLst>
                                          </p:cBhvr>
                                          <p:rCtr x="13907" y="-13009"/>
                                        </p:animMotion>
                                      </p:childTnLst>
                                    </p:cTn>
                                  </p:par>
                                  <p:par>
                                    <p:cTn id="34" presetID="1"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par>
                                    <p:cTn id="36" presetID="49" presetClass="path" presetSubtype="0" accel="50000" decel="50000" fill="hold" nodeType="withEffect">
                                      <p:stCondLst>
                                        <p:cond delay="0"/>
                                      </p:stCondLst>
                                      <p:childTnLst>
                                        <p:animMotion origin="layout" path="M 4.9304E-6 0.32269 L 4.9304E-6 -4.44444E-6 " pathEditMode="relative" rAng="0" ptsTypes="AA">
                                          <p:cBhvr>
                                            <p:cTn id="37" dur="1000" fill="hold"/>
                                            <p:tgtEl>
                                              <p:spTgt spid="35"/>
                                            </p:tgtEl>
                                            <p:attrNameLst>
                                              <p:attrName>ppt_x</p:attrName>
                                              <p:attrName>ppt_y</p:attrName>
                                            </p:attrNameLst>
                                          </p:cBhvr>
                                          <p:rCtr x="0" y="-16134"/>
                                        </p:animMotion>
                                      </p:childTnLst>
                                    </p:cTn>
                                  </p:par>
                                  <p:par>
                                    <p:cTn id="38" presetID="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56" presetClass="path" presetSubtype="0" accel="50000" decel="50000" fill="hold" nodeType="withEffect">
                                      <p:stCondLst>
                                        <p:cond delay="0"/>
                                      </p:stCondLst>
                                      <p:childTnLst>
                                        <p:animMotion origin="layout" path="M -4.27605E-6 -2.22222E-6 L 0.37687 -0.50139 " pathEditMode="relative" rAng="0" ptsTypes="AA">
                                          <p:cBhvr>
                                            <p:cTn id="41" dur="1000" spd="-100000" fill="hold"/>
                                            <p:tgtEl>
                                              <p:spTgt spid="20"/>
                                            </p:tgtEl>
                                            <p:attrNameLst>
                                              <p:attrName>ppt_x</p:attrName>
                                              <p:attrName>ppt_y</p:attrName>
                                            </p:attrNameLst>
                                          </p:cBhvr>
                                          <p:rCtr x="18837" y="-25069"/>
                                        </p:animMotion>
                                      </p:childTnLst>
                                    </p:cTn>
                                  </p:par>
                                </p:childTnLst>
                              </p:cTn>
                            </p:par>
                            <p:par>
                              <p:cTn id="42" fill="hold">
                                <p:stCondLst>
                                  <p:cond delay="1760"/>
                                </p:stCondLst>
                                <p:childTnLst>
                                  <p:par>
                                    <p:cTn id="43" presetID="53" presetClass="entr" presetSubtype="16"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par>
                              <p:cTn id="48" fill="hold">
                                <p:stCondLst>
                                  <p:cond delay="2260"/>
                                </p:stCondLst>
                                <p:childTnLst>
                                  <p:par>
                                    <p:cTn id="49" presetID="26" presetClass="emph" presetSubtype="0" fill="hold" grpId="2"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par>
                              <p:cTn id="52" fill="hold">
                                <p:stCondLst>
                                  <p:cond delay="276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326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3760"/>
                                </p:stCondLst>
                                <p:childTnLst>
                                  <p:par>
                                    <p:cTn id="61" presetID="26" presetClass="emph" presetSubtype="0" fill="hold" grpId="1" nodeType="afterEffect">
                                      <p:stCondLst>
                                        <p:cond delay="0"/>
                                      </p:stCondLst>
                                      <p:childTnLst>
                                        <p:animEffect transition="out" filter="fade">
                                          <p:cBhvr>
                                            <p:cTn id="62" dur="500" tmFilter="0, 0; .2, .5; .8, .5; 1, 0"/>
                                            <p:tgtEl>
                                              <p:spTgt spid="14"/>
                                            </p:tgtEl>
                                          </p:cBhvr>
                                        </p:animEffect>
                                        <p:animScale>
                                          <p:cBhvr>
                                            <p:cTn id="63" dur="250" autoRev="1" fill="hold"/>
                                            <p:tgtEl>
                                              <p:spTgt spid="14"/>
                                            </p:tgtEl>
                                          </p:cBhvr>
                                          <p:by x="105000" y="105000"/>
                                        </p:animScale>
                                      </p:childTnLst>
                                    </p:cTn>
                                  </p:par>
                                </p:childTnLst>
                              </p:cTn>
                            </p:par>
                            <p:par>
                              <p:cTn id="64" fill="hold">
                                <p:stCondLst>
                                  <p:cond delay="4260"/>
                                </p:stCondLst>
                                <p:childTnLst>
                                  <p:par>
                                    <p:cTn id="65" presetID="42"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anim calcmode="lin" valueType="num">
                                          <p:cBhvr>
                                            <p:cTn id="68" dur="500" fill="hold"/>
                                            <p:tgtEl>
                                              <p:spTgt spid="41"/>
                                            </p:tgtEl>
                                            <p:attrNameLst>
                                              <p:attrName>ppt_x</p:attrName>
                                            </p:attrNameLst>
                                          </p:cBhvr>
                                          <p:tavLst>
                                            <p:tav tm="0">
                                              <p:val>
                                                <p:strVal val="#ppt_x"/>
                                              </p:val>
                                            </p:tav>
                                            <p:tav tm="100000">
                                              <p:val>
                                                <p:strVal val="#ppt_x"/>
                                              </p:val>
                                            </p:tav>
                                          </p:tavLst>
                                        </p:anim>
                                        <p:anim calcmode="lin" valueType="num">
                                          <p:cBhvr>
                                            <p:cTn id="69"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41" grpId="0"/>
          <p:bldP spid="28" grpId="0"/>
          <p:bldP spid="43"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34"/>
          <p:cNvSpPr/>
          <p:nvPr/>
        </p:nvSpPr>
        <p:spPr>
          <a:xfrm>
            <a:off x="1106477" y="2231079"/>
            <a:ext cx="4380179" cy="3038051"/>
          </a:xfrm>
          <a:prstGeom prst="roundRect">
            <a:avLst>
              <a:gd name="adj" fmla="val 8586"/>
            </a:avLst>
          </a:prstGeom>
          <a:noFill/>
          <a:ln w="12700" cap="flat" cmpd="sng" algn="ctr">
            <a:solidFill>
              <a:schemeClr val="accent2"/>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2"/>
              </a:solidFill>
              <a:effectLst/>
              <a:uLnTx/>
              <a:uFillTx/>
              <a:latin typeface="Calibri"/>
              <a:ea typeface="宋体"/>
              <a:cs typeface="+mn-cs"/>
            </a:endParaRPr>
          </a:p>
        </p:txBody>
      </p:sp>
      <p:sp>
        <p:nvSpPr>
          <p:cNvPr id="19" name="矩形​​ 30"/>
          <p:cNvSpPr>
            <a:spLocks noChangeArrowheads="1"/>
          </p:cNvSpPr>
          <p:nvPr/>
        </p:nvSpPr>
        <p:spPr bwMode="auto">
          <a:xfrm>
            <a:off x="1827203" y="2744204"/>
            <a:ext cx="3081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chemeClr val="accent2"/>
                </a:solidFill>
                <a:latin typeface="微软雅黑" pitchFamily="34" charset="-122"/>
                <a:ea typeface="微软雅黑" pitchFamily="34" charset="-122"/>
              </a:rPr>
              <a:t>点击此处录入标题内容</a:t>
            </a:r>
          </a:p>
        </p:txBody>
      </p:sp>
      <p:sp>
        <p:nvSpPr>
          <p:cNvPr id="20" name="矩形​​ 31"/>
          <p:cNvSpPr>
            <a:spLocks noChangeArrowheads="1"/>
          </p:cNvSpPr>
          <p:nvPr/>
        </p:nvSpPr>
        <p:spPr bwMode="auto">
          <a:xfrm>
            <a:off x="1827203" y="3350224"/>
            <a:ext cx="3081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a:solidFill>
                  <a:schemeClr val="accent2"/>
                </a:solidFill>
                <a:latin typeface="微软雅黑" pitchFamily="34" charset="-122"/>
                <a:ea typeface="微软雅黑" pitchFamily="34" charset="-122"/>
              </a:rPr>
              <a:t>点击此处录入标题内容</a:t>
            </a:r>
          </a:p>
        </p:txBody>
      </p:sp>
      <p:sp>
        <p:nvSpPr>
          <p:cNvPr id="21" name="矩形​​ 32"/>
          <p:cNvSpPr>
            <a:spLocks noChangeArrowheads="1"/>
          </p:cNvSpPr>
          <p:nvPr/>
        </p:nvSpPr>
        <p:spPr bwMode="auto">
          <a:xfrm>
            <a:off x="1827203" y="3966801"/>
            <a:ext cx="3081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a:solidFill>
                  <a:schemeClr val="accent2"/>
                </a:solidFill>
                <a:latin typeface="微软雅黑" pitchFamily="34" charset="-122"/>
                <a:ea typeface="微软雅黑" pitchFamily="34" charset="-122"/>
              </a:rPr>
              <a:t>点击此处录入标题内容</a:t>
            </a:r>
          </a:p>
        </p:txBody>
      </p:sp>
      <p:sp>
        <p:nvSpPr>
          <p:cNvPr id="22" name="矩形​​ 33"/>
          <p:cNvSpPr>
            <a:spLocks noChangeArrowheads="1"/>
          </p:cNvSpPr>
          <p:nvPr/>
        </p:nvSpPr>
        <p:spPr bwMode="auto">
          <a:xfrm>
            <a:off x="1827203" y="4485022"/>
            <a:ext cx="3081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a:solidFill>
                  <a:schemeClr val="accent2"/>
                </a:solidFill>
                <a:latin typeface="微软雅黑" pitchFamily="34" charset="-122"/>
                <a:ea typeface="微软雅黑" pitchFamily="34" charset="-122"/>
              </a:rPr>
              <a:t>点击此处录入标题内容</a:t>
            </a:r>
          </a:p>
        </p:txBody>
      </p:sp>
      <p:sp>
        <p:nvSpPr>
          <p:cNvPr id="23" name="泪滴形 38"/>
          <p:cNvSpPr/>
          <p:nvPr/>
        </p:nvSpPr>
        <p:spPr bwMode="auto">
          <a:xfrm>
            <a:off x="6701880" y="3618329"/>
            <a:ext cx="1879944" cy="1880638"/>
          </a:xfrm>
          <a:custGeom>
            <a:avLst/>
            <a:gdLst/>
            <a:ahLst/>
            <a:cxnLst/>
            <a:rect l="l" t="t"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tx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4" name="泪滴形 36"/>
          <p:cNvSpPr/>
          <p:nvPr/>
        </p:nvSpPr>
        <p:spPr bwMode="auto">
          <a:xfrm flipH="1">
            <a:off x="8697919" y="3618327"/>
            <a:ext cx="2146050" cy="2146844"/>
          </a:xfrm>
          <a:custGeom>
            <a:avLst/>
            <a:gdLst/>
            <a:ahLst/>
            <a:cxnLst/>
            <a:rect l="l" t="t"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close/>
              </a:path>
            </a:pathLst>
          </a:custGeom>
          <a:solidFill>
            <a:schemeClr val="bg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5" name="泪滴形 24"/>
          <p:cNvSpPr/>
          <p:nvPr/>
        </p:nvSpPr>
        <p:spPr bwMode="auto">
          <a:xfrm rot="10800000" flipH="1">
            <a:off x="6871260" y="1868987"/>
            <a:ext cx="1680168" cy="1680168"/>
          </a:xfrm>
          <a:custGeom>
            <a:avLst/>
            <a:gdLst/>
            <a:ahLst/>
            <a:cxnLst/>
            <a:rect l="l" t="t"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bg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6" name="泪滴形 34"/>
          <p:cNvSpPr/>
          <p:nvPr/>
        </p:nvSpPr>
        <p:spPr bwMode="auto">
          <a:xfrm rot="16200000" flipH="1">
            <a:off x="8687041" y="1565113"/>
            <a:ext cx="1947680" cy="1946960"/>
          </a:xfrm>
          <a:custGeom>
            <a:avLst/>
            <a:gdLst/>
            <a:ahLst/>
            <a:cxnLst/>
            <a:rect l="l" t="t"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close/>
              </a:path>
            </a:pathLst>
          </a:custGeom>
          <a:solidFill>
            <a:schemeClr val="tx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7" name="矩形​​ 44"/>
          <p:cNvSpPr>
            <a:spLocks noChangeArrowheads="1"/>
          </p:cNvSpPr>
          <p:nvPr/>
        </p:nvSpPr>
        <p:spPr bwMode="auto">
          <a:xfrm>
            <a:off x="9332307" y="2013621"/>
            <a:ext cx="989208" cy="72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cs typeface="Arial Unicode MS" pitchFamily="34" charset="-122"/>
              </a:rPr>
              <a:t>点击录</a:t>
            </a:r>
            <a:endParaRPr kumimoji="0" lang="en-US" altLang="zh-CN"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cs typeface="Arial Unicode MS" pitchFamily="34" charset="-122"/>
              </a:rPr>
              <a:t>入内容</a:t>
            </a:r>
          </a:p>
        </p:txBody>
      </p:sp>
      <p:sp>
        <p:nvSpPr>
          <p:cNvPr id="28" name="矩形​​ 45"/>
          <p:cNvSpPr>
            <a:spLocks noChangeArrowheads="1"/>
          </p:cNvSpPr>
          <p:nvPr/>
        </p:nvSpPr>
        <p:spPr bwMode="auto">
          <a:xfrm>
            <a:off x="7047707" y="4330480"/>
            <a:ext cx="989208" cy="72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cs typeface="Arial Unicode MS" pitchFamily="34" charset="-122"/>
              </a:rPr>
              <a:t>点击录</a:t>
            </a:r>
            <a:endParaRPr kumimoji="0" lang="en-US" altLang="zh-CN" sz="16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cs typeface="Arial Unicode MS" pitchFamily="34" charset="-122"/>
              </a:rPr>
              <a:t>入内容</a:t>
            </a:r>
          </a:p>
        </p:txBody>
      </p:sp>
      <p:sp>
        <p:nvSpPr>
          <p:cNvPr id="31" name="矩形​​ 46"/>
          <p:cNvSpPr>
            <a:spLocks noChangeArrowheads="1"/>
          </p:cNvSpPr>
          <p:nvPr/>
        </p:nvSpPr>
        <p:spPr bwMode="auto">
          <a:xfrm>
            <a:off x="9440257" y="4550385"/>
            <a:ext cx="989208" cy="72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cs typeface="Arial Unicode MS" pitchFamily="34" charset="-122"/>
              </a:rPr>
              <a:t>点击录</a:t>
            </a:r>
            <a:endParaRPr kumimoji="0" lang="en-US" altLang="zh-CN" sz="16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cs typeface="Arial Unicode MS" pitchFamily="34" charset="-122"/>
              </a:rPr>
              <a:t>入内容</a:t>
            </a:r>
          </a:p>
        </p:txBody>
      </p:sp>
      <p:sp>
        <p:nvSpPr>
          <p:cNvPr id="32" name="矩形​​ 43"/>
          <p:cNvSpPr>
            <a:spLocks noChangeArrowheads="1"/>
          </p:cNvSpPr>
          <p:nvPr/>
        </p:nvSpPr>
        <p:spPr bwMode="auto">
          <a:xfrm>
            <a:off x="7094812" y="2268868"/>
            <a:ext cx="894998" cy="64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cs typeface="Arial Unicode MS" pitchFamily="34" charset="-122"/>
              </a:rPr>
              <a:t>点击录</a:t>
            </a:r>
            <a:endParaRPr kumimoji="0" lang="en-US" altLang="zh-CN" sz="14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cs typeface="Arial Unicode MS" pitchFamily="34" charset="-122"/>
              </a:rPr>
              <a:t>入内容</a:t>
            </a:r>
          </a:p>
        </p:txBody>
      </p:sp>
      <p:sp>
        <p:nvSpPr>
          <p:cNvPr id="33" name="泪滴形 24"/>
          <p:cNvSpPr/>
          <p:nvPr/>
        </p:nvSpPr>
        <p:spPr bwMode="auto">
          <a:xfrm rot="10800000" flipH="1">
            <a:off x="1446365" y="2677223"/>
            <a:ext cx="380838" cy="380838"/>
          </a:xfrm>
          <a:custGeom>
            <a:avLst/>
            <a:gdLst/>
            <a:ahLst/>
            <a:cxnLst/>
            <a:rect l="l" t="t"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bg2"/>
          </a:solidFill>
          <a:ln w="25400" cap="flat" cmpd="sng" algn="ctr">
            <a:noFill/>
            <a:prstDash val="solid"/>
          </a:ln>
          <a:effectLst/>
        </p:spPr>
        <p:txBody>
          <a:bodyPr anchor="ctr"/>
          <a:lstStyle/>
          <a:p>
            <a:pPr algn="ctr" fontAlgn="auto">
              <a:spcBef>
                <a:spcPts val="0"/>
              </a:spcBef>
              <a:spcAft>
                <a:spcPts val="0"/>
              </a:spcAft>
              <a:buFontTx/>
              <a:buNone/>
            </a:pPr>
            <a:endParaRPr lang="zh-CN" altLang="en-US" kern="0">
              <a:solidFill>
                <a:sysClr val="window" lastClr="FFFFFF"/>
              </a:solidFill>
              <a:latin typeface="Calibri"/>
              <a:ea typeface="宋体"/>
            </a:endParaRPr>
          </a:p>
        </p:txBody>
      </p:sp>
      <p:sp>
        <p:nvSpPr>
          <p:cNvPr id="34" name="泪滴形 34"/>
          <p:cNvSpPr/>
          <p:nvPr/>
        </p:nvSpPr>
        <p:spPr bwMode="auto">
          <a:xfrm rot="16200000" flipH="1">
            <a:off x="1446300" y="3350288"/>
            <a:ext cx="347617" cy="347489"/>
          </a:xfrm>
          <a:custGeom>
            <a:avLst/>
            <a:gdLst/>
            <a:ahLst/>
            <a:cxnLst/>
            <a:rect l="l" t="t"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close/>
              </a:path>
            </a:pathLst>
          </a:custGeom>
          <a:solidFill>
            <a:schemeClr val="tx2"/>
          </a:solidFill>
          <a:ln w="25400" cap="flat" cmpd="sng" algn="ctr">
            <a:noFill/>
            <a:prstDash val="solid"/>
          </a:ln>
          <a:effectLst/>
        </p:spPr>
        <p:txBody>
          <a:bodyPr anchor="ctr"/>
          <a:lstStyle/>
          <a:p>
            <a:pPr algn="ctr" fontAlgn="auto">
              <a:spcBef>
                <a:spcPts val="0"/>
              </a:spcBef>
              <a:spcAft>
                <a:spcPts val="0"/>
              </a:spcAft>
              <a:buFontTx/>
              <a:buNone/>
            </a:pPr>
            <a:endParaRPr lang="zh-CN" altLang="en-US" kern="0">
              <a:solidFill>
                <a:sysClr val="window" lastClr="FFFFFF"/>
              </a:solidFill>
              <a:latin typeface="Calibri"/>
              <a:ea typeface="宋体"/>
            </a:endParaRPr>
          </a:p>
        </p:txBody>
      </p:sp>
      <p:sp>
        <p:nvSpPr>
          <p:cNvPr id="35" name="泪滴形 38"/>
          <p:cNvSpPr/>
          <p:nvPr/>
        </p:nvSpPr>
        <p:spPr bwMode="auto">
          <a:xfrm>
            <a:off x="1446364" y="3978010"/>
            <a:ext cx="357991" cy="358123"/>
          </a:xfrm>
          <a:custGeom>
            <a:avLst/>
            <a:gdLst/>
            <a:ahLst/>
            <a:cxnLst/>
            <a:rect l="l" t="t"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tx1"/>
          </a:solidFill>
          <a:ln w="25400" cap="flat" cmpd="sng" algn="ctr">
            <a:noFill/>
            <a:prstDash val="solid"/>
          </a:ln>
          <a:effectLst/>
        </p:spPr>
        <p:txBody>
          <a:bodyPr anchor="ctr"/>
          <a:lstStyle/>
          <a:p>
            <a:pPr algn="ctr" fontAlgn="auto">
              <a:spcBef>
                <a:spcPts val="0"/>
              </a:spcBef>
              <a:spcAft>
                <a:spcPts val="0"/>
              </a:spcAft>
              <a:buFontTx/>
              <a:buNone/>
            </a:pPr>
            <a:endParaRPr lang="zh-CN" altLang="en-US" kern="0">
              <a:solidFill>
                <a:sysClr val="window" lastClr="FFFFFF"/>
              </a:solidFill>
              <a:latin typeface="Calibri"/>
              <a:ea typeface="宋体"/>
            </a:endParaRPr>
          </a:p>
        </p:txBody>
      </p:sp>
      <p:sp>
        <p:nvSpPr>
          <p:cNvPr id="36" name="泪滴形 36"/>
          <p:cNvSpPr/>
          <p:nvPr/>
        </p:nvSpPr>
        <p:spPr bwMode="auto">
          <a:xfrm flipH="1">
            <a:off x="1446364" y="4523282"/>
            <a:ext cx="352196" cy="352326"/>
          </a:xfrm>
          <a:custGeom>
            <a:avLst/>
            <a:gdLst/>
            <a:ahLst/>
            <a:cxnLst/>
            <a:rect l="l" t="t"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close/>
              </a:path>
            </a:pathLst>
          </a:custGeom>
          <a:solidFill>
            <a:schemeClr val="bg1"/>
          </a:solidFill>
          <a:ln w="25400" cap="flat" cmpd="sng" algn="ctr">
            <a:noFill/>
            <a:prstDash val="solid"/>
          </a:ln>
          <a:effectLst/>
        </p:spPr>
        <p:txBody>
          <a:bodyPr anchor="ctr"/>
          <a:lstStyle/>
          <a:p>
            <a:pPr algn="ctr" fontAlgn="auto">
              <a:spcBef>
                <a:spcPts val="0"/>
              </a:spcBef>
              <a:spcAft>
                <a:spcPts val="0"/>
              </a:spcAft>
              <a:buFontTx/>
              <a:buNone/>
            </a:pPr>
            <a:endParaRPr lang="zh-CN" altLang="en-US" kern="0">
              <a:solidFill>
                <a:sysClr val="window" lastClr="FFFFFF"/>
              </a:solidFill>
              <a:latin typeface="Calibri"/>
              <a:ea typeface="宋体"/>
            </a:endParaRPr>
          </a:p>
        </p:txBody>
      </p:sp>
      <p:sp>
        <p:nvSpPr>
          <p:cNvPr id="29" name="TextBox 28"/>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2.1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38"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961367175"/>
      </p:ext>
    </p:extLst>
  </p:cSld>
  <p:clrMapOvr>
    <a:masterClrMapping/>
  </p:clrMapOvr>
  <mc:AlternateContent xmlns:mc="http://schemas.openxmlformats.org/markup-compatibility/2006" xmlns:p14="http://schemas.microsoft.com/office/powerpoint/2010/main">
    <mc:Choice Requires="p14">
      <p:transition spd="slow" p14:dur="800" advTm="3386">
        <p14:prism/>
      </p:transition>
    </mc:Choice>
    <mc:Fallback xmlns="">
      <p:transition spd="slow" advTm="3386">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33333">
                                          <p:cBhvr additive="base">
                                            <p:cTn id="7" dur="300" fill="hold"/>
                                            <p:tgtEl>
                                              <p:spTgt spid="38"/>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3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4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9"/>
                                            </p:tgtEl>
                                            <p:attrNameLst>
                                              <p:attrName>ppt_y</p:attrName>
                                            </p:attrNameLst>
                                          </p:cBhvr>
                                          <p:tavLst>
                                            <p:tav tm="0">
                                              <p:val>
                                                <p:strVal val="#ppt_y"/>
                                              </p:val>
                                            </p:tav>
                                            <p:tav tm="100000">
                                              <p:val>
                                                <p:strVal val="#ppt_y"/>
                                              </p:val>
                                            </p:tav>
                                          </p:tavLst>
                                        </p:anim>
                                        <p:anim calcmode="lin" valueType="num">
                                          <p:cBhvr>
                                            <p:cTn id="13" dur="4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9"/>
                                            </p:tgtEl>
                                          </p:cBhvr>
                                        </p:animEffect>
                                      </p:childTnLst>
                                    </p:cTn>
                                  </p:par>
                                </p:childTnLst>
                              </p:cTn>
                            </p:par>
                            <p:par>
                              <p:cTn id="16" fill="hold">
                                <p:stCondLst>
                                  <p:cond delay="760"/>
                                </p:stCondLst>
                                <p:childTnLst>
                                  <p:par>
                                    <p:cTn id="17" presetID="3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 calcmode="lin" valueType="num">
                                          <p:cBhvr>
                                            <p:cTn id="21" dur="500" fill="hold"/>
                                            <p:tgtEl>
                                              <p:spTgt spid="23"/>
                                            </p:tgtEl>
                                            <p:attrNameLst>
                                              <p:attrName>style.rotation</p:attrName>
                                            </p:attrNameLst>
                                          </p:cBhvr>
                                          <p:tavLst>
                                            <p:tav tm="0">
                                              <p:val>
                                                <p:fltVal val="90"/>
                                              </p:val>
                                            </p:tav>
                                            <p:tav tm="100000">
                                              <p:val>
                                                <p:fltVal val="0"/>
                                              </p:val>
                                            </p:tav>
                                          </p:tavLst>
                                        </p:anim>
                                        <p:animEffect transition="in" filter="fade">
                                          <p:cBhvr>
                                            <p:cTn id="22" dur="500"/>
                                            <p:tgtEl>
                                              <p:spTgt spid="2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 calcmode="lin" valueType="num">
                                          <p:cBhvr>
                                            <p:cTn id="27" dur="500" fill="hold"/>
                                            <p:tgtEl>
                                              <p:spTgt spid="24"/>
                                            </p:tgtEl>
                                            <p:attrNameLst>
                                              <p:attrName>style.rotation</p:attrName>
                                            </p:attrNameLst>
                                          </p:cBhvr>
                                          <p:tavLst>
                                            <p:tav tm="0">
                                              <p:val>
                                                <p:fltVal val="90"/>
                                              </p:val>
                                            </p:tav>
                                            <p:tav tm="100000">
                                              <p:val>
                                                <p:fltVal val="0"/>
                                              </p:val>
                                            </p:tav>
                                          </p:tavLst>
                                        </p:anim>
                                        <p:animEffect transition="in" filter="fade">
                                          <p:cBhvr>
                                            <p:cTn id="28" dur="500"/>
                                            <p:tgtEl>
                                              <p:spTgt spid="2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90"/>
                                              </p:val>
                                            </p:tav>
                                            <p:tav tm="100000">
                                              <p:val>
                                                <p:fltVal val="0"/>
                                              </p:val>
                                            </p:tav>
                                          </p:tavLst>
                                        </p:anim>
                                        <p:animEffect transition="in" filter="fade">
                                          <p:cBhvr>
                                            <p:cTn id="34" dur="500"/>
                                            <p:tgtEl>
                                              <p:spTgt spid="2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 calcmode="lin" valueType="num">
                                          <p:cBhvr>
                                            <p:cTn id="39" dur="500" fill="hold"/>
                                            <p:tgtEl>
                                              <p:spTgt spid="26"/>
                                            </p:tgtEl>
                                            <p:attrNameLst>
                                              <p:attrName>style.rotation</p:attrName>
                                            </p:attrNameLst>
                                          </p:cBhvr>
                                          <p:tavLst>
                                            <p:tav tm="0">
                                              <p:val>
                                                <p:fltVal val="90"/>
                                              </p:val>
                                            </p:tav>
                                            <p:tav tm="100000">
                                              <p:val>
                                                <p:fltVal val="0"/>
                                              </p:val>
                                            </p:tav>
                                          </p:tavLst>
                                        </p:anim>
                                        <p:animEffect transition="in" filter="fade">
                                          <p:cBhvr>
                                            <p:cTn id="40" dur="500"/>
                                            <p:tgtEl>
                                              <p:spTgt spid="2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 calcmode="lin" valueType="num">
                                          <p:cBhvr>
                                            <p:cTn id="45" dur="500" fill="hold"/>
                                            <p:tgtEl>
                                              <p:spTgt spid="27"/>
                                            </p:tgtEl>
                                            <p:attrNameLst>
                                              <p:attrName>style.rotation</p:attrName>
                                            </p:attrNameLst>
                                          </p:cBhvr>
                                          <p:tavLst>
                                            <p:tav tm="0">
                                              <p:val>
                                                <p:fltVal val="90"/>
                                              </p:val>
                                            </p:tav>
                                            <p:tav tm="100000">
                                              <p:val>
                                                <p:fltVal val="0"/>
                                              </p:val>
                                            </p:tav>
                                          </p:tavLst>
                                        </p:anim>
                                        <p:animEffect transition="in" filter="fade">
                                          <p:cBhvr>
                                            <p:cTn id="46" dur="500"/>
                                            <p:tgtEl>
                                              <p:spTgt spid="27"/>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 calcmode="lin" valueType="num">
                                          <p:cBhvr>
                                            <p:cTn id="51" dur="500" fill="hold"/>
                                            <p:tgtEl>
                                              <p:spTgt spid="28"/>
                                            </p:tgtEl>
                                            <p:attrNameLst>
                                              <p:attrName>style.rotation</p:attrName>
                                            </p:attrNameLst>
                                          </p:cBhvr>
                                          <p:tavLst>
                                            <p:tav tm="0">
                                              <p:val>
                                                <p:fltVal val="90"/>
                                              </p:val>
                                            </p:tav>
                                            <p:tav tm="100000">
                                              <p:val>
                                                <p:fltVal val="0"/>
                                              </p:val>
                                            </p:tav>
                                          </p:tavLst>
                                        </p:anim>
                                        <p:animEffect transition="in" filter="fade">
                                          <p:cBhvr>
                                            <p:cTn id="52" dur="500"/>
                                            <p:tgtEl>
                                              <p:spTgt spid="28"/>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 calcmode="lin" valueType="num">
                                          <p:cBhvr>
                                            <p:cTn id="57" dur="500" fill="hold"/>
                                            <p:tgtEl>
                                              <p:spTgt spid="31"/>
                                            </p:tgtEl>
                                            <p:attrNameLst>
                                              <p:attrName>style.rotation</p:attrName>
                                            </p:attrNameLst>
                                          </p:cBhvr>
                                          <p:tavLst>
                                            <p:tav tm="0">
                                              <p:val>
                                                <p:fltVal val="90"/>
                                              </p:val>
                                            </p:tav>
                                            <p:tav tm="100000">
                                              <p:val>
                                                <p:fltVal val="0"/>
                                              </p:val>
                                            </p:tav>
                                          </p:tavLst>
                                        </p:anim>
                                        <p:animEffect transition="in" filter="fade">
                                          <p:cBhvr>
                                            <p:cTn id="58" dur="500"/>
                                            <p:tgtEl>
                                              <p:spTgt spid="3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 calcmode="lin" valueType="num">
                                          <p:cBhvr>
                                            <p:cTn id="63" dur="500" fill="hold"/>
                                            <p:tgtEl>
                                              <p:spTgt spid="32"/>
                                            </p:tgtEl>
                                            <p:attrNameLst>
                                              <p:attrName>style.rotation</p:attrName>
                                            </p:attrNameLst>
                                          </p:cBhvr>
                                          <p:tavLst>
                                            <p:tav tm="0">
                                              <p:val>
                                                <p:fltVal val="90"/>
                                              </p:val>
                                            </p:tav>
                                            <p:tav tm="100000">
                                              <p:val>
                                                <p:fltVal val="0"/>
                                              </p:val>
                                            </p:tav>
                                          </p:tavLst>
                                        </p:anim>
                                        <p:animEffect transition="in" filter="fade">
                                          <p:cBhvr>
                                            <p:cTn id="64" dur="500"/>
                                            <p:tgtEl>
                                              <p:spTgt spid="32"/>
                                            </p:tgtEl>
                                          </p:cBhvr>
                                        </p:animEffect>
                                      </p:childTnLst>
                                    </p:cTn>
                                  </p:par>
                                </p:childTnLst>
                              </p:cTn>
                            </p:par>
                            <p:par>
                              <p:cTn id="65" fill="hold">
                                <p:stCondLst>
                                  <p:cond delay="1260"/>
                                </p:stCondLst>
                                <p:childTnLst>
                                  <p:par>
                                    <p:cTn id="66" presetID="2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edge">
                                          <p:cBhvr>
                                            <p:cTn id="68" dur="1000"/>
                                            <p:tgtEl>
                                              <p:spTgt spid="18"/>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linds(horizontal)">
                                          <p:cBhvr>
                                            <p:cTn id="71" dur="500"/>
                                            <p:tgtEl>
                                              <p:spTgt spid="19"/>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linds(horizontal)">
                                          <p:cBhvr>
                                            <p:cTn id="74" dur="500"/>
                                            <p:tgtEl>
                                              <p:spTgt spid="2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linds(horizontal)">
                                          <p:cBhvr>
                                            <p:cTn id="77" dur="500"/>
                                            <p:tgtEl>
                                              <p:spTgt spid="2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linds(horizontal)">
                                          <p:cBhvr>
                                            <p:cTn id="80" dur="500"/>
                                            <p:tgtEl>
                                              <p:spTgt spid="22"/>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 calcmode="lin" valueType="num">
                                          <p:cBhvr>
                                            <p:cTn id="85" dur="500" fill="hold"/>
                                            <p:tgtEl>
                                              <p:spTgt spid="33"/>
                                            </p:tgtEl>
                                            <p:attrNameLst>
                                              <p:attrName>style.rotation</p:attrName>
                                            </p:attrNameLst>
                                          </p:cBhvr>
                                          <p:tavLst>
                                            <p:tav tm="0">
                                              <p:val>
                                                <p:fltVal val="90"/>
                                              </p:val>
                                            </p:tav>
                                            <p:tav tm="100000">
                                              <p:val>
                                                <p:fltVal val="0"/>
                                              </p:val>
                                            </p:tav>
                                          </p:tavLst>
                                        </p:anim>
                                        <p:animEffect transition="in" filter="fade">
                                          <p:cBhvr>
                                            <p:cTn id="86" dur="500"/>
                                            <p:tgtEl>
                                              <p:spTgt spid="33"/>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p:cTn id="89" dur="500" fill="hold"/>
                                            <p:tgtEl>
                                              <p:spTgt spid="34"/>
                                            </p:tgtEl>
                                            <p:attrNameLst>
                                              <p:attrName>ppt_w</p:attrName>
                                            </p:attrNameLst>
                                          </p:cBhvr>
                                          <p:tavLst>
                                            <p:tav tm="0">
                                              <p:val>
                                                <p:fltVal val="0"/>
                                              </p:val>
                                            </p:tav>
                                            <p:tav tm="100000">
                                              <p:val>
                                                <p:strVal val="#ppt_w"/>
                                              </p:val>
                                            </p:tav>
                                          </p:tavLst>
                                        </p:anim>
                                        <p:anim calcmode="lin" valueType="num">
                                          <p:cBhvr>
                                            <p:cTn id="90" dur="500" fill="hold"/>
                                            <p:tgtEl>
                                              <p:spTgt spid="34"/>
                                            </p:tgtEl>
                                            <p:attrNameLst>
                                              <p:attrName>ppt_h</p:attrName>
                                            </p:attrNameLst>
                                          </p:cBhvr>
                                          <p:tavLst>
                                            <p:tav tm="0">
                                              <p:val>
                                                <p:fltVal val="0"/>
                                              </p:val>
                                            </p:tav>
                                            <p:tav tm="100000">
                                              <p:val>
                                                <p:strVal val="#ppt_h"/>
                                              </p:val>
                                            </p:tav>
                                          </p:tavLst>
                                        </p:anim>
                                        <p:anim calcmode="lin" valueType="num">
                                          <p:cBhvr>
                                            <p:cTn id="91" dur="500" fill="hold"/>
                                            <p:tgtEl>
                                              <p:spTgt spid="34"/>
                                            </p:tgtEl>
                                            <p:attrNameLst>
                                              <p:attrName>style.rotation</p:attrName>
                                            </p:attrNameLst>
                                          </p:cBhvr>
                                          <p:tavLst>
                                            <p:tav tm="0">
                                              <p:val>
                                                <p:fltVal val="90"/>
                                              </p:val>
                                            </p:tav>
                                            <p:tav tm="100000">
                                              <p:val>
                                                <p:fltVal val="0"/>
                                              </p:val>
                                            </p:tav>
                                          </p:tavLst>
                                        </p:anim>
                                        <p:animEffect transition="in" filter="fade">
                                          <p:cBhvr>
                                            <p:cTn id="92" dur="500"/>
                                            <p:tgtEl>
                                              <p:spTgt spid="34"/>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p:cTn id="95" dur="500" fill="hold"/>
                                            <p:tgtEl>
                                              <p:spTgt spid="35"/>
                                            </p:tgtEl>
                                            <p:attrNameLst>
                                              <p:attrName>ppt_w</p:attrName>
                                            </p:attrNameLst>
                                          </p:cBhvr>
                                          <p:tavLst>
                                            <p:tav tm="0">
                                              <p:val>
                                                <p:fltVal val="0"/>
                                              </p:val>
                                            </p:tav>
                                            <p:tav tm="100000">
                                              <p:val>
                                                <p:strVal val="#ppt_w"/>
                                              </p:val>
                                            </p:tav>
                                          </p:tavLst>
                                        </p:anim>
                                        <p:anim calcmode="lin" valueType="num">
                                          <p:cBhvr>
                                            <p:cTn id="96" dur="500" fill="hold"/>
                                            <p:tgtEl>
                                              <p:spTgt spid="35"/>
                                            </p:tgtEl>
                                            <p:attrNameLst>
                                              <p:attrName>ppt_h</p:attrName>
                                            </p:attrNameLst>
                                          </p:cBhvr>
                                          <p:tavLst>
                                            <p:tav tm="0">
                                              <p:val>
                                                <p:fltVal val="0"/>
                                              </p:val>
                                            </p:tav>
                                            <p:tav tm="100000">
                                              <p:val>
                                                <p:strVal val="#ppt_h"/>
                                              </p:val>
                                            </p:tav>
                                          </p:tavLst>
                                        </p:anim>
                                        <p:anim calcmode="lin" valueType="num">
                                          <p:cBhvr>
                                            <p:cTn id="97" dur="500" fill="hold"/>
                                            <p:tgtEl>
                                              <p:spTgt spid="35"/>
                                            </p:tgtEl>
                                            <p:attrNameLst>
                                              <p:attrName>style.rotation</p:attrName>
                                            </p:attrNameLst>
                                          </p:cBhvr>
                                          <p:tavLst>
                                            <p:tav tm="0">
                                              <p:val>
                                                <p:fltVal val="90"/>
                                              </p:val>
                                            </p:tav>
                                            <p:tav tm="100000">
                                              <p:val>
                                                <p:fltVal val="0"/>
                                              </p:val>
                                            </p:tav>
                                          </p:tavLst>
                                        </p:anim>
                                        <p:animEffect transition="in" filter="fade">
                                          <p:cBhvr>
                                            <p:cTn id="98" dur="500"/>
                                            <p:tgtEl>
                                              <p:spTgt spid="35"/>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fltVal val="0"/>
                                              </p:val>
                                            </p:tav>
                                            <p:tav tm="100000">
                                              <p:val>
                                                <p:strVal val="#ppt_h"/>
                                              </p:val>
                                            </p:tav>
                                          </p:tavLst>
                                        </p:anim>
                                        <p:anim calcmode="lin" valueType="num">
                                          <p:cBhvr>
                                            <p:cTn id="103" dur="500" fill="hold"/>
                                            <p:tgtEl>
                                              <p:spTgt spid="36"/>
                                            </p:tgtEl>
                                            <p:attrNameLst>
                                              <p:attrName>style.rotation</p:attrName>
                                            </p:attrNameLst>
                                          </p:cBhvr>
                                          <p:tavLst>
                                            <p:tav tm="0">
                                              <p:val>
                                                <p:fltVal val="90"/>
                                              </p:val>
                                            </p:tav>
                                            <p:tav tm="100000">
                                              <p:val>
                                                <p:fltVal val="0"/>
                                              </p:val>
                                            </p:tav>
                                          </p:tavLst>
                                        </p:anim>
                                        <p:animEffect transition="in" filter="fade">
                                          <p:cBhvr>
                                            <p:cTn id="10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animBg="1"/>
          <p:bldP spid="24" grpId="0" animBg="1"/>
          <p:bldP spid="25" grpId="0" animBg="1"/>
          <p:bldP spid="26" grpId="0" animBg="1"/>
          <p:bldP spid="27" grpId="0"/>
          <p:bldP spid="28" grpId="0"/>
          <p:bldP spid="31" grpId="0"/>
          <p:bldP spid="32" grpId="0"/>
          <p:bldP spid="33" grpId="0" animBg="1"/>
          <p:bldP spid="34" grpId="0" animBg="1"/>
          <p:bldP spid="35" grpId="0" animBg="1"/>
          <p:bldP spid="36" grpId="0" animBg="1"/>
          <p:bldP spid="29" grpId="0"/>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300" fill="hold"/>
                                            <p:tgtEl>
                                              <p:spTgt spid="38"/>
                                            </p:tgtEl>
                                            <p:attrNameLst>
                                              <p:attrName>ppt_x</p:attrName>
                                            </p:attrNameLst>
                                          </p:cBhvr>
                                          <p:tavLst>
                                            <p:tav tm="0">
                                              <p:val>
                                                <p:strVal val="0-#ppt_w/2"/>
                                              </p:val>
                                            </p:tav>
                                            <p:tav tm="100000">
                                              <p:val>
                                                <p:strVal val="#ppt_x"/>
                                              </p:val>
                                            </p:tav>
                                          </p:tavLst>
                                        </p:anim>
                                        <p:anim calcmode="lin" valueType="num">
                                          <p:cBhvr additive="base">
                                            <p:cTn id="8" dur="300" fill="hold"/>
                                            <p:tgtEl>
                                              <p:spTgt spid="3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4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9"/>
                                            </p:tgtEl>
                                            <p:attrNameLst>
                                              <p:attrName>ppt_y</p:attrName>
                                            </p:attrNameLst>
                                          </p:cBhvr>
                                          <p:tavLst>
                                            <p:tav tm="0">
                                              <p:val>
                                                <p:strVal val="#ppt_y"/>
                                              </p:val>
                                            </p:tav>
                                            <p:tav tm="100000">
                                              <p:val>
                                                <p:strVal val="#ppt_y"/>
                                              </p:val>
                                            </p:tav>
                                          </p:tavLst>
                                        </p:anim>
                                        <p:anim calcmode="lin" valueType="num">
                                          <p:cBhvr>
                                            <p:cTn id="13" dur="4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9"/>
                                            </p:tgtEl>
                                          </p:cBhvr>
                                        </p:animEffect>
                                      </p:childTnLst>
                                    </p:cTn>
                                  </p:par>
                                </p:childTnLst>
                              </p:cTn>
                            </p:par>
                            <p:par>
                              <p:cTn id="16" fill="hold">
                                <p:stCondLst>
                                  <p:cond delay="760"/>
                                </p:stCondLst>
                                <p:childTnLst>
                                  <p:par>
                                    <p:cTn id="17" presetID="3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 calcmode="lin" valueType="num">
                                          <p:cBhvr>
                                            <p:cTn id="21" dur="500" fill="hold"/>
                                            <p:tgtEl>
                                              <p:spTgt spid="23"/>
                                            </p:tgtEl>
                                            <p:attrNameLst>
                                              <p:attrName>style.rotation</p:attrName>
                                            </p:attrNameLst>
                                          </p:cBhvr>
                                          <p:tavLst>
                                            <p:tav tm="0">
                                              <p:val>
                                                <p:fltVal val="90"/>
                                              </p:val>
                                            </p:tav>
                                            <p:tav tm="100000">
                                              <p:val>
                                                <p:fltVal val="0"/>
                                              </p:val>
                                            </p:tav>
                                          </p:tavLst>
                                        </p:anim>
                                        <p:animEffect transition="in" filter="fade">
                                          <p:cBhvr>
                                            <p:cTn id="22" dur="500"/>
                                            <p:tgtEl>
                                              <p:spTgt spid="2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 calcmode="lin" valueType="num">
                                          <p:cBhvr>
                                            <p:cTn id="27" dur="500" fill="hold"/>
                                            <p:tgtEl>
                                              <p:spTgt spid="24"/>
                                            </p:tgtEl>
                                            <p:attrNameLst>
                                              <p:attrName>style.rotation</p:attrName>
                                            </p:attrNameLst>
                                          </p:cBhvr>
                                          <p:tavLst>
                                            <p:tav tm="0">
                                              <p:val>
                                                <p:fltVal val="90"/>
                                              </p:val>
                                            </p:tav>
                                            <p:tav tm="100000">
                                              <p:val>
                                                <p:fltVal val="0"/>
                                              </p:val>
                                            </p:tav>
                                          </p:tavLst>
                                        </p:anim>
                                        <p:animEffect transition="in" filter="fade">
                                          <p:cBhvr>
                                            <p:cTn id="28" dur="500"/>
                                            <p:tgtEl>
                                              <p:spTgt spid="2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90"/>
                                              </p:val>
                                            </p:tav>
                                            <p:tav tm="100000">
                                              <p:val>
                                                <p:fltVal val="0"/>
                                              </p:val>
                                            </p:tav>
                                          </p:tavLst>
                                        </p:anim>
                                        <p:animEffect transition="in" filter="fade">
                                          <p:cBhvr>
                                            <p:cTn id="34" dur="500"/>
                                            <p:tgtEl>
                                              <p:spTgt spid="2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 calcmode="lin" valueType="num">
                                          <p:cBhvr>
                                            <p:cTn id="39" dur="500" fill="hold"/>
                                            <p:tgtEl>
                                              <p:spTgt spid="26"/>
                                            </p:tgtEl>
                                            <p:attrNameLst>
                                              <p:attrName>style.rotation</p:attrName>
                                            </p:attrNameLst>
                                          </p:cBhvr>
                                          <p:tavLst>
                                            <p:tav tm="0">
                                              <p:val>
                                                <p:fltVal val="90"/>
                                              </p:val>
                                            </p:tav>
                                            <p:tav tm="100000">
                                              <p:val>
                                                <p:fltVal val="0"/>
                                              </p:val>
                                            </p:tav>
                                          </p:tavLst>
                                        </p:anim>
                                        <p:animEffect transition="in" filter="fade">
                                          <p:cBhvr>
                                            <p:cTn id="40" dur="500"/>
                                            <p:tgtEl>
                                              <p:spTgt spid="2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 calcmode="lin" valueType="num">
                                          <p:cBhvr>
                                            <p:cTn id="45" dur="500" fill="hold"/>
                                            <p:tgtEl>
                                              <p:spTgt spid="27"/>
                                            </p:tgtEl>
                                            <p:attrNameLst>
                                              <p:attrName>style.rotation</p:attrName>
                                            </p:attrNameLst>
                                          </p:cBhvr>
                                          <p:tavLst>
                                            <p:tav tm="0">
                                              <p:val>
                                                <p:fltVal val="90"/>
                                              </p:val>
                                            </p:tav>
                                            <p:tav tm="100000">
                                              <p:val>
                                                <p:fltVal val="0"/>
                                              </p:val>
                                            </p:tav>
                                          </p:tavLst>
                                        </p:anim>
                                        <p:animEffect transition="in" filter="fade">
                                          <p:cBhvr>
                                            <p:cTn id="46" dur="500"/>
                                            <p:tgtEl>
                                              <p:spTgt spid="27"/>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 calcmode="lin" valueType="num">
                                          <p:cBhvr>
                                            <p:cTn id="51" dur="500" fill="hold"/>
                                            <p:tgtEl>
                                              <p:spTgt spid="28"/>
                                            </p:tgtEl>
                                            <p:attrNameLst>
                                              <p:attrName>style.rotation</p:attrName>
                                            </p:attrNameLst>
                                          </p:cBhvr>
                                          <p:tavLst>
                                            <p:tav tm="0">
                                              <p:val>
                                                <p:fltVal val="90"/>
                                              </p:val>
                                            </p:tav>
                                            <p:tav tm="100000">
                                              <p:val>
                                                <p:fltVal val="0"/>
                                              </p:val>
                                            </p:tav>
                                          </p:tavLst>
                                        </p:anim>
                                        <p:animEffect transition="in" filter="fade">
                                          <p:cBhvr>
                                            <p:cTn id="52" dur="500"/>
                                            <p:tgtEl>
                                              <p:spTgt spid="28"/>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 calcmode="lin" valueType="num">
                                          <p:cBhvr>
                                            <p:cTn id="57" dur="500" fill="hold"/>
                                            <p:tgtEl>
                                              <p:spTgt spid="31"/>
                                            </p:tgtEl>
                                            <p:attrNameLst>
                                              <p:attrName>style.rotation</p:attrName>
                                            </p:attrNameLst>
                                          </p:cBhvr>
                                          <p:tavLst>
                                            <p:tav tm="0">
                                              <p:val>
                                                <p:fltVal val="90"/>
                                              </p:val>
                                            </p:tav>
                                            <p:tav tm="100000">
                                              <p:val>
                                                <p:fltVal val="0"/>
                                              </p:val>
                                            </p:tav>
                                          </p:tavLst>
                                        </p:anim>
                                        <p:animEffect transition="in" filter="fade">
                                          <p:cBhvr>
                                            <p:cTn id="58" dur="500"/>
                                            <p:tgtEl>
                                              <p:spTgt spid="3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 calcmode="lin" valueType="num">
                                          <p:cBhvr>
                                            <p:cTn id="63" dur="500" fill="hold"/>
                                            <p:tgtEl>
                                              <p:spTgt spid="32"/>
                                            </p:tgtEl>
                                            <p:attrNameLst>
                                              <p:attrName>style.rotation</p:attrName>
                                            </p:attrNameLst>
                                          </p:cBhvr>
                                          <p:tavLst>
                                            <p:tav tm="0">
                                              <p:val>
                                                <p:fltVal val="90"/>
                                              </p:val>
                                            </p:tav>
                                            <p:tav tm="100000">
                                              <p:val>
                                                <p:fltVal val="0"/>
                                              </p:val>
                                            </p:tav>
                                          </p:tavLst>
                                        </p:anim>
                                        <p:animEffect transition="in" filter="fade">
                                          <p:cBhvr>
                                            <p:cTn id="64" dur="500"/>
                                            <p:tgtEl>
                                              <p:spTgt spid="32"/>
                                            </p:tgtEl>
                                          </p:cBhvr>
                                        </p:animEffect>
                                      </p:childTnLst>
                                    </p:cTn>
                                  </p:par>
                                </p:childTnLst>
                              </p:cTn>
                            </p:par>
                            <p:par>
                              <p:cTn id="65" fill="hold">
                                <p:stCondLst>
                                  <p:cond delay="1260"/>
                                </p:stCondLst>
                                <p:childTnLst>
                                  <p:par>
                                    <p:cTn id="66" presetID="2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edge">
                                          <p:cBhvr>
                                            <p:cTn id="68" dur="1000"/>
                                            <p:tgtEl>
                                              <p:spTgt spid="18"/>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linds(horizontal)">
                                          <p:cBhvr>
                                            <p:cTn id="71" dur="500"/>
                                            <p:tgtEl>
                                              <p:spTgt spid="19"/>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linds(horizontal)">
                                          <p:cBhvr>
                                            <p:cTn id="74" dur="500"/>
                                            <p:tgtEl>
                                              <p:spTgt spid="2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linds(horizontal)">
                                          <p:cBhvr>
                                            <p:cTn id="77" dur="500"/>
                                            <p:tgtEl>
                                              <p:spTgt spid="2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linds(horizontal)">
                                          <p:cBhvr>
                                            <p:cTn id="80" dur="500"/>
                                            <p:tgtEl>
                                              <p:spTgt spid="22"/>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 calcmode="lin" valueType="num">
                                          <p:cBhvr>
                                            <p:cTn id="85" dur="500" fill="hold"/>
                                            <p:tgtEl>
                                              <p:spTgt spid="33"/>
                                            </p:tgtEl>
                                            <p:attrNameLst>
                                              <p:attrName>style.rotation</p:attrName>
                                            </p:attrNameLst>
                                          </p:cBhvr>
                                          <p:tavLst>
                                            <p:tav tm="0">
                                              <p:val>
                                                <p:fltVal val="90"/>
                                              </p:val>
                                            </p:tav>
                                            <p:tav tm="100000">
                                              <p:val>
                                                <p:fltVal val="0"/>
                                              </p:val>
                                            </p:tav>
                                          </p:tavLst>
                                        </p:anim>
                                        <p:animEffect transition="in" filter="fade">
                                          <p:cBhvr>
                                            <p:cTn id="86" dur="500"/>
                                            <p:tgtEl>
                                              <p:spTgt spid="33"/>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p:cTn id="89" dur="500" fill="hold"/>
                                            <p:tgtEl>
                                              <p:spTgt spid="34"/>
                                            </p:tgtEl>
                                            <p:attrNameLst>
                                              <p:attrName>ppt_w</p:attrName>
                                            </p:attrNameLst>
                                          </p:cBhvr>
                                          <p:tavLst>
                                            <p:tav tm="0">
                                              <p:val>
                                                <p:fltVal val="0"/>
                                              </p:val>
                                            </p:tav>
                                            <p:tav tm="100000">
                                              <p:val>
                                                <p:strVal val="#ppt_w"/>
                                              </p:val>
                                            </p:tav>
                                          </p:tavLst>
                                        </p:anim>
                                        <p:anim calcmode="lin" valueType="num">
                                          <p:cBhvr>
                                            <p:cTn id="90" dur="500" fill="hold"/>
                                            <p:tgtEl>
                                              <p:spTgt spid="34"/>
                                            </p:tgtEl>
                                            <p:attrNameLst>
                                              <p:attrName>ppt_h</p:attrName>
                                            </p:attrNameLst>
                                          </p:cBhvr>
                                          <p:tavLst>
                                            <p:tav tm="0">
                                              <p:val>
                                                <p:fltVal val="0"/>
                                              </p:val>
                                            </p:tav>
                                            <p:tav tm="100000">
                                              <p:val>
                                                <p:strVal val="#ppt_h"/>
                                              </p:val>
                                            </p:tav>
                                          </p:tavLst>
                                        </p:anim>
                                        <p:anim calcmode="lin" valueType="num">
                                          <p:cBhvr>
                                            <p:cTn id="91" dur="500" fill="hold"/>
                                            <p:tgtEl>
                                              <p:spTgt spid="34"/>
                                            </p:tgtEl>
                                            <p:attrNameLst>
                                              <p:attrName>style.rotation</p:attrName>
                                            </p:attrNameLst>
                                          </p:cBhvr>
                                          <p:tavLst>
                                            <p:tav tm="0">
                                              <p:val>
                                                <p:fltVal val="90"/>
                                              </p:val>
                                            </p:tav>
                                            <p:tav tm="100000">
                                              <p:val>
                                                <p:fltVal val="0"/>
                                              </p:val>
                                            </p:tav>
                                          </p:tavLst>
                                        </p:anim>
                                        <p:animEffect transition="in" filter="fade">
                                          <p:cBhvr>
                                            <p:cTn id="92" dur="500"/>
                                            <p:tgtEl>
                                              <p:spTgt spid="34"/>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p:cTn id="95" dur="500" fill="hold"/>
                                            <p:tgtEl>
                                              <p:spTgt spid="35"/>
                                            </p:tgtEl>
                                            <p:attrNameLst>
                                              <p:attrName>ppt_w</p:attrName>
                                            </p:attrNameLst>
                                          </p:cBhvr>
                                          <p:tavLst>
                                            <p:tav tm="0">
                                              <p:val>
                                                <p:fltVal val="0"/>
                                              </p:val>
                                            </p:tav>
                                            <p:tav tm="100000">
                                              <p:val>
                                                <p:strVal val="#ppt_w"/>
                                              </p:val>
                                            </p:tav>
                                          </p:tavLst>
                                        </p:anim>
                                        <p:anim calcmode="lin" valueType="num">
                                          <p:cBhvr>
                                            <p:cTn id="96" dur="500" fill="hold"/>
                                            <p:tgtEl>
                                              <p:spTgt spid="35"/>
                                            </p:tgtEl>
                                            <p:attrNameLst>
                                              <p:attrName>ppt_h</p:attrName>
                                            </p:attrNameLst>
                                          </p:cBhvr>
                                          <p:tavLst>
                                            <p:tav tm="0">
                                              <p:val>
                                                <p:fltVal val="0"/>
                                              </p:val>
                                            </p:tav>
                                            <p:tav tm="100000">
                                              <p:val>
                                                <p:strVal val="#ppt_h"/>
                                              </p:val>
                                            </p:tav>
                                          </p:tavLst>
                                        </p:anim>
                                        <p:anim calcmode="lin" valueType="num">
                                          <p:cBhvr>
                                            <p:cTn id="97" dur="500" fill="hold"/>
                                            <p:tgtEl>
                                              <p:spTgt spid="35"/>
                                            </p:tgtEl>
                                            <p:attrNameLst>
                                              <p:attrName>style.rotation</p:attrName>
                                            </p:attrNameLst>
                                          </p:cBhvr>
                                          <p:tavLst>
                                            <p:tav tm="0">
                                              <p:val>
                                                <p:fltVal val="90"/>
                                              </p:val>
                                            </p:tav>
                                            <p:tav tm="100000">
                                              <p:val>
                                                <p:fltVal val="0"/>
                                              </p:val>
                                            </p:tav>
                                          </p:tavLst>
                                        </p:anim>
                                        <p:animEffect transition="in" filter="fade">
                                          <p:cBhvr>
                                            <p:cTn id="98" dur="500"/>
                                            <p:tgtEl>
                                              <p:spTgt spid="35"/>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fltVal val="0"/>
                                              </p:val>
                                            </p:tav>
                                            <p:tav tm="100000">
                                              <p:val>
                                                <p:strVal val="#ppt_h"/>
                                              </p:val>
                                            </p:tav>
                                          </p:tavLst>
                                        </p:anim>
                                        <p:anim calcmode="lin" valueType="num">
                                          <p:cBhvr>
                                            <p:cTn id="103" dur="500" fill="hold"/>
                                            <p:tgtEl>
                                              <p:spTgt spid="36"/>
                                            </p:tgtEl>
                                            <p:attrNameLst>
                                              <p:attrName>style.rotation</p:attrName>
                                            </p:attrNameLst>
                                          </p:cBhvr>
                                          <p:tavLst>
                                            <p:tav tm="0">
                                              <p:val>
                                                <p:fltVal val="90"/>
                                              </p:val>
                                            </p:tav>
                                            <p:tav tm="100000">
                                              <p:val>
                                                <p:fltVal val="0"/>
                                              </p:val>
                                            </p:tav>
                                          </p:tavLst>
                                        </p:anim>
                                        <p:animEffect transition="in" filter="fade">
                                          <p:cBhvr>
                                            <p:cTn id="10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animBg="1"/>
          <p:bldP spid="24" grpId="0" animBg="1"/>
          <p:bldP spid="25" grpId="0" animBg="1"/>
          <p:bldP spid="26" grpId="0" animBg="1"/>
          <p:bldP spid="27" grpId="0"/>
          <p:bldP spid="28" grpId="0"/>
          <p:bldP spid="31" grpId="0"/>
          <p:bldP spid="32" grpId="0"/>
          <p:bldP spid="33" grpId="0" animBg="1"/>
          <p:bldP spid="34" grpId="0" animBg="1"/>
          <p:bldP spid="35" grpId="0" animBg="1"/>
          <p:bldP spid="36" grpId="0" animBg="1"/>
          <p:bldP spid="29" grpId="0"/>
          <p:bldP spid="38"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2.1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3"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8" name="组合 17"/>
          <p:cNvGrpSpPr/>
          <p:nvPr/>
        </p:nvGrpSpPr>
        <p:grpSpPr>
          <a:xfrm>
            <a:off x="3538672" y="2082317"/>
            <a:ext cx="1517598" cy="738458"/>
            <a:chOff x="2571750" y="1484313"/>
            <a:chExt cx="1954212" cy="950913"/>
          </a:xfrm>
        </p:grpSpPr>
        <p:sp>
          <p:nvSpPr>
            <p:cNvPr id="21" name="Freeform 6"/>
            <p:cNvSpPr>
              <a:spLocks/>
            </p:cNvSpPr>
            <p:nvPr/>
          </p:nvSpPr>
          <p:spPr bwMode="auto">
            <a:xfrm>
              <a:off x="2571750" y="1484313"/>
              <a:ext cx="977900" cy="950913"/>
            </a:xfrm>
            <a:custGeom>
              <a:avLst/>
              <a:gdLst>
                <a:gd name="T0" fmla="*/ 0 w 1119"/>
                <a:gd name="T1" fmla="*/ 447 h 1088"/>
                <a:gd name="T2" fmla="*/ 1119 w 1119"/>
                <a:gd name="T3" fmla="*/ 0 h 1088"/>
                <a:gd name="T4" fmla="*/ 1119 w 1119"/>
                <a:gd name="T5" fmla="*/ 1088 h 1088"/>
                <a:gd name="T6" fmla="*/ 0 w 1119"/>
                <a:gd name="T7" fmla="*/ 1088 h 1088"/>
                <a:gd name="T8" fmla="*/ 0 w 1119"/>
                <a:gd name="T9" fmla="*/ 447 h 1088"/>
              </a:gdLst>
              <a:ahLst/>
              <a:cxnLst>
                <a:cxn ang="0">
                  <a:pos x="T0" y="T1"/>
                </a:cxn>
                <a:cxn ang="0">
                  <a:pos x="T2" y="T3"/>
                </a:cxn>
                <a:cxn ang="0">
                  <a:pos x="T4" y="T5"/>
                </a:cxn>
                <a:cxn ang="0">
                  <a:pos x="T6" y="T7"/>
                </a:cxn>
                <a:cxn ang="0">
                  <a:pos x="T8" y="T9"/>
                </a:cxn>
              </a:cxnLst>
              <a:rect l="0" t="0" r="r" b="b"/>
              <a:pathLst>
                <a:path w="1119" h="1088">
                  <a:moveTo>
                    <a:pt x="0" y="447"/>
                  </a:moveTo>
                  <a:lnTo>
                    <a:pt x="1119" y="0"/>
                  </a:lnTo>
                  <a:lnTo>
                    <a:pt x="1119" y="1088"/>
                  </a:lnTo>
                  <a:lnTo>
                    <a:pt x="0" y="1088"/>
                  </a:lnTo>
                  <a:lnTo>
                    <a:pt x="0" y="447"/>
                  </a:lnTo>
                  <a:close/>
                </a:path>
              </a:pathLst>
            </a:custGeom>
            <a:solidFill>
              <a:srgbClr val="F29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7"/>
            <p:cNvSpPr>
              <a:spLocks/>
            </p:cNvSpPr>
            <p:nvPr/>
          </p:nvSpPr>
          <p:spPr bwMode="auto">
            <a:xfrm>
              <a:off x="3549650" y="1484313"/>
              <a:ext cx="976312" cy="950913"/>
            </a:xfrm>
            <a:custGeom>
              <a:avLst/>
              <a:gdLst>
                <a:gd name="T0" fmla="*/ 1118 w 1118"/>
                <a:gd name="T1" fmla="*/ 447 h 1088"/>
                <a:gd name="T2" fmla="*/ 0 w 1118"/>
                <a:gd name="T3" fmla="*/ 0 h 1088"/>
                <a:gd name="T4" fmla="*/ 0 w 1118"/>
                <a:gd name="T5" fmla="*/ 1088 h 1088"/>
                <a:gd name="T6" fmla="*/ 1118 w 1118"/>
                <a:gd name="T7" fmla="*/ 1088 h 1088"/>
                <a:gd name="T8" fmla="*/ 1118 w 1118"/>
                <a:gd name="T9" fmla="*/ 447 h 1088"/>
              </a:gdLst>
              <a:ahLst/>
              <a:cxnLst>
                <a:cxn ang="0">
                  <a:pos x="T0" y="T1"/>
                </a:cxn>
                <a:cxn ang="0">
                  <a:pos x="T2" y="T3"/>
                </a:cxn>
                <a:cxn ang="0">
                  <a:pos x="T4" y="T5"/>
                </a:cxn>
                <a:cxn ang="0">
                  <a:pos x="T6" y="T7"/>
                </a:cxn>
                <a:cxn ang="0">
                  <a:pos x="T8" y="T9"/>
                </a:cxn>
              </a:cxnLst>
              <a:rect l="0" t="0" r="r" b="b"/>
              <a:pathLst>
                <a:path w="1118" h="1088">
                  <a:moveTo>
                    <a:pt x="1118" y="447"/>
                  </a:moveTo>
                  <a:lnTo>
                    <a:pt x="0" y="0"/>
                  </a:lnTo>
                  <a:lnTo>
                    <a:pt x="0" y="1088"/>
                  </a:lnTo>
                  <a:lnTo>
                    <a:pt x="1118" y="1088"/>
                  </a:lnTo>
                  <a:lnTo>
                    <a:pt x="1118" y="447"/>
                  </a:lnTo>
                  <a:close/>
                </a:path>
              </a:pathLst>
            </a:custGeom>
            <a:solidFill>
              <a:srgbClr val="EE7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组合 24"/>
          <p:cNvGrpSpPr/>
          <p:nvPr/>
        </p:nvGrpSpPr>
        <p:grpSpPr>
          <a:xfrm>
            <a:off x="3282246" y="2490380"/>
            <a:ext cx="2030450" cy="747087"/>
            <a:chOff x="2241550" y="2009776"/>
            <a:chExt cx="2614612" cy="962025"/>
          </a:xfrm>
        </p:grpSpPr>
        <p:sp>
          <p:nvSpPr>
            <p:cNvPr id="26" name="Freeform 8"/>
            <p:cNvSpPr>
              <a:spLocks/>
            </p:cNvSpPr>
            <p:nvPr/>
          </p:nvSpPr>
          <p:spPr bwMode="auto">
            <a:xfrm>
              <a:off x="2241550" y="2009776"/>
              <a:ext cx="1308100" cy="962025"/>
            </a:xfrm>
            <a:custGeom>
              <a:avLst/>
              <a:gdLst>
                <a:gd name="T0" fmla="*/ 0 w 1496"/>
                <a:gd name="T1" fmla="*/ 452 h 1099"/>
                <a:gd name="T2" fmla="*/ 1496 w 1496"/>
                <a:gd name="T3" fmla="*/ 0 h 1099"/>
                <a:gd name="T4" fmla="*/ 1496 w 1496"/>
                <a:gd name="T5" fmla="*/ 1099 h 1099"/>
                <a:gd name="T6" fmla="*/ 0 w 1496"/>
                <a:gd name="T7" fmla="*/ 1099 h 1099"/>
                <a:gd name="T8" fmla="*/ 0 w 1496"/>
                <a:gd name="T9" fmla="*/ 452 h 1099"/>
              </a:gdLst>
              <a:ahLst/>
              <a:cxnLst>
                <a:cxn ang="0">
                  <a:pos x="T0" y="T1"/>
                </a:cxn>
                <a:cxn ang="0">
                  <a:pos x="T2" y="T3"/>
                </a:cxn>
                <a:cxn ang="0">
                  <a:pos x="T4" y="T5"/>
                </a:cxn>
                <a:cxn ang="0">
                  <a:pos x="T6" y="T7"/>
                </a:cxn>
                <a:cxn ang="0">
                  <a:pos x="T8" y="T9"/>
                </a:cxn>
              </a:cxnLst>
              <a:rect l="0" t="0" r="r" b="b"/>
              <a:pathLst>
                <a:path w="1496" h="1099">
                  <a:moveTo>
                    <a:pt x="0" y="452"/>
                  </a:moveTo>
                  <a:cubicBezTo>
                    <a:pt x="499" y="301"/>
                    <a:pt x="997" y="150"/>
                    <a:pt x="1496" y="0"/>
                  </a:cubicBezTo>
                  <a:lnTo>
                    <a:pt x="1496" y="1099"/>
                  </a:lnTo>
                  <a:lnTo>
                    <a:pt x="0" y="1099"/>
                  </a:lnTo>
                  <a:lnTo>
                    <a:pt x="0" y="452"/>
                  </a:lnTo>
                  <a:close/>
                </a:path>
              </a:pathLst>
            </a:custGeom>
            <a:solidFill>
              <a:srgbClr val="EE7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9"/>
            <p:cNvSpPr>
              <a:spLocks/>
            </p:cNvSpPr>
            <p:nvPr/>
          </p:nvSpPr>
          <p:spPr bwMode="auto">
            <a:xfrm>
              <a:off x="3549650" y="2009776"/>
              <a:ext cx="1306512" cy="962025"/>
            </a:xfrm>
            <a:custGeom>
              <a:avLst/>
              <a:gdLst>
                <a:gd name="T0" fmla="*/ 1496 w 1496"/>
                <a:gd name="T1" fmla="*/ 452 h 1099"/>
                <a:gd name="T2" fmla="*/ 0 w 1496"/>
                <a:gd name="T3" fmla="*/ 0 h 1099"/>
                <a:gd name="T4" fmla="*/ 0 w 1496"/>
                <a:gd name="T5" fmla="*/ 1099 h 1099"/>
                <a:gd name="T6" fmla="*/ 1496 w 1496"/>
                <a:gd name="T7" fmla="*/ 1099 h 1099"/>
                <a:gd name="T8" fmla="*/ 1496 w 1496"/>
                <a:gd name="T9" fmla="*/ 452 h 1099"/>
              </a:gdLst>
              <a:ahLst/>
              <a:cxnLst>
                <a:cxn ang="0">
                  <a:pos x="T0" y="T1"/>
                </a:cxn>
                <a:cxn ang="0">
                  <a:pos x="T2" y="T3"/>
                </a:cxn>
                <a:cxn ang="0">
                  <a:pos x="T4" y="T5"/>
                </a:cxn>
                <a:cxn ang="0">
                  <a:pos x="T6" y="T7"/>
                </a:cxn>
                <a:cxn ang="0">
                  <a:pos x="T8" y="T9"/>
                </a:cxn>
              </a:cxnLst>
              <a:rect l="0" t="0" r="r" b="b"/>
              <a:pathLst>
                <a:path w="1496" h="1099">
                  <a:moveTo>
                    <a:pt x="1496" y="452"/>
                  </a:moveTo>
                  <a:cubicBezTo>
                    <a:pt x="997" y="301"/>
                    <a:pt x="498" y="150"/>
                    <a:pt x="0" y="0"/>
                  </a:cubicBezTo>
                  <a:lnTo>
                    <a:pt x="0" y="1099"/>
                  </a:lnTo>
                  <a:lnTo>
                    <a:pt x="1496" y="1099"/>
                  </a:lnTo>
                  <a:lnTo>
                    <a:pt x="1496" y="452"/>
                  </a:lnTo>
                  <a:close/>
                </a:path>
              </a:pathLst>
            </a:custGeom>
            <a:solidFill>
              <a:srgbClr val="E75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 name="组合 28"/>
          <p:cNvGrpSpPr/>
          <p:nvPr/>
        </p:nvGrpSpPr>
        <p:grpSpPr>
          <a:xfrm>
            <a:off x="3027053" y="2898442"/>
            <a:ext cx="2540836" cy="755717"/>
            <a:chOff x="1912938" y="2535238"/>
            <a:chExt cx="3271837" cy="973138"/>
          </a:xfrm>
        </p:grpSpPr>
        <p:sp>
          <p:nvSpPr>
            <p:cNvPr id="34" name="Freeform 10"/>
            <p:cNvSpPr>
              <a:spLocks/>
            </p:cNvSpPr>
            <p:nvPr/>
          </p:nvSpPr>
          <p:spPr bwMode="auto">
            <a:xfrm>
              <a:off x="1912938" y="2535238"/>
              <a:ext cx="1636712" cy="973138"/>
            </a:xfrm>
            <a:custGeom>
              <a:avLst/>
              <a:gdLst>
                <a:gd name="T0" fmla="*/ 0 w 1873"/>
                <a:gd name="T1" fmla="*/ 457 h 1112"/>
                <a:gd name="T2" fmla="*/ 1873 w 1873"/>
                <a:gd name="T3" fmla="*/ 0 h 1112"/>
                <a:gd name="T4" fmla="*/ 1873 w 1873"/>
                <a:gd name="T5" fmla="*/ 1112 h 1112"/>
                <a:gd name="T6" fmla="*/ 0 w 1873"/>
                <a:gd name="T7" fmla="*/ 1112 h 1112"/>
                <a:gd name="T8" fmla="*/ 0 w 1873"/>
                <a:gd name="T9" fmla="*/ 457 h 1112"/>
              </a:gdLst>
              <a:ahLst/>
              <a:cxnLst>
                <a:cxn ang="0">
                  <a:pos x="T0" y="T1"/>
                </a:cxn>
                <a:cxn ang="0">
                  <a:pos x="T2" y="T3"/>
                </a:cxn>
                <a:cxn ang="0">
                  <a:pos x="T4" y="T5"/>
                </a:cxn>
                <a:cxn ang="0">
                  <a:pos x="T6" y="T7"/>
                </a:cxn>
                <a:cxn ang="0">
                  <a:pos x="T8" y="T9"/>
                </a:cxn>
              </a:cxnLst>
              <a:rect l="0" t="0" r="r" b="b"/>
              <a:pathLst>
                <a:path w="1873" h="1112">
                  <a:moveTo>
                    <a:pt x="0" y="457"/>
                  </a:moveTo>
                  <a:cubicBezTo>
                    <a:pt x="624" y="305"/>
                    <a:pt x="1248" y="153"/>
                    <a:pt x="1873" y="0"/>
                  </a:cubicBezTo>
                  <a:lnTo>
                    <a:pt x="1873" y="1112"/>
                  </a:lnTo>
                  <a:lnTo>
                    <a:pt x="0" y="1112"/>
                  </a:lnTo>
                  <a:lnTo>
                    <a:pt x="0" y="457"/>
                  </a:lnTo>
                  <a:close/>
                </a:path>
              </a:pathLst>
            </a:custGeom>
            <a:solidFill>
              <a:srgbClr val="7CC5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
            <p:cNvSpPr>
              <a:spLocks/>
            </p:cNvSpPr>
            <p:nvPr/>
          </p:nvSpPr>
          <p:spPr bwMode="auto">
            <a:xfrm>
              <a:off x="3549650" y="2535238"/>
              <a:ext cx="1635125" cy="973138"/>
            </a:xfrm>
            <a:custGeom>
              <a:avLst/>
              <a:gdLst>
                <a:gd name="T0" fmla="*/ 1873 w 1873"/>
                <a:gd name="T1" fmla="*/ 457 h 1112"/>
                <a:gd name="T2" fmla="*/ 0 w 1873"/>
                <a:gd name="T3" fmla="*/ 0 h 1112"/>
                <a:gd name="T4" fmla="*/ 0 w 1873"/>
                <a:gd name="T5" fmla="*/ 1112 h 1112"/>
                <a:gd name="T6" fmla="*/ 1873 w 1873"/>
                <a:gd name="T7" fmla="*/ 1112 h 1112"/>
                <a:gd name="T8" fmla="*/ 1873 w 1873"/>
                <a:gd name="T9" fmla="*/ 457 h 1112"/>
              </a:gdLst>
              <a:ahLst/>
              <a:cxnLst>
                <a:cxn ang="0">
                  <a:pos x="T0" y="T1"/>
                </a:cxn>
                <a:cxn ang="0">
                  <a:pos x="T2" y="T3"/>
                </a:cxn>
                <a:cxn ang="0">
                  <a:pos x="T4" y="T5"/>
                </a:cxn>
                <a:cxn ang="0">
                  <a:pos x="T6" y="T7"/>
                </a:cxn>
                <a:cxn ang="0">
                  <a:pos x="T8" y="T9"/>
                </a:cxn>
              </a:cxnLst>
              <a:rect l="0" t="0" r="r" b="b"/>
              <a:pathLst>
                <a:path w="1873" h="1112">
                  <a:moveTo>
                    <a:pt x="1873" y="457"/>
                  </a:moveTo>
                  <a:lnTo>
                    <a:pt x="0" y="0"/>
                  </a:lnTo>
                  <a:lnTo>
                    <a:pt x="0" y="1112"/>
                  </a:lnTo>
                  <a:lnTo>
                    <a:pt x="1873" y="1112"/>
                  </a:lnTo>
                  <a:lnTo>
                    <a:pt x="1873" y="457"/>
                  </a:lnTo>
                  <a:close/>
                </a:path>
              </a:pathLst>
            </a:custGeom>
            <a:solidFill>
              <a:srgbClr val="00A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组合 35"/>
          <p:cNvGrpSpPr/>
          <p:nvPr/>
        </p:nvGrpSpPr>
        <p:grpSpPr>
          <a:xfrm>
            <a:off x="2770627" y="3307737"/>
            <a:ext cx="3053688" cy="761881"/>
            <a:chOff x="1582738" y="3062288"/>
            <a:chExt cx="3932237" cy="981075"/>
          </a:xfrm>
        </p:grpSpPr>
        <p:sp>
          <p:nvSpPr>
            <p:cNvPr id="37" name="Freeform 12"/>
            <p:cNvSpPr>
              <a:spLocks/>
            </p:cNvSpPr>
            <p:nvPr/>
          </p:nvSpPr>
          <p:spPr bwMode="auto">
            <a:xfrm>
              <a:off x="1582738" y="3062288"/>
              <a:ext cx="1966912" cy="981075"/>
            </a:xfrm>
            <a:custGeom>
              <a:avLst/>
              <a:gdLst>
                <a:gd name="T0" fmla="*/ 0 w 2250"/>
                <a:gd name="T1" fmla="*/ 462 h 1123"/>
                <a:gd name="T2" fmla="*/ 2250 w 2250"/>
                <a:gd name="T3" fmla="*/ 0 h 1123"/>
                <a:gd name="T4" fmla="*/ 2250 w 2250"/>
                <a:gd name="T5" fmla="*/ 1123 h 1123"/>
                <a:gd name="T6" fmla="*/ 0 w 2250"/>
                <a:gd name="T7" fmla="*/ 1123 h 1123"/>
                <a:gd name="T8" fmla="*/ 0 w 2250"/>
                <a:gd name="T9" fmla="*/ 462 h 1123"/>
              </a:gdLst>
              <a:ahLst/>
              <a:cxnLst>
                <a:cxn ang="0">
                  <a:pos x="T0" y="T1"/>
                </a:cxn>
                <a:cxn ang="0">
                  <a:pos x="T2" y="T3"/>
                </a:cxn>
                <a:cxn ang="0">
                  <a:pos x="T4" y="T5"/>
                </a:cxn>
                <a:cxn ang="0">
                  <a:pos x="T6" y="T7"/>
                </a:cxn>
                <a:cxn ang="0">
                  <a:pos x="T8" y="T9"/>
                </a:cxn>
              </a:cxnLst>
              <a:rect l="0" t="0" r="r" b="b"/>
              <a:pathLst>
                <a:path w="2250" h="1123">
                  <a:moveTo>
                    <a:pt x="0" y="462"/>
                  </a:moveTo>
                  <a:cubicBezTo>
                    <a:pt x="750" y="308"/>
                    <a:pt x="1500" y="154"/>
                    <a:pt x="2250" y="0"/>
                  </a:cubicBezTo>
                  <a:lnTo>
                    <a:pt x="2250" y="1123"/>
                  </a:lnTo>
                  <a:lnTo>
                    <a:pt x="0" y="1123"/>
                  </a:lnTo>
                  <a:lnTo>
                    <a:pt x="0" y="462"/>
                  </a:lnTo>
                  <a:close/>
                </a:path>
              </a:pathLst>
            </a:custGeom>
            <a:solidFill>
              <a:srgbClr val="00A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3"/>
            <p:cNvSpPr>
              <a:spLocks/>
            </p:cNvSpPr>
            <p:nvPr/>
          </p:nvSpPr>
          <p:spPr bwMode="auto">
            <a:xfrm>
              <a:off x="3549650" y="3062288"/>
              <a:ext cx="1965325" cy="981075"/>
            </a:xfrm>
            <a:custGeom>
              <a:avLst/>
              <a:gdLst>
                <a:gd name="T0" fmla="*/ 2250 w 2250"/>
                <a:gd name="T1" fmla="*/ 462 h 1123"/>
                <a:gd name="T2" fmla="*/ 0 w 2250"/>
                <a:gd name="T3" fmla="*/ 0 h 1123"/>
                <a:gd name="T4" fmla="*/ 0 w 2250"/>
                <a:gd name="T5" fmla="*/ 1123 h 1123"/>
                <a:gd name="T6" fmla="*/ 2250 w 2250"/>
                <a:gd name="T7" fmla="*/ 1123 h 1123"/>
                <a:gd name="T8" fmla="*/ 2250 w 2250"/>
                <a:gd name="T9" fmla="*/ 462 h 1123"/>
              </a:gdLst>
              <a:ahLst/>
              <a:cxnLst>
                <a:cxn ang="0">
                  <a:pos x="T0" y="T1"/>
                </a:cxn>
                <a:cxn ang="0">
                  <a:pos x="T2" y="T3"/>
                </a:cxn>
                <a:cxn ang="0">
                  <a:pos x="T4" y="T5"/>
                </a:cxn>
                <a:cxn ang="0">
                  <a:pos x="T6" y="T7"/>
                </a:cxn>
                <a:cxn ang="0">
                  <a:pos x="T8" y="T9"/>
                </a:cxn>
              </a:cxnLst>
              <a:rect l="0" t="0" r="r" b="b"/>
              <a:pathLst>
                <a:path w="2250" h="1123">
                  <a:moveTo>
                    <a:pt x="2250" y="462"/>
                  </a:moveTo>
                  <a:cubicBezTo>
                    <a:pt x="1500" y="308"/>
                    <a:pt x="750" y="154"/>
                    <a:pt x="0" y="0"/>
                  </a:cubicBezTo>
                  <a:lnTo>
                    <a:pt x="0" y="1123"/>
                  </a:lnTo>
                  <a:lnTo>
                    <a:pt x="2250" y="1123"/>
                  </a:lnTo>
                  <a:lnTo>
                    <a:pt x="2250" y="462"/>
                  </a:lnTo>
                  <a:close/>
                </a:path>
              </a:pathLst>
            </a:custGeom>
            <a:solidFill>
              <a:srgbClr val="008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38"/>
          <p:cNvGrpSpPr/>
          <p:nvPr/>
        </p:nvGrpSpPr>
        <p:grpSpPr>
          <a:xfrm>
            <a:off x="2514201" y="3715800"/>
            <a:ext cx="3565307" cy="770511"/>
            <a:chOff x="1252538" y="3587751"/>
            <a:chExt cx="4591049" cy="992188"/>
          </a:xfrm>
        </p:grpSpPr>
        <p:sp>
          <p:nvSpPr>
            <p:cNvPr id="40" name="Freeform 14"/>
            <p:cNvSpPr>
              <a:spLocks/>
            </p:cNvSpPr>
            <p:nvPr/>
          </p:nvSpPr>
          <p:spPr bwMode="auto">
            <a:xfrm>
              <a:off x="1252538" y="3587751"/>
              <a:ext cx="2297112" cy="992188"/>
            </a:xfrm>
            <a:custGeom>
              <a:avLst/>
              <a:gdLst>
                <a:gd name="T0" fmla="*/ 0 w 2628"/>
                <a:gd name="T1" fmla="*/ 466 h 1135"/>
                <a:gd name="T2" fmla="*/ 2628 w 2628"/>
                <a:gd name="T3" fmla="*/ 0 h 1135"/>
                <a:gd name="T4" fmla="*/ 2628 w 2628"/>
                <a:gd name="T5" fmla="*/ 1135 h 1135"/>
                <a:gd name="T6" fmla="*/ 0 w 2628"/>
                <a:gd name="T7" fmla="*/ 1135 h 1135"/>
                <a:gd name="T8" fmla="*/ 0 w 2628"/>
                <a:gd name="T9" fmla="*/ 466 h 1135"/>
              </a:gdLst>
              <a:ahLst/>
              <a:cxnLst>
                <a:cxn ang="0">
                  <a:pos x="T0" y="T1"/>
                </a:cxn>
                <a:cxn ang="0">
                  <a:pos x="T2" y="T3"/>
                </a:cxn>
                <a:cxn ang="0">
                  <a:pos x="T4" y="T5"/>
                </a:cxn>
                <a:cxn ang="0">
                  <a:pos x="T6" y="T7"/>
                </a:cxn>
                <a:cxn ang="0">
                  <a:pos x="T8" y="T9"/>
                </a:cxn>
              </a:cxnLst>
              <a:rect l="0" t="0" r="r" b="b"/>
              <a:pathLst>
                <a:path w="2628" h="1135">
                  <a:moveTo>
                    <a:pt x="0" y="466"/>
                  </a:moveTo>
                  <a:lnTo>
                    <a:pt x="2628" y="0"/>
                  </a:lnTo>
                  <a:lnTo>
                    <a:pt x="2628" y="1135"/>
                  </a:lnTo>
                  <a:lnTo>
                    <a:pt x="0" y="1135"/>
                  </a:lnTo>
                  <a:lnTo>
                    <a:pt x="0" y="466"/>
                  </a:lnTo>
                  <a:close/>
                </a:path>
              </a:pathLst>
            </a:custGeom>
            <a:solidFill>
              <a:srgbClr val="F4C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5"/>
            <p:cNvSpPr>
              <a:spLocks/>
            </p:cNvSpPr>
            <p:nvPr/>
          </p:nvSpPr>
          <p:spPr bwMode="auto">
            <a:xfrm>
              <a:off x="3549650" y="3587751"/>
              <a:ext cx="2293937" cy="992188"/>
            </a:xfrm>
            <a:custGeom>
              <a:avLst/>
              <a:gdLst>
                <a:gd name="T0" fmla="*/ 2627 w 2627"/>
                <a:gd name="T1" fmla="*/ 466 h 1135"/>
                <a:gd name="T2" fmla="*/ 0 w 2627"/>
                <a:gd name="T3" fmla="*/ 0 h 1135"/>
                <a:gd name="T4" fmla="*/ 0 w 2627"/>
                <a:gd name="T5" fmla="*/ 1135 h 1135"/>
                <a:gd name="T6" fmla="*/ 2627 w 2627"/>
                <a:gd name="T7" fmla="*/ 1135 h 1135"/>
                <a:gd name="T8" fmla="*/ 2627 w 2627"/>
                <a:gd name="T9" fmla="*/ 466 h 1135"/>
              </a:gdLst>
              <a:ahLst/>
              <a:cxnLst>
                <a:cxn ang="0">
                  <a:pos x="T0" y="T1"/>
                </a:cxn>
                <a:cxn ang="0">
                  <a:pos x="T2" y="T3"/>
                </a:cxn>
                <a:cxn ang="0">
                  <a:pos x="T4" y="T5"/>
                </a:cxn>
                <a:cxn ang="0">
                  <a:pos x="T6" y="T7"/>
                </a:cxn>
                <a:cxn ang="0">
                  <a:pos x="T8" y="T9"/>
                </a:cxn>
              </a:cxnLst>
              <a:rect l="0" t="0" r="r" b="b"/>
              <a:pathLst>
                <a:path w="2627" h="1135">
                  <a:moveTo>
                    <a:pt x="2627" y="466"/>
                  </a:moveTo>
                  <a:cubicBezTo>
                    <a:pt x="1751" y="311"/>
                    <a:pt x="876" y="155"/>
                    <a:pt x="0" y="0"/>
                  </a:cubicBezTo>
                  <a:lnTo>
                    <a:pt x="0" y="1135"/>
                  </a:lnTo>
                  <a:lnTo>
                    <a:pt x="2627" y="1135"/>
                  </a:lnTo>
                  <a:lnTo>
                    <a:pt x="2627" y="466"/>
                  </a:lnTo>
                  <a:close/>
                </a:path>
              </a:pathLst>
            </a:custGeom>
            <a:solidFill>
              <a:srgbClr val="F0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2" name="组合 41"/>
          <p:cNvGrpSpPr/>
          <p:nvPr/>
        </p:nvGrpSpPr>
        <p:grpSpPr>
          <a:xfrm>
            <a:off x="2259008" y="4123862"/>
            <a:ext cx="4076927" cy="779141"/>
            <a:chOff x="923925" y="4113213"/>
            <a:chExt cx="5249862" cy="1003300"/>
          </a:xfrm>
        </p:grpSpPr>
        <p:sp>
          <p:nvSpPr>
            <p:cNvPr id="43" name="Freeform 16"/>
            <p:cNvSpPr>
              <a:spLocks/>
            </p:cNvSpPr>
            <p:nvPr/>
          </p:nvSpPr>
          <p:spPr bwMode="auto">
            <a:xfrm>
              <a:off x="923925" y="4113213"/>
              <a:ext cx="2625725" cy="1003300"/>
            </a:xfrm>
            <a:custGeom>
              <a:avLst/>
              <a:gdLst>
                <a:gd name="T0" fmla="*/ 0 w 3005"/>
                <a:gd name="T1" fmla="*/ 472 h 1147"/>
                <a:gd name="T2" fmla="*/ 3005 w 3005"/>
                <a:gd name="T3" fmla="*/ 0 h 1147"/>
                <a:gd name="T4" fmla="*/ 3005 w 3005"/>
                <a:gd name="T5" fmla="*/ 1147 h 1147"/>
                <a:gd name="T6" fmla="*/ 0 w 3005"/>
                <a:gd name="T7" fmla="*/ 1147 h 1147"/>
                <a:gd name="T8" fmla="*/ 0 w 3005"/>
                <a:gd name="T9" fmla="*/ 472 h 1147"/>
              </a:gdLst>
              <a:ahLst/>
              <a:cxnLst>
                <a:cxn ang="0">
                  <a:pos x="T0" y="T1"/>
                </a:cxn>
                <a:cxn ang="0">
                  <a:pos x="T2" y="T3"/>
                </a:cxn>
                <a:cxn ang="0">
                  <a:pos x="T4" y="T5"/>
                </a:cxn>
                <a:cxn ang="0">
                  <a:pos x="T6" y="T7"/>
                </a:cxn>
                <a:cxn ang="0">
                  <a:pos x="T8" y="T9"/>
                </a:cxn>
              </a:cxnLst>
              <a:rect l="0" t="0" r="r" b="b"/>
              <a:pathLst>
                <a:path w="3005" h="1147">
                  <a:moveTo>
                    <a:pt x="0" y="472"/>
                  </a:moveTo>
                  <a:cubicBezTo>
                    <a:pt x="1002" y="315"/>
                    <a:pt x="2003" y="157"/>
                    <a:pt x="3005" y="0"/>
                  </a:cubicBezTo>
                  <a:lnTo>
                    <a:pt x="3005" y="1147"/>
                  </a:lnTo>
                  <a:lnTo>
                    <a:pt x="0" y="1147"/>
                  </a:lnTo>
                  <a:lnTo>
                    <a:pt x="0" y="472"/>
                  </a:lnTo>
                  <a:close/>
                </a:path>
              </a:pathLst>
            </a:custGeom>
            <a:solidFill>
              <a:srgbClr val="F0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7"/>
            <p:cNvSpPr>
              <a:spLocks/>
            </p:cNvSpPr>
            <p:nvPr/>
          </p:nvSpPr>
          <p:spPr bwMode="auto">
            <a:xfrm>
              <a:off x="3549650" y="4113213"/>
              <a:ext cx="2624137" cy="1003300"/>
            </a:xfrm>
            <a:custGeom>
              <a:avLst/>
              <a:gdLst>
                <a:gd name="T0" fmla="*/ 3004 w 3004"/>
                <a:gd name="T1" fmla="*/ 472 h 1147"/>
                <a:gd name="T2" fmla="*/ 0 w 3004"/>
                <a:gd name="T3" fmla="*/ 0 h 1147"/>
                <a:gd name="T4" fmla="*/ 0 w 3004"/>
                <a:gd name="T5" fmla="*/ 1147 h 1147"/>
                <a:gd name="T6" fmla="*/ 3004 w 3004"/>
                <a:gd name="T7" fmla="*/ 1147 h 1147"/>
                <a:gd name="T8" fmla="*/ 3004 w 3004"/>
                <a:gd name="T9" fmla="*/ 472 h 1147"/>
              </a:gdLst>
              <a:ahLst/>
              <a:cxnLst>
                <a:cxn ang="0">
                  <a:pos x="T0" y="T1"/>
                </a:cxn>
                <a:cxn ang="0">
                  <a:pos x="T2" y="T3"/>
                </a:cxn>
                <a:cxn ang="0">
                  <a:pos x="T4" y="T5"/>
                </a:cxn>
                <a:cxn ang="0">
                  <a:pos x="T6" y="T7"/>
                </a:cxn>
                <a:cxn ang="0">
                  <a:pos x="T8" y="T9"/>
                </a:cxn>
              </a:cxnLst>
              <a:rect l="0" t="0" r="r" b="b"/>
              <a:pathLst>
                <a:path w="3004" h="1147">
                  <a:moveTo>
                    <a:pt x="3004" y="472"/>
                  </a:moveTo>
                  <a:cubicBezTo>
                    <a:pt x="2003" y="315"/>
                    <a:pt x="1001" y="157"/>
                    <a:pt x="0" y="0"/>
                  </a:cubicBezTo>
                  <a:lnTo>
                    <a:pt x="0" y="1147"/>
                  </a:lnTo>
                  <a:lnTo>
                    <a:pt x="3004" y="1147"/>
                  </a:lnTo>
                  <a:lnTo>
                    <a:pt x="3004" y="472"/>
                  </a:lnTo>
                  <a:close/>
                </a:path>
              </a:pathLst>
            </a:custGeom>
            <a:solidFill>
              <a:srgbClr val="EB8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2002582" y="4533158"/>
            <a:ext cx="4588546" cy="786537"/>
            <a:chOff x="593725" y="4640263"/>
            <a:chExt cx="5908675" cy="1012825"/>
          </a:xfrm>
        </p:grpSpPr>
        <p:sp>
          <p:nvSpPr>
            <p:cNvPr id="46" name="Freeform 18"/>
            <p:cNvSpPr>
              <a:spLocks/>
            </p:cNvSpPr>
            <p:nvPr/>
          </p:nvSpPr>
          <p:spPr bwMode="auto">
            <a:xfrm>
              <a:off x="593725" y="4640263"/>
              <a:ext cx="2955925" cy="1012825"/>
            </a:xfrm>
            <a:custGeom>
              <a:avLst/>
              <a:gdLst>
                <a:gd name="T0" fmla="*/ 0 w 3382"/>
                <a:gd name="T1" fmla="*/ 476 h 1159"/>
                <a:gd name="T2" fmla="*/ 3382 w 3382"/>
                <a:gd name="T3" fmla="*/ 0 h 1159"/>
                <a:gd name="T4" fmla="*/ 3382 w 3382"/>
                <a:gd name="T5" fmla="*/ 1159 h 1159"/>
                <a:gd name="T6" fmla="*/ 0 w 3382"/>
                <a:gd name="T7" fmla="*/ 1159 h 1159"/>
                <a:gd name="T8" fmla="*/ 0 w 3382"/>
                <a:gd name="T9" fmla="*/ 476 h 1159"/>
              </a:gdLst>
              <a:ahLst/>
              <a:cxnLst>
                <a:cxn ang="0">
                  <a:pos x="T0" y="T1"/>
                </a:cxn>
                <a:cxn ang="0">
                  <a:pos x="T2" y="T3"/>
                </a:cxn>
                <a:cxn ang="0">
                  <a:pos x="T4" y="T5"/>
                </a:cxn>
                <a:cxn ang="0">
                  <a:pos x="T6" y="T7"/>
                </a:cxn>
                <a:cxn ang="0">
                  <a:pos x="T8" y="T9"/>
                </a:cxn>
              </a:cxnLst>
              <a:rect l="0" t="0" r="r" b="b"/>
              <a:pathLst>
                <a:path w="3382" h="1159">
                  <a:moveTo>
                    <a:pt x="0" y="476"/>
                  </a:moveTo>
                  <a:cubicBezTo>
                    <a:pt x="1127" y="317"/>
                    <a:pt x="2255" y="159"/>
                    <a:pt x="3382" y="0"/>
                  </a:cubicBezTo>
                  <a:lnTo>
                    <a:pt x="3382" y="1159"/>
                  </a:lnTo>
                  <a:lnTo>
                    <a:pt x="0" y="1159"/>
                  </a:lnTo>
                  <a:lnTo>
                    <a:pt x="0" y="476"/>
                  </a:lnTo>
                  <a:close/>
                </a:path>
              </a:pathLst>
            </a:custGeom>
            <a:solidFill>
              <a:srgbClr val="959C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9"/>
            <p:cNvSpPr>
              <a:spLocks/>
            </p:cNvSpPr>
            <p:nvPr/>
          </p:nvSpPr>
          <p:spPr bwMode="auto">
            <a:xfrm>
              <a:off x="3549650" y="4640263"/>
              <a:ext cx="2952750" cy="1012825"/>
            </a:xfrm>
            <a:custGeom>
              <a:avLst/>
              <a:gdLst>
                <a:gd name="T0" fmla="*/ 3381 w 3381"/>
                <a:gd name="T1" fmla="*/ 476 h 1159"/>
                <a:gd name="T2" fmla="*/ 0 w 3381"/>
                <a:gd name="T3" fmla="*/ 0 h 1159"/>
                <a:gd name="T4" fmla="*/ 0 w 3381"/>
                <a:gd name="T5" fmla="*/ 1159 h 1159"/>
                <a:gd name="T6" fmla="*/ 3381 w 3381"/>
                <a:gd name="T7" fmla="*/ 1159 h 1159"/>
                <a:gd name="T8" fmla="*/ 3381 w 3381"/>
                <a:gd name="T9" fmla="*/ 476 h 1159"/>
              </a:gdLst>
              <a:ahLst/>
              <a:cxnLst>
                <a:cxn ang="0">
                  <a:pos x="T0" y="T1"/>
                </a:cxn>
                <a:cxn ang="0">
                  <a:pos x="T2" y="T3"/>
                </a:cxn>
                <a:cxn ang="0">
                  <a:pos x="T4" y="T5"/>
                </a:cxn>
                <a:cxn ang="0">
                  <a:pos x="T6" y="T7"/>
                </a:cxn>
                <a:cxn ang="0">
                  <a:pos x="T8" y="T9"/>
                </a:cxn>
              </a:cxnLst>
              <a:rect l="0" t="0" r="r" b="b"/>
              <a:pathLst>
                <a:path w="3381" h="1159">
                  <a:moveTo>
                    <a:pt x="3381" y="476"/>
                  </a:moveTo>
                  <a:cubicBezTo>
                    <a:pt x="2254" y="317"/>
                    <a:pt x="1127" y="159"/>
                    <a:pt x="0" y="0"/>
                  </a:cubicBezTo>
                  <a:lnTo>
                    <a:pt x="0" y="1159"/>
                  </a:lnTo>
                  <a:lnTo>
                    <a:pt x="3381" y="1159"/>
                  </a:lnTo>
                  <a:lnTo>
                    <a:pt x="3381" y="476"/>
                  </a:lnTo>
                  <a:close/>
                </a:path>
              </a:pathLst>
            </a:custGeom>
            <a:solidFill>
              <a:srgbClr val="5E6C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1747389" y="4941221"/>
            <a:ext cx="5100165" cy="793934"/>
            <a:chOff x="265113" y="5165726"/>
            <a:chExt cx="6567487" cy="1022350"/>
          </a:xfrm>
        </p:grpSpPr>
        <p:sp>
          <p:nvSpPr>
            <p:cNvPr id="49" name="Freeform 20"/>
            <p:cNvSpPr>
              <a:spLocks/>
            </p:cNvSpPr>
            <p:nvPr/>
          </p:nvSpPr>
          <p:spPr bwMode="auto">
            <a:xfrm>
              <a:off x="265113" y="5165726"/>
              <a:ext cx="3284537" cy="1022350"/>
            </a:xfrm>
            <a:custGeom>
              <a:avLst/>
              <a:gdLst>
                <a:gd name="T0" fmla="*/ 0 w 3759"/>
                <a:gd name="T1" fmla="*/ 481 h 1170"/>
                <a:gd name="T2" fmla="*/ 3759 w 3759"/>
                <a:gd name="T3" fmla="*/ 0 h 1170"/>
                <a:gd name="T4" fmla="*/ 3759 w 3759"/>
                <a:gd name="T5" fmla="*/ 1170 h 1170"/>
                <a:gd name="T6" fmla="*/ 0 w 3759"/>
                <a:gd name="T7" fmla="*/ 1170 h 1170"/>
                <a:gd name="T8" fmla="*/ 0 w 3759"/>
                <a:gd name="T9" fmla="*/ 481 h 1170"/>
              </a:gdLst>
              <a:ahLst/>
              <a:cxnLst>
                <a:cxn ang="0">
                  <a:pos x="T0" y="T1"/>
                </a:cxn>
                <a:cxn ang="0">
                  <a:pos x="T2" y="T3"/>
                </a:cxn>
                <a:cxn ang="0">
                  <a:pos x="T4" y="T5"/>
                </a:cxn>
                <a:cxn ang="0">
                  <a:pos x="T6" y="T7"/>
                </a:cxn>
                <a:cxn ang="0">
                  <a:pos x="T8" y="T9"/>
                </a:cxn>
              </a:cxnLst>
              <a:rect l="0" t="0" r="r" b="b"/>
              <a:pathLst>
                <a:path w="3759" h="1170">
                  <a:moveTo>
                    <a:pt x="0" y="481"/>
                  </a:moveTo>
                  <a:lnTo>
                    <a:pt x="3759" y="0"/>
                  </a:lnTo>
                  <a:lnTo>
                    <a:pt x="3759" y="1170"/>
                  </a:lnTo>
                  <a:lnTo>
                    <a:pt x="0" y="1170"/>
                  </a:lnTo>
                  <a:lnTo>
                    <a:pt x="0" y="481"/>
                  </a:lnTo>
                  <a:close/>
                </a:path>
              </a:pathLst>
            </a:custGeom>
            <a:solidFill>
              <a:srgbClr val="5E6C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1"/>
            <p:cNvSpPr>
              <a:spLocks/>
            </p:cNvSpPr>
            <p:nvPr/>
          </p:nvSpPr>
          <p:spPr bwMode="auto">
            <a:xfrm>
              <a:off x="3549650" y="5165726"/>
              <a:ext cx="3282950" cy="1022350"/>
            </a:xfrm>
            <a:custGeom>
              <a:avLst/>
              <a:gdLst>
                <a:gd name="T0" fmla="*/ 3759 w 3759"/>
                <a:gd name="T1" fmla="*/ 481 h 1170"/>
                <a:gd name="T2" fmla="*/ 0 w 3759"/>
                <a:gd name="T3" fmla="*/ 0 h 1170"/>
                <a:gd name="T4" fmla="*/ 0 w 3759"/>
                <a:gd name="T5" fmla="*/ 1170 h 1170"/>
                <a:gd name="T6" fmla="*/ 3759 w 3759"/>
                <a:gd name="T7" fmla="*/ 1170 h 1170"/>
                <a:gd name="T8" fmla="*/ 3759 w 3759"/>
                <a:gd name="T9" fmla="*/ 481 h 1170"/>
              </a:gdLst>
              <a:ahLst/>
              <a:cxnLst>
                <a:cxn ang="0">
                  <a:pos x="T0" y="T1"/>
                </a:cxn>
                <a:cxn ang="0">
                  <a:pos x="T2" y="T3"/>
                </a:cxn>
                <a:cxn ang="0">
                  <a:pos x="T4" y="T5"/>
                </a:cxn>
                <a:cxn ang="0">
                  <a:pos x="T6" y="T7"/>
                </a:cxn>
                <a:cxn ang="0">
                  <a:pos x="T8" y="T9"/>
                </a:cxn>
              </a:cxnLst>
              <a:rect l="0" t="0" r="r" b="b"/>
              <a:pathLst>
                <a:path w="3759" h="1170">
                  <a:moveTo>
                    <a:pt x="3759" y="481"/>
                  </a:moveTo>
                  <a:lnTo>
                    <a:pt x="0" y="0"/>
                  </a:lnTo>
                  <a:lnTo>
                    <a:pt x="0" y="1170"/>
                  </a:lnTo>
                  <a:lnTo>
                    <a:pt x="3759" y="1170"/>
                  </a:lnTo>
                  <a:lnTo>
                    <a:pt x="3759" y="481"/>
                  </a:lnTo>
                  <a:close/>
                </a:path>
              </a:pathLst>
            </a:custGeom>
            <a:solidFill>
              <a:srgbClr val="415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p:cNvGrpSpPr/>
          <p:nvPr/>
        </p:nvGrpSpPr>
        <p:grpSpPr>
          <a:xfrm>
            <a:off x="4932988" y="2516393"/>
            <a:ext cx="5285204" cy="2950373"/>
            <a:chOff x="4041661" y="2543864"/>
            <a:chExt cx="5285204" cy="2950373"/>
          </a:xfrm>
        </p:grpSpPr>
        <p:cxnSp>
          <p:nvCxnSpPr>
            <p:cNvPr id="52" name="直接连接符 51"/>
            <p:cNvCxnSpPr/>
            <p:nvPr/>
          </p:nvCxnSpPr>
          <p:spPr bwMode="auto">
            <a:xfrm>
              <a:off x="5699801" y="5494237"/>
              <a:ext cx="3627064" cy="0"/>
            </a:xfrm>
            <a:prstGeom prst="line">
              <a:avLst/>
            </a:prstGeom>
            <a:solidFill>
              <a:schemeClr val="accent1"/>
            </a:solidFill>
            <a:ln w="9525" cap="flat" cmpd="sng" algn="ctr">
              <a:solidFill>
                <a:schemeClr val="accent6"/>
              </a:solidFill>
              <a:prstDash val="dash"/>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a:off x="5432732" y="5085184"/>
              <a:ext cx="3894133" cy="0"/>
            </a:xfrm>
            <a:prstGeom prst="line">
              <a:avLst/>
            </a:prstGeom>
            <a:solidFill>
              <a:schemeClr val="accent1"/>
            </a:solidFill>
            <a:ln w="9525" cap="flat" cmpd="sng" algn="ctr">
              <a:solidFill>
                <a:schemeClr val="accent6"/>
              </a:solidFill>
              <a:prstDash val="dash"/>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接连接符 53"/>
            <p:cNvCxnSpPr/>
            <p:nvPr/>
          </p:nvCxnSpPr>
          <p:spPr bwMode="auto">
            <a:xfrm>
              <a:off x="5188181" y="4669547"/>
              <a:ext cx="4138684" cy="0"/>
            </a:xfrm>
            <a:prstGeom prst="line">
              <a:avLst/>
            </a:prstGeom>
            <a:solidFill>
              <a:schemeClr val="accent1"/>
            </a:solidFill>
            <a:ln w="9525" cap="flat" cmpd="sng" algn="ctr">
              <a:solidFill>
                <a:schemeClr val="accent6"/>
              </a:solidFill>
              <a:prstDash val="dash"/>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连接符 54"/>
            <p:cNvCxnSpPr/>
            <p:nvPr/>
          </p:nvCxnSpPr>
          <p:spPr bwMode="auto">
            <a:xfrm>
              <a:off x="4932988" y="4242036"/>
              <a:ext cx="4393877" cy="0"/>
            </a:xfrm>
            <a:prstGeom prst="line">
              <a:avLst/>
            </a:prstGeom>
            <a:solidFill>
              <a:schemeClr val="accent1"/>
            </a:solidFill>
            <a:ln w="9525" cap="flat" cmpd="sng" algn="ctr">
              <a:solidFill>
                <a:schemeClr val="accent6"/>
              </a:solidFill>
              <a:prstDash val="dash"/>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接连接符 55"/>
            <p:cNvCxnSpPr/>
            <p:nvPr/>
          </p:nvCxnSpPr>
          <p:spPr bwMode="auto">
            <a:xfrm>
              <a:off x="4681494" y="3850150"/>
              <a:ext cx="4645371" cy="0"/>
            </a:xfrm>
            <a:prstGeom prst="line">
              <a:avLst/>
            </a:prstGeom>
            <a:solidFill>
              <a:schemeClr val="accent1"/>
            </a:solidFill>
            <a:ln w="9525" cap="flat" cmpd="sng" algn="ctr">
              <a:solidFill>
                <a:schemeClr val="accent6"/>
              </a:solidFill>
              <a:prstDash val="dash"/>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接连接符 56"/>
            <p:cNvCxnSpPr/>
            <p:nvPr/>
          </p:nvCxnSpPr>
          <p:spPr bwMode="auto">
            <a:xfrm>
              <a:off x="4553281" y="3422638"/>
              <a:ext cx="4773584" cy="0"/>
            </a:xfrm>
            <a:prstGeom prst="line">
              <a:avLst/>
            </a:prstGeom>
            <a:solidFill>
              <a:schemeClr val="accent1"/>
            </a:solidFill>
            <a:ln w="9525" cap="flat" cmpd="sng" algn="ctr">
              <a:solidFill>
                <a:schemeClr val="accent6"/>
              </a:solidFill>
              <a:prstDash val="dash"/>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57"/>
            <p:cNvCxnSpPr/>
            <p:nvPr/>
          </p:nvCxnSpPr>
          <p:spPr bwMode="auto">
            <a:xfrm>
              <a:off x="4297470" y="3042627"/>
              <a:ext cx="5029395" cy="0"/>
            </a:xfrm>
            <a:prstGeom prst="line">
              <a:avLst/>
            </a:prstGeom>
            <a:solidFill>
              <a:schemeClr val="accent1"/>
            </a:solidFill>
            <a:ln w="9525" cap="flat" cmpd="sng" algn="ctr">
              <a:solidFill>
                <a:schemeClr val="accent6"/>
              </a:solidFill>
              <a:prstDash val="dash"/>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bwMode="auto">
            <a:xfrm>
              <a:off x="4041661" y="2543864"/>
              <a:ext cx="5285204" cy="0"/>
            </a:xfrm>
            <a:prstGeom prst="line">
              <a:avLst/>
            </a:prstGeom>
            <a:solidFill>
              <a:schemeClr val="accent1"/>
            </a:solidFill>
            <a:ln w="9525" cap="flat" cmpd="sng" algn="ctr">
              <a:solidFill>
                <a:schemeClr val="accent6"/>
              </a:solidFill>
              <a:prstDash val="dash"/>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 name="TextBox 59"/>
          <p:cNvSpPr txBox="1"/>
          <p:nvPr/>
        </p:nvSpPr>
        <p:spPr>
          <a:xfrm>
            <a:off x="8537103" y="5171709"/>
            <a:ext cx="1620957" cy="338554"/>
          </a:xfrm>
          <a:prstGeom prst="rect">
            <a:avLst/>
          </a:prstGeom>
          <a:noFill/>
        </p:spPr>
        <p:txBody>
          <a:bodyPr wrap="none" rtlCol="0">
            <a:spAutoFit/>
          </a:bodyPr>
          <a:lstStyle/>
          <a:p>
            <a:r>
              <a:rPr lang="zh-CN" altLang="en-US" sz="1600" dirty="0" smtClean="0">
                <a:solidFill>
                  <a:schemeClr val="accent6"/>
                </a:solidFill>
                <a:latin typeface="+mn-ea"/>
                <a:ea typeface="+mn-ea"/>
              </a:rPr>
              <a:t>请输入您的文本</a:t>
            </a:r>
            <a:endParaRPr lang="zh-CN" altLang="en-US" sz="1600" dirty="0">
              <a:solidFill>
                <a:schemeClr val="accent6"/>
              </a:solidFill>
              <a:latin typeface="+mn-ea"/>
              <a:ea typeface="+mn-ea"/>
            </a:endParaRPr>
          </a:p>
        </p:txBody>
      </p:sp>
      <p:sp>
        <p:nvSpPr>
          <p:cNvPr id="61" name="TextBox 60"/>
          <p:cNvSpPr txBox="1"/>
          <p:nvPr/>
        </p:nvSpPr>
        <p:spPr>
          <a:xfrm>
            <a:off x="8537103" y="4756072"/>
            <a:ext cx="1620957" cy="338554"/>
          </a:xfrm>
          <a:prstGeom prst="rect">
            <a:avLst/>
          </a:prstGeom>
          <a:noFill/>
        </p:spPr>
        <p:txBody>
          <a:bodyPr wrap="none" rtlCol="0">
            <a:spAutoFit/>
          </a:bodyPr>
          <a:lstStyle/>
          <a:p>
            <a:r>
              <a:rPr lang="zh-CN" altLang="en-US" sz="1600" dirty="0" smtClean="0">
                <a:solidFill>
                  <a:schemeClr val="accent6"/>
                </a:solidFill>
                <a:latin typeface="+mn-ea"/>
                <a:ea typeface="+mn-ea"/>
              </a:rPr>
              <a:t>请输入您的文本</a:t>
            </a:r>
            <a:endParaRPr lang="zh-CN" altLang="en-US" sz="1600" dirty="0">
              <a:solidFill>
                <a:schemeClr val="accent6"/>
              </a:solidFill>
              <a:latin typeface="+mn-ea"/>
              <a:ea typeface="+mn-ea"/>
            </a:endParaRPr>
          </a:p>
        </p:txBody>
      </p:sp>
      <p:sp>
        <p:nvSpPr>
          <p:cNvPr id="62" name="TextBox 61"/>
          <p:cNvSpPr txBox="1"/>
          <p:nvPr/>
        </p:nvSpPr>
        <p:spPr>
          <a:xfrm>
            <a:off x="8537103" y="4316685"/>
            <a:ext cx="1620957" cy="338554"/>
          </a:xfrm>
          <a:prstGeom prst="rect">
            <a:avLst/>
          </a:prstGeom>
          <a:noFill/>
        </p:spPr>
        <p:txBody>
          <a:bodyPr wrap="none" rtlCol="0">
            <a:spAutoFit/>
          </a:bodyPr>
          <a:lstStyle/>
          <a:p>
            <a:r>
              <a:rPr lang="zh-CN" altLang="en-US" sz="1600" dirty="0" smtClean="0">
                <a:solidFill>
                  <a:schemeClr val="accent6"/>
                </a:solidFill>
                <a:latin typeface="+mn-ea"/>
                <a:ea typeface="+mn-ea"/>
              </a:rPr>
              <a:t>请输入您的文本</a:t>
            </a:r>
            <a:endParaRPr lang="zh-CN" altLang="en-US" sz="1600" dirty="0">
              <a:solidFill>
                <a:schemeClr val="accent6"/>
              </a:solidFill>
              <a:latin typeface="+mn-ea"/>
              <a:ea typeface="+mn-ea"/>
            </a:endParaRPr>
          </a:p>
        </p:txBody>
      </p:sp>
      <p:sp>
        <p:nvSpPr>
          <p:cNvPr id="63" name="TextBox 62"/>
          <p:cNvSpPr txBox="1"/>
          <p:nvPr/>
        </p:nvSpPr>
        <p:spPr>
          <a:xfrm>
            <a:off x="8537103" y="3901049"/>
            <a:ext cx="1620957" cy="338554"/>
          </a:xfrm>
          <a:prstGeom prst="rect">
            <a:avLst/>
          </a:prstGeom>
          <a:noFill/>
        </p:spPr>
        <p:txBody>
          <a:bodyPr wrap="none" rtlCol="0">
            <a:spAutoFit/>
          </a:bodyPr>
          <a:lstStyle/>
          <a:p>
            <a:r>
              <a:rPr lang="zh-CN" altLang="en-US" sz="1600" dirty="0" smtClean="0">
                <a:solidFill>
                  <a:schemeClr val="accent6"/>
                </a:solidFill>
                <a:latin typeface="+mn-ea"/>
                <a:ea typeface="+mn-ea"/>
              </a:rPr>
              <a:t>请输入您的文本</a:t>
            </a:r>
            <a:endParaRPr lang="zh-CN" altLang="en-US" sz="1600" dirty="0">
              <a:solidFill>
                <a:schemeClr val="accent6"/>
              </a:solidFill>
              <a:latin typeface="+mn-ea"/>
              <a:ea typeface="+mn-ea"/>
            </a:endParaRPr>
          </a:p>
        </p:txBody>
      </p:sp>
      <p:sp>
        <p:nvSpPr>
          <p:cNvPr id="64" name="TextBox 63"/>
          <p:cNvSpPr txBox="1"/>
          <p:nvPr/>
        </p:nvSpPr>
        <p:spPr>
          <a:xfrm>
            <a:off x="8537103" y="3473537"/>
            <a:ext cx="1620957" cy="338554"/>
          </a:xfrm>
          <a:prstGeom prst="rect">
            <a:avLst/>
          </a:prstGeom>
          <a:noFill/>
        </p:spPr>
        <p:txBody>
          <a:bodyPr wrap="none" rtlCol="0">
            <a:spAutoFit/>
          </a:bodyPr>
          <a:lstStyle/>
          <a:p>
            <a:r>
              <a:rPr lang="zh-CN" altLang="en-US" sz="1600" dirty="0" smtClean="0">
                <a:solidFill>
                  <a:schemeClr val="accent6"/>
                </a:solidFill>
                <a:latin typeface="+mn-ea"/>
                <a:ea typeface="+mn-ea"/>
              </a:rPr>
              <a:t>请输入您的文本</a:t>
            </a:r>
            <a:endParaRPr lang="zh-CN" altLang="en-US" sz="1600" dirty="0">
              <a:solidFill>
                <a:schemeClr val="accent6"/>
              </a:solidFill>
              <a:latin typeface="+mn-ea"/>
              <a:ea typeface="+mn-ea"/>
            </a:endParaRPr>
          </a:p>
        </p:txBody>
      </p:sp>
      <p:sp>
        <p:nvSpPr>
          <p:cNvPr id="65" name="TextBox 64"/>
          <p:cNvSpPr txBox="1"/>
          <p:nvPr/>
        </p:nvSpPr>
        <p:spPr>
          <a:xfrm>
            <a:off x="8537103" y="3057901"/>
            <a:ext cx="1620957" cy="338554"/>
          </a:xfrm>
          <a:prstGeom prst="rect">
            <a:avLst/>
          </a:prstGeom>
          <a:noFill/>
        </p:spPr>
        <p:txBody>
          <a:bodyPr wrap="none" rtlCol="0">
            <a:spAutoFit/>
          </a:bodyPr>
          <a:lstStyle/>
          <a:p>
            <a:r>
              <a:rPr lang="zh-CN" altLang="en-US" sz="1600" dirty="0" smtClean="0">
                <a:solidFill>
                  <a:schemeClr val="accent6"/>
                </a:solidFill>
                <a:latin typeface="+mn-ea"/>
                <a:ea typeface="+mn-ea"/>
              </a:rPr>
              <a:t>请输入您的文本</a:t>
            </a:r>
            <a:endParaRPr lang="zh-CN" altLang="en-US" sz="1600" dirty="0">
              <a:solidFill>
                <a:schemeClr val="accent6"/>
              </a:solidFill>
              <a:latin typeface="+mn-ea"/>
              <a:ea typeface="+mn-ea"/>
            </a:endParaRPr>
          </a:p>
        </p:txBody>
      </p:sp>
      <p:sp>
        <p:nvSpPr>
          <p:cNvPr id="66" name="TextBox 65"/>
          <p:cNvSpPr txBox="1"/>
          <p:nvPr/>
        </p:nvSpPr>
        <p:spPr>
          <a:xfrm>
            <a:off x="8537103" y="2666015"/>
            <a:ext cx="1620957" cy="338554"/>
          </a:xfrm>
          <a:prstGeom prst="rect">
            <a:avLst/>
          </a:prstGeom>
          <a:noFill/>
        </p:spPr>
        <p:txBody>
          <a:bodyPr wrap="none" rtlCol="0">
            <a:spAutoFit/>
          </a:bodyPr>
          <a:lstStyle/>
          <a:p>
            <a:r>
              <a:rPr lang="zh-CN" altLang="en-US" sz="1600" dirty="0" smtClean="0">
                <a:solidFill>
                  <a:schemeClr val="accent6"/>
                </a:solidFill>
                <a:latin typeface="+mn-ea"/>
                <a:ea typeface="+mn-ea"/>
              </a:rPr>
              <a:t>请输入您的文本</a:t>
            </a:r>
            <a:endParaRPr lang="zh-CN" altLang="en-US" sz="1600" dirty="0">
              <a:solidFill>
                <a:schemeClr val="accent6"/>
              </a:solidFill>
              <a:latin typeface="+mn-ea"/>
              <a:ea typeface="+mn-ea"/>
            </a:endParaRPr>
          </a:p>
        </p:txBody>
      </p:sp>
      <p:sp>
        <p:nvSpPr>
          <p:cNvPr id="67" name="TextBox 66"/>
          <p:cNvSpPr txBox="1"/>
          <p:nvPr/>
        </p:nvSpPr>
        <p:spPr>
          <a:xfrm>
            <a:off x="8537103" y="2191002"/>
            <a:ext cx="1620957" cy="338554"/>
          </a:xfrm>
          <a:prstGeom prst="rect">
            <a:avLst/>
          </a:prstGeom>
          <a:noFill/>
        </p:spPr>
        <p:txBody>
          <a:bodyPr wrap="none" rtlCol="0">
            <a:spAutoFit/>
          </a:bodyPr>
          <a:lstStyle/>
          <a:p>
            <a:r>
              <a:rPr lang="zh-CN" altLang="en-US" sz="1600" dirty="0" smtClean="0">
                <a:solidFill>
                  <a:schemeClr val="accent6"/>
                </a:solidFill>
                <a:latin typeface="+mn-ea"/>
                <a:ea typeface="+mn-ea"/>
              </a:rPr>
              <a:t>请输入您的文本</a:t>
            </a:r>
            <a:endParaRPr lang="zh-CN" altLang="en-US" sz="1600" dirty="0">
              <a:solidFill>
                <a:schemeClr val="accent6"/>
              </a:solidFill>
              <a:latin typeface="+mn-ea"/>
              <a:ea typeface="+mn-ea"/>
            </a:endParaRPr>
          </a:p>
        </p:txBody>
      </p:sp>
    </p:spTree>
    <p:extLst>
      <p:ext uri="{BB962C8B-B14F-4D97-AF65-F5344CB8AC3E}">
        <p14:creationId xmlns:p14="http://schemas.microsoft.com/office/powerpoint/2010/main" val="1838876654"/>
      </p:ext>
    </p:extLst>
  </p:cSld>
  <p:clrMapOvr>
    <a:masterClrMapping/>
  </p:clrMapOvr>
  <mc:AlternateContent xmlns:mc="http://schemas.openxmlformats.org/markup-compatibility/2006" xmlns:p14="http://schemas.microsoft.com/office/powerpoint/2010/main">
    <mc:Choice Requires="p14">
      <p:transition spd="slow" p14:dur="800" advTm="5804">
        <p14:prism/>
      </p:transition>
    </mc:Choice>
    <mc:Fallback xmlns="">
      <p:transition spd="slow" advTm="5804">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33333">
                                          <p:cBhvr additive="base">
                                            <p:cTn id="7" dur="300" fill="hold"/>
                                            <p:tgtEl>
                                              <p:spTgt spid="23"/>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0"/>
                                            </p:tgtEl>
                                            <p:attrNameLst>
                                              <p:attrName>ppt_y</p:attrName>
                                            </p:attrNameLst>
                                          </p:cBhvr>
                                          <p:tavLst>
                                            <p:tav tm="0">
                                              <p:val>
                                                <p:strVal val="#ppt_y"/>
                                              </p:val>
                                            </p:tav>
                                            <p:tav tm="100000">
                                              <p:val>
                                                <p:strVal val="#ppt_y"/>
                                              </p:val>
                                            </p:tav>
                                          </p:tavLst>
                                        </p:anim>
                                        <p:anim calcmode="lin" valueType="num">
                                          <p:cBhvr>
                                            <p:cTn id="13"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0"/>
                                            </p:tgtEl>
                                          </p:cBhvr>
                                        </p:animEffect>
                                      </p:childTnLst>
                                    </p:cTn>
                                  </p:par>
                                </p:childTnLst>
                              </p:cTn>
                            </p:par>
                            <p:par>
                              <p:cTn id="16" fill="hold">
                                <p:stCondLst>
                                  <p:cond delay="760"/>
                                </p:stCondLst>
                                <p:childTnLst>
                                  <p:par>
                                    <p:cTn id="17" presetID="16" presetClass="entr" presetSubtype="21"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arn(inVertical)">
                                          <p:cBhvr>
                                            <p:cTn id="19" dur="500"/>
                                            <p:tgtEl>
                                              <p:spTgt spid="48"/>
                                            </p:tgtEl>
                                          </p:cBhvr>
                                        </p:animEffect>
                                      </p:childTnLst>
                                    </p:cTn>
                                  </p:par>
                                </p:childTnLst>
                              </p:cTn>
                            </p:par>
                            <p:par>
                              <p:cTn id="20" fill="hold">
                                <p:stCondLst>
                                  <p:cond delay="1260"/>
                                </p:stCondLst>
                                <p:childTnLst>
                                  <p:par>
                                    <p:cTn id="21" presetID="16" presetClass="entr" presetSubtype="21"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arn(inVertical)">
                                          <p:cBhvr>
                                            <p:cTn id="23" dur="500"/>
                                            <p:tgtEl>
                                              <p:spTgt spid="45"/>
                                            </p:tgtEl>
                                          </p:cBhvr>
                                        </p:animEffect>
                                      </p:childTnLst>
                                    </p:cTn>
                                  </p:par>
                                </p:childTnLst>
                              </p:cTn>
                            </p:par>
                            <p:par>
                              <p:cTn id="24" fill="hold">
                                <p:stCondLst>
                                  <p:cond delay="1760"/>
                                </p:stCondLst>
                                <p:childTnLst>
                                  <p:par>
                                    <p:cTn id="25" presetID="16" presetClass="entr" presetSubtype="2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par>
                              <p:cTn id="28" fill="hold">
                                <p:stCondLst>
                                  <p:cond delay="2260"/>
                                </p:stCondLst>
                                <p:childTnLst>
                                  <p:par>
                                    <p:cTn id="29" presetID="16" presetClass="entr" presetSubtype="21"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childTnLst>
                              </p:cTn>
                            </p:par>
                            <p:par>
                              <p:cTn id="32" fill="hold">
                                <p:stCondLst>
                                  <p:cond delay="2760"/>
                                </p:stCondLst>
                                <p:childTnLst>
                                  <p:par>
                                    <p:cTn id="33" presetID="16" presetClass="entr" presetSubtype="21"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inVertical)">
                                          <p:cBhvr>
                                            <p:cTn id="35" dur="500"/>
                                            <p:tgtEl>
                                              <p:spTgt spid="36"/>
                                            </p:tgtEl>
                                          </p:cBhvr>
                                        </p:animEffect>
                                      </p:childTnLst>
                                    </p:cTn>
                                  </p:par>
                                </p:childTnLst>
                              </p:cTn>
                            </p:par>
                            <p:par>
                              <p:cTn id="36" fill="hold">
                                <p:stCondLst>
                                  <p:cond delay="3260"/>
                                </p:stCondLst>
                                <p:childTnLst>
                                  <p:par>
                                    <p:cTn id="37" presetID="16" presetClass="entr" presetSubtype="21"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par>
                              <p:cTn id="40" fill="hold">
                                <p:stCondLst>
                                  <p:cond delay="3760"/>
                                </p:stCondLst>
                                <p:childTnLst>
                                  <p:par>
                                    <p:cTn id="41" presetID="16" presetClass="entr" presetSubtype="2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par>
                              <p:cTn id="44" fill="hold">
                                <p:stCondLst>
                                  <p:cond delay="4260"/>
                                </p:stCondLst>
                                <p:childTnLst>
                                  <p:par>
                                    <p:cTn id="45" presetID="16" presetClass="entr" presetSubtype="2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par>
                              <p:cTn id="48" fill="hold">
                                <p:stCondLst>
                                  <p:cond delay="476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5260"/>
                                </p:stCondLst>
                                <p:childTnLst>
                                  <p:par>
                                    <p:cTn id="53" presetID="31" presetClass="entr" presetSubtype="0"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 calcmode="lin" valueType="num">
                                          <p:cBhvr>
                                            <p:cTn id="57" dur="500" fill="hold"/>
                                            <p:tgtEl>
                                              <p:spTgt spid="60"/>
                                            </p:tgtEl>
                                            <p:attrNameLst>
                                              <p:attrName>style.rotation</p:attrName>
                                            </p:attrNameLst>
                                          </p:cBhvr>
                                          <p:tavLst>
                                            <p:tav tm="0">
                                              <p:val>
                                                <p:fltVal val="90"/>
                                              </p:val>
                                            </p:tav>
                                            <p:tav tm="100000">
                                              <p:val>
                                                <p:fltVal val="0"/>
                                              </p:val>
                                            </p:tav>
                                          </p:tavLst>
                                        </p:anim>
                                        <p:animEffect transition="in" filter="fade">
                                          <p:cBhvr>
                                            <p:cTn id="58" dur="500"/>
                                            <p:tgtEl>
                                              <p:spTgt spid="6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p:cTn id="61" dur="500" fill="hold"/>
                                            <p:tgtEl>
                                              <p:spTgt spid="61"/>
                                            </p:tgtEl>
                                            <p:attrNameLst>
                                              <p:attrName>ppt_w</p:attrName>
                                            </p:attrNameLst>
                                          </p:cBhvr>
                                          <p:tavLst>
                                            <p:tav tm="0">
                                              <p:val>
                                                <p:fltVal val="0"/>
                                              </p:val>
                                            </p:tav>
                                            <p:tav tm="100000">
                                              <p:val>
                                                <p:strVal val="#ppt_w"/>
                                              </p:val>
                                            </p:tav>
                                          </p:tavLst>
                                        </p:anim>
                                        <p:anim calcmode="lin" valueType="num">
                                          <p:cBhvr>
                                            <p:cTn id="62" dur="500" fill="hold"/>
                                            <p:tgtEl>
                                              <p:spTgt spid="61"/>
                                            </p:tgtEl>
                                            <p:attrNameLst>
                                              <p:attrName>ppt_h</p:attrName>
                                            </p:attrNameLst>
                                          </p:cBhvr>
                                          <p:tavLst>
                                            <p:tav tm="0">
                                              <p:val>
                                                <p:fltVal val="0"/>
                                              </p:val>
                                            </p:tav>
                                            <p:tav tm="100000">
                                              <p:val>
                                                <p:strVal val="#ppt_h"/>
                                              </p:val>
                                            </p:tav>
                                          </p:tavLst>
                                        </p:anim>
                                        <p:anim calcmode="lin" valueType="num">
                                          <p:cBhvr>
                                            <p:cTn id="63" dur="500" fill="hold"/>
                                            <p:tgtEl>
                                              <p:spTgt spid="61"/>
                                            </p:tgtEl>
                                            <p:attrNameLst>
                                              <p:attrName>style.rotation</p:attrName>
                                            </p:attrNameLst>
                                          </p:cBhvr>
                                          <p:tavLst>
                                            <p:tav tm="0">
                                              <p:val>
                                                <p:fltVal val="90"/>
                                              </p:val>
                                            </p:tav>
                                            <p:tav tm="100000">
                                              <p:val>
                                                <p:fltVal val="0"/>
                                              </p:val>
                                            </p:tav>
                                          </p:tavLst>
                                        </p:anim>
                                        <p:animEffect transition="in" filter="fade">
                                          <p:cBhvr>
                                            <p:cTn id="64" dur="500"/>
                                            <p:tgtEl>
                                              <p:spTgt spid="6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 calcmode="lin" valueType="num">
                                          <p:cBhvr>
                                            <p:cTn id="69" dur="500" fill="hold"/>
                                            <p:tgtEl>
                                              <p:spTgt spid="62"/>
                                            </p:tgtEl>
                                            <p:attrNameLst>
                                              <p:attrName>style.rotation</p:attrName>
                                            </p:attrNameLst>
                                          </p:cBhvr>
                                          <p:tavLst>
                                            <p:tav tm="0">
                                              <p:val>
                                                <p:fltVal val="90"/>
                                              </p:val>
                                            </p:tav>
                                            <p:tav tm="100000">
                                              <p:val>
                                                <p:fltVal val="0"/>
                                              </p:val>
                                            </p:tav>
                                          </p:tavLst>
                                        </p:anim>
                                        <p:animEffect transition="in" filter="fade">
                                          <p:cBhvr>
                                            <p:cTn id="70" dur="500"/>
                                            <p:tgtEl>
                                              <p:spTgt spid="6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 calcmode="lin" valueType="num">
                                          <p:cBhvr>
                                            <p:cTn id="75" dur="500" fill="hold"/>
                                            <p:tgtEl>
                                              <p:spTgt spid="63"/>
                                            </p:tgtEl>
                                            <p:attrNameLst>
                                              <p:attrName>style.rotation</p:attrName>
                                            </p:attrNameLst>
                                          </p:cBhvr>
                                          <p:tavLst>
                                            <p:tav tm="0">
                                              <p:val>
                                                <p:fltVal val="90"/>
                                              </p:val>
                                            </p:tav>
                                            <p:tav tm="100000">
                                              <p:val>
                                                <p:fltVal val="0"/>
                                              </p:val>
                                            </p:tav>
                                          </p:tavLst>
                                        </p:anim>
                                        <p:animEffect transition="in" filter="fade">
                                          <p:cBhvr>
                                            <p:cTn id="76" dur="500"/>
                                            <p:tgtEl>
                                              <p:spTgt spid="63"/>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 calcmode="lin" valueType="num">
                                          <p:cBhvr>
                                            <p:cTn id="81" dur="500" fill="hold"/>
                                            <p:tgtEl>
                                              <p:spTgt spid="64"/>
                                            </p:tgtEl>
                                            <p:attrNameLst>
                                              <p:attrName>style.rotation</p:attrName>
                                            </p:attrNameLst>
                                          </p:cBhvr>
                                          <p:tavLst>
                                            <p:tav tm="0">
                                              <p:val>
                                                <p:fltVal val="90"/>
                                              </p:val>
                                            </p:tav>
                                            <p:tav tm="100000">
                                              <p:val>
                                                <p:fltVal val="0"/>
                                              </p:val>
                                            </p:tav>
                                          </p:tavLst>
                                        </p:anim>
                                        <p:animEffect transition="in" filter="fade">
                                          <p:cBhvr>
                                            <p:cTn id="82" dur="500"/>
                                            <p:tgtEl>
                                              <p:spTgt spid="64"/>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65"/>
                                            </p:tgtEl>
                                            <p:attrNameLst>
                                              <p:attrName>style.visibility</p:attrName>
                                            </p:attrNameLst>
                                          </p:cBhvr>
                                          <p:to>
                                            <p:strVal val="visible"/>
                                          </p:to>
                                        </p:set>
                                        <p:anim calcmode="lin" valueType="num">
                                          <p:cBhvr>
                                            <p:cTn id="85" dur="500" fill="hold"/>
                                            <p:tgtEl>
                                              <p:spTgt spid="65"/>
                                            </p:tgtEl>
                                            <p:attrNameLst>
                                              <p:attrName>ppt_w</p:attrName>
                                            </p:attrNameLst>
                                          </p:cBhvr>
                                          <p:tavLst>
                                            <p:tav tm="0">
                                              <p:val>
                                                <p:fltVal val="0"/>
                                              </p:val>
                                            </p:tav>
                                            <p:tav tm="100000">
                                              <p:val>
                                                <p:strVal val="#ppt_w"/>
                                              </p:val>
                                            </p:tav>
                                          </p:tavLst>
                                        </p:anim>
                                        <p:anim calcmode="lin" valueType="num">
                                          <p:cBhvr>
                                            <p:cTn id="86" dur="500" fill="hold"/>
                                            <p:tgtEl>
                                              <p:spTgt spid="65"/>
                                            </p:tgtEl>
                                            <p:attrNameLst>
                                              <p:attrName>ppt_h</p:attrName>
                                            </p:attrNameLst>
                                          </p:cBhvr>
                                          <p:tavLst>
                                            <p:tav tm="0">
                                              <p:val>
                                                <p:fltVal val="0"/>
                                              </p:val>
                                            </p:tav>
                                            <p:tav tm="100000">
                                              <p:val>
                                                <p:strVal val="#ppt_h"/>
                                              </p:val>
                                            </p:tav>
                                          </p:tavLst>
                                        </p:anim>
                                        <p:anim calcmode="lin" valueType="num">
                                          <p:cBhvr>
                                            <p:cTn id="87" dur="500" fill="hold"/>
                                            <p:tgtEl>
                                              <p:spTgt spid="65"/>
                                            </p:tgtEl>
                                            <p:attrNameLst>
                                              <p:attrName>style.rotation</p:attrName>
                                            </p:attrNameLst>
                                          </p:cBhvr>
                                          <p:tavLst>
                                            <p:tav tm="0">
                                              <p:val>
                                                <p:fltVal val="90"/>
                                              </p:val>
                                            </p:tav>
                                            <p:tav tm="100000">
                                              <p:val>
                                                <p:fltVal val="0"/>
                                              </p:val>
                                            </p:tav>
                                          </p:tavLst>
                                        </p:anim>
                                        <p:animEffect transition="in" filter="fade">
                                          <p:cBhvr>
                                            <p:cTn id="88" dur="500"/>
                                            <p:tgtEl>
                                              <p:spTgt spid="6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p:cTn id="91" dur="500" fill="hold"/>
                                            <p:tgtEl>
                                              <p:spTgt spid="66"/>
                                            </p:tgtEl>
                                            <p:attrNameLst>
                                              <p:attrName>ppt_w</p:attrName>
                                            </p:attrNameLst>
                                          </p:cBhvr>
                                          <p:tavLst>
                                            <p:tav tm="0">
                                              <p:val>
                                                <p:fltVal val="0"/>
                                              </p:val>
                                            </p:tav>
                                            <p:tav tm="100000">
                                              <p:val>
                                                <p:strVal val="#ppt_w"/>
                                              </p:val>
                                            </p:tav>
                                          </p:tavLst>
                                        </p:anim>
                                        <p:anim calcmode="lin" valueType="num">
                                          <p:cBhvr>
                                            <p:cTn id="92" dur="500" fill="hold"/>
                                            <p:tgtEl>
                                              <p:spTgt spid="66"/>
                                            </p:tgtEl>
                                            <p:attrNameLst>
                                              <p:attrName>ppt_h</p:attrName>
                                            </p:attrNameLst>
                                          </p:cBhvr>
                                          <p:tavLst>
                                            <p:tav tm="0">
                                              <p:val>
                                                <p:fltVal val="0"/>
                                              </p:val>
                                            </p:tav>
                                            <p:tav tm="100000">
                                              <p:val>
                                                <p:strVal val="#ppt_h"/>
                                              </p:val>
                                            </p:tav>
                                          </p:tavLst>
                                        </p:anim>
                                        <p:anim calcmode="lin" valueType="num">
                                          <p:cBhvr>
                                            <p:cTn id="93" dur="500" fill="hold"/>
                                            <p:tgtEl>
                                              <p:spTgt spid="66"/>
                                            </p:tgtEl>
                                            <p:attrNameLst>
                                              <p:attrName>style.rotation</p:attrName>
                                            </p:attrNameLst>
                                          </p:cBhvr>
                                          <p:tavLst>
                                            <p:tav tm="0">
                                              <p:val>
                                                <p:fltVal val="90"/>
                                              </p:val>
                                            </p:tav>
                                            <p:tav tm="100000">
                                              <p:val>
                                                <p:fltVal val="0"/>
                                              </p:val>
                                            </p:tav>
                                          </p:tavLst>
                                        </p:anim>
                                        <p:animEffect transition="in" filter="fade">
                                          <p:cBhvr>
                                            <p:cTn id="94" dur="500"/>
                                            <p:tgtEl>
                                              <p:spTgt spid="6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 calcmode="lin" valueType="num">
                                          <p:cBhvr>
                                            <p:cTn id="97" dur="500" fill="hold"/>
                                            <p:tgtEl>
                                              <p:spTgt spid="67"/>
                                            </p:tgtEl>
                                            <p:attrNameLst>
                                              <p:attrName>ppt_w</p:attrName>
                                            </p:attrNameLst>
                                          </p:cBhvr>
                                          <p:tavLst>
                                            <p:tav tm="0">
                                              <p:val>
                                                <p:fltVal val="0"/>
                                              </p:val>
                                            </p:tav>
                                            <p:tav tm="100000">
                                              <p:val>
                                                <p:strVal val="#ppt_w"/>
                                              </p:val>
                                            </p:tav>
                                          </p:tavLst>
                                        </p:anim>
                                        <p:anim calcmode="lin" valueType="num">
                                          <p:cBhvr>
                                            <p:cTn id="98" dur="500" fill="hold"/>
                                            <p:tgtEl>
                                              <p:spTgt spid="67"/>
                                            </p:tgtEl>
                                            <p:attrNameLst>
                                              <p:attrName>ppt_h</p:attrName>
                                            </p:attrNameLst>
                                          </p:cBhvr>
                                          <p:tavLst>
                                            <p:tav tm="0">
                                              <p:val>
                                                <p:fltVal val="0"/>
                                              </p:val>
                                            </p:tav>
                                            <p:tav tm="100000">
                                              <p:val>
                                                <p:strVal val="#ppt_h"/>
                                              </p:val>
                                            </p:tav>
                                          </p:tavLst>
                                        </p:anim>
                                        <p:anim calcmode="lin" valueType="num">
                                          <p:cBhvr>
                                            <p:cTn id="99" dur="500" fill="hold"/>
                                            <p:tgtEl>
                                              <p:spTgt spid="67"/>
                                            </p:tgtEl>
                                            <p:attrNameLst>
                                              <p:attrName>style.rotation</p:attrName>
                                            </p:attrNameLst>
                                          </p:cBhvr>
                                          <p:tavLst>
                                            <p:tav tm="0">
                                              <p:val>
                                                <p:fltVal val="90"/>
                                              </p:val>
                                            </p:tav>
                                            <p:tav tm="100000">
                                              <p:val>
                                                <p:fltVal val="0"/>
                                              </p:val>
                                            </p:tav>
                                          </p:tavLst>
                                        </p:anim>
                                        <p:animEffect transition="in" filter="fade">
                                          <p:cBhvr>
                                            <p:cTn id="10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60" grpId="0"/>
          <p:bldP spid="61" grpId="0"/>
          <p:bldP spid="62" grpId="0"/>
          <p:bldP spid="63" grpId="0"/>
          <p:bldP spid="64" grpId="0"/>
          <p:bldP spid="65" grpId="0"/>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00" fill="hold"/>
                                            <p:tgtEl>
                                              <p:spTgt spid="23"/>
                                            </p:tgtEl>
                                            <p:attrNameLst>
                                              <p:attrName>ppt_x</p:attrName>
                                            </p:attrNameLst>
                                          </p:cBhvr>
                                          <p:tavLst>
                                            <p:tav tm="0">
                                              <p:val>
                                                <p:strVal val="0-#ppt_w/2"/>
                                              </p:val>
                                            </p:tav>
                                            <p:tav tm="100000">
                                              <p:val>
                                                <p:strVal val="#ppt_x"/>
                                              </p:val>
                                            </p:tav>
                                          </p:tavLst>
                                        </p:anim>
                                        <p:anim calcmode="lin" valueType="num">
                                          <p:cBhvr additive="base">
                                            <p:cTn id="8" dur="300" fill="hold"/>
                                            <p:tgtEl>
                                              <p:spTgt spid="23"/>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0"/>
                                            </p:tgtEl>
                                            <p:attrNameLst>
                                              <p:attrName>ppt_y</p:attrName>
                                            </p:attrNameLst>
                                          </p:cBhvr>
                                          <p:tavLst>
                                            <p:tav tm="0">
                                              <p:val>
                                                <p:strVal val="#ppt_y"/>
                                              </p:val>
                                            </p:tav>
                                            <p:tav tm="100000">
                                              <p:val>
                                                <p:strVal val="#ppt_y"/>
                                              </p:val>
                                            </p:tav>
                                          </p:tavLst>
                                        </p:anim>
                                        <p:anim calcmode="lin" valueType="num">
                                          <p:cBhvr>
                                            <p:cTn id="13"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0"/>
                                            </p:tgtEl>
                                          </p:cBhvr>
                                        </p:animEffect>
                                      </p:childTnLst>
                                    </p:cTn>
                                  </p:par>
                                </p:childTnLst>
                              </p:cTn>
                            </p:par>
                            <p:par>
                              <p:cTn id="16" fill="hold">
                                <p:stCondLst>
                                  <p:cond delay="760"/>
                                </p:stCondLst>
                                <p:childTnLst>
                                  <p:par>
                                    <p:cTn id="17" presetID="16" presetClass="entr" presetSubtype="21"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arn(inVertical)">
                                          <p:cBhvr>
                                            <p:cTn id="19" dur="500"/>
                                            <p:tgtEl>
                                              <p:spTgt spid="48"/>
                                            </p:tgtEl>
                                          </p:cBhvr>
                                        </p:animEffect>
                                      </p:childTnLst>
                                    </p:cTn>
                                  </p:par>
                                </p:childTnLst>
                              </p:cTn>
                            </p:par>
                            <p:par>
                              <p:cTn id="20" fill="hold">
                                <p:stCondLst>
                                  <p:cond delay="1260"/>
                                </p:stCondLst>
                                <p:childTnLst>
                                  <p:par>
                                    <p:cTn id="21" presetID="16" presetClass="entr" presetSubtype="21"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arn(inVertical)">
                                          <p:cBhvr>
                                            <p:cTn id="23" dur="500"/>
                                            <p:tgtEl>
                                              <p:spTgt spid="45"/>
                                            </p:tgtEl>
                                          </p:cBhvr>
                                        </p:animEffect>
                                      </p:childTnLst>
                                    </p:cTn>
                                  </p:par>
                                </p:childTnLst>
                              </p:cTn>
                            </p:par>
                            <p:par>
                              <p:cTn id="24" fill="hold">
                                <p:stCondLst>
                                  <p:cond delay="1760"/>
                                </p:stCondLst>
                                <p:childTnLst>
                                  <p:par>
                                    <p:cTn id="25" presetID="16" presetClass="entr" presetSubtype="2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par>
                              <p:cTn id="28" fill="hold">
                                <p:stCondLst>
                                  <p:cond delay="2260"/>
                                </p:stCondLst>
                                <p:childTnLst>
                                  <p:par>
                                    <p:cTn id="29" presetID="16" presetClass="entr" presetSubtype="21"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childTnLst>
                              </p:cTn>
                            </p:par>
                            <p:par>
                              <p:cTn id="32" fill="hold">
                                <p:stCondLst>
                                  <p:cond delay="2760"/>
                                </p:stCondLst>
                                <p:childTnLst>
                                  <p:par>
                                    <p:cTn id="33" presetID="16" presetClass="entr" presetSubtype="21"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inVertical)">
                                          <p:cBhvr>
                                            <p:cTn id="35" dur="500"/>
                                            <p:tgtEl>
                                              <p:spTgt spid="36"/>
                                            </p:tgtEl>
                                          </p:cBhvr>
                                        </p:animEffect>
                                      </p:childTnLst>
                                    </p:cTn>
                                  </p:par>
                                </p:childTnLst>
                              </p:cTn>
                            </p:par>
                            <p:par>
                              <p:cTn id="36" fill="hold">
                                <p:stCondLst>
                                  <p:cond delay="3260"/>
                                </p:stCondLst>
                                <p:childTnLst>
                                  <p:par>
                                    <p:cTn id="37" presetID="16" presetClass="entr" presetSubtype="21"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par>
                              <p:cTn id="40" fill="hold">
                                <p:stCondLst>
                                  <p:cond delay="3760"/>
                                </p:stCondLst>
                                <p:childTnLst>
                                  <p:par>
                                    <p:cTn id="41" presetID="16" presetClass="entr" presetSubtype="2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par>
                              <p:cTn id="44" fill="hold">
                                <p:stCondLst>
                                  <p:cond delay="4260"/>
                                </p:stCondLst>
                                <p:childTnLst>
                                  <p:par>
                                    <p:cTn id="45" presetID="16" presetClass="entr" presetSubtype="2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par>
                              <p:cTn id="48" fill="hold">
                                <p:stCondLst>
                                  <p:cond delay="476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5260"/>
                                </p:stCondLst>
                                <p:childTnLst>
                                  <p:par>
                                    <p:cTn id="53" presetID="31" presetClass="entr" presetSubtype="0"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 calcmode="lin" valueType="num">
                                          <p:cBhvr>
                                            <p:cTn id="57" dur="500" fill="hold"/>
                                            <p:tgtEl>
                                              <p:spTgt spid="60"/>
                                            </p:tgtEl>
                                            <p:attrNameLst>
                                              <p:attrName>style.rotation</p:attrName>
                                            </p:attrNameLst>
                                          </p:cBhvr>
                                          <p:tavLst>
                                            <p:tav tm="0">
                                              <p:val>
                                                <p:fltVal val="90"/>
                                              </p:val>
                                            </p:tav>
                                            <p:tav tm="100000">
                                              <p:val>
                                                <p:fltVal val="0"/>
                                              </p:val>
                                            </p:tav>
                                          </p:tavLst>
                                        </p:anim>
                                        <p:animEffect transition="in" filter="fade">
                                          <p:cBhvr>
                                            <p:cTn id="58" dur="500"/>
                                            <p:tgtEl>
                                              <p:spTgt spid="6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p:cTn id="61" dur="500" fill="hold"/>
                                            <p:tgtEl>
                                              <p:spTgt spid="61"/>
                                            </p:tgtEl>
                                            <p:attrNameLst>
                                              <p:attrName>ppt_w</p:attrName>
                                            </p:attrNameLst>
                                          </p:cBhvr>
                                          <p:tavLst>
                                            <p:tav tm="0">
                                              <p:val>
                                                <p:fltVal val="0"/>
                                              </p:val>
                                            </p:tav>
                                            <p:tav tm="100000">
                                              <p:val>
                                                <p:strVal val="#ppt_w"/>
                                              </p:val>
                                            </p:tav>
                                          </p:tavLst>
                                        </p:anim>
                                        <p:anim calcmode="lin" valueType="num">
                                          <p:cBhvr>
                                            <p:cTn id="62" dur="500" fill="hold"/>
                                            <p:tgtEl>
                                              <p:spTgt spid="61"/>
                                            </p:tgtEl>
                                            <p:attrNameLst>
                                              <p:attrName>ppt_h</p:attrName>
                                            </p:attrNameLst>
                                          </p:cBhvr>
                                          <p:tavLst>
                                            <p:tav tm="0">
                                              <p:val>
                                                <p:fltVal val="0"/>
                                              </p:val>
                                            </p:tav>
                                            <p:tav tm="100000">
                                              <p:val>
                                                <p:strVal val="#ppt_h"/>
                                              </p:val>
                                            </p:tav>
                                          </p:tavLst>
                                        </p:anim>
                                        <p:anim calcmode="lin" valueType="num">
                                          <p:cBhvr>
                                            <p:cTn id="63" dur="500" fill="hold"/>
                                            <p:tgtEl>
                                              <p:spTgt spid="61"/>
                                            </p:tgtEl>
                                            <p:attrNameLst>
                                              <p:attrName>style.rotation</p:attrName>
                                            </p:attrNameLst>
                                          </p:cBhvr>
                                          <p:tavLst>
                                            <p:tav tm="0">
                                              <p:val>
                                                <p:fltVal val="90"/>
                                              </p:val>
                                            </p:tav>
                                            <p:tav tm="100000">
                                              <p:val>
                                                <p:fltVal val="0"/>
                                              </p:val>
                                            </p:tav>
                                          </p:tavLst>
                                        </p:anim>
                                        <p:animEffect transition="in" filter="fade">
                                          <p:cBhvr>
                                            <p:cTn id="64" dur="500"/>
                                            <p:tgtEl>
                                              <p:spTgt spid="6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 calcmode="lin" valueType="num">
                                          <p:cBhvr>
                                            <p:cTn id="69" dur="500" fill="hold"/>
                                            <p:tgtEl>
                                              <p:spTgt spid="62"/>
                                            </p:tgtEl>
                                            <p:attrNameLst>
                                              <p:attrName>style.rotation</p:attrName>
                                            </p:attrNameLst>
                                          </p:cBhvr>
                                          <p:tavLst>
                                            <p:tav tm="0">
                                              <p:val>
                                                <p:fltVal val="90"/>
                                              </p:val>
                                            </p:tav>
                                            <p:tav tm="100000">
                                              <p:val>
                                                <p:fltVal val="0"/>
                                              </p:val>
                                            </p:tav>
                                          </p:tavLst>
                                        </p:anim>
                                        <p:animEffect transition="in" filter="fade">
                                          <p:cBhvr>
                                            <p:cTn id="70" dur="500"/>
                                            <p:tgtEl>
                                              <p:spTgt spid="6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 calcmode="lin" valueType="num">
                                          <p:cBhvr>
                                            <p:cTn id="75" dur="500" fill="hold"/>
                                            <p:tgtEl>
                                              <p:spTgt spid="63"/>
                                            </p:tgtEl>
                                            <p:attrNameLst>
                                              <p:attrName>style.rotation</p:attrName>
                                            </p:attrNameLst>
                                          </p:cBhvr>
                                          <p:tavLst>
                                            <p:tav tm="0">
                                              <p:val>
                                                <p:fltVal val="90"/>
                                              </p:val>
                                            </p:tav>
                                            <p:tav tm="100000">
                                              <p:val>
                                                <p:fltVal val="0"/>
                                              </p:val>
                                            </p:tav>
                                          </p:tavLst>
                                        </p:anim>
                                        <p:animEffect transition="in" filter="fade">
                                          <p:cBhvr>
                                            <p:cTn id="76" dur="500"/>
                                            <p:tgtEl>
                                              <p:spTgt spid="63"/>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 calcmode="lin" valueType="num">
                                          <p:cBhvr>
                                            <p:cTn id="81" dur="500" fill="hold"/>
                                            <p:tgtEl>
                                              <p:spTgt spid="64"/>
                                            </p:tgtEl>
                                            <p:attrNameLst>
                                              <p:attrName>style.rotation</p:attrName>
                                            </p:attrNameLst>
                                          </p:cBhvr>
                                          <p:tavLst>
                                            <p:tav tm="0">
                                              <p:val>
                                                <p:fltVal val="90"/>
                                              </p:val>
                                            </p:tav>
                                            <p:tav tm="100000">
                                              <p:val>
                                                <p:fltVal val="0"/>
                                              </p:val>
                                            </p:tav>
                                          </p:tavLst>
                                        </p:anim>
                                        <p:animEffect transition="in" filter="fade">
                                          <p:cBhvr>
                                            <p:cTn id="82" dur="500"/>
                                            <p:tgtEl>
                                              <p:spTgt spid="64"/>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65"/>
                                            </p:tgtEl>
                                            <p:attrNameLst>
                                              <p:attrName>style.visibility</p:attrName>
                                            </p:attrNameLst>
                                          </p:cBhvr>
                                          <p:to>
                                            <p:strVal val="visible"/>
                                          </p:to>
                                        </p:set>
                                        <p:anim calcmode="lin" valueType="num">
                                          <p:cBhvr>
                                            <p:cTn id="85" dur="500" fill="hold"/>
                                            <p:tgtEl>
                                              <p:spTgt spid="65"/>
                                            </p:tgtEl>
                                            <p:attrNameLst>
                                              <p:attrName>ppt_w</p:attrName>
                                            </p:attrNameLst>
                                          </p:cBhvr>
                                          <p:tavLst>
                                            <p:tav tm="0">
                                              <p:val>
                                                <p:fltVal val="0"/>
                                              </p:val>
                                            </p:tav>
                                            <p:tav tm="100000">
                                              <p:val>
                                                <p:strVal val="#ppt_w"/>
                                              </p:val>
                                            </p:tav>
                                          </p:tavLst>
                                        </p:anim>
                                        <p:anim calcmode="lin" valueType="num">
                                          <p:cBhvr>
                                            <p:cTn id="86" dur="500" fill="hold"/>
                                            <p:tgtEl>
                                              <p:spTgt spid="65"/>
                                            </p:tgtEl>
                                            <p:attrNameLst>
                                              <p:attrName>ppt_h</p:attrName>
                                            </p:attrNameLst>
                                          </p:cBhvr>
                                          <p:tavLst>
                                            <p:tav tm="0">
                                              <p:val>
                                                <p:fltVal val="0"/>
                                              </p:val>
                                            </p:tav>
                                            <p:tav tm="100000">
                                              <p:val>
                                                <p:strVal val="#ppt_h"/>
                                              </p:val>
                                            </p:tav>
                                          </p:tavLst>
                                        </p:anim>
                                        <p:anim calcmode="lin" valueType="num">
                                          <p:cBhvr>
                                            <p:cTn id="87" dur="500" fill="hold"/>
                                            <p:tgtEl>
                                              <p:spTgt spid="65"/>
                                            </p:tgtEl>
                                            <p:attrNameLst>
                                              <p:attrName>style.rotation</p:attrName>
                                            </p:attrNameLst>
                                          </p:cBhvr>
                                          <p:tavLst>
                                            <p:tav tm="0">
                                              <p:val>
                                                <p:fltVal val="90"/>
                                              </p:val>
                                            </p:tav>
                                            <p:tav tm="100000">
                                              <p:val>
                                                <p:fltVal val="0"/>
                                              </p:val>
                                            </p:tav>
                                          </p:tavLst>
                                        </p:anim>
                                        <p:animEffect transition="in" filter="fade">
                                          <p:cBhvr>
                                            <p:cTn id="88" dur="500"/>
                                            <p:tgtEl>
                                              <p:spTgt spid="6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p:cTn id="91" dur="500" fill="hold"/>
                                            <p:tgtEl>
                                              <p:spTgt spid="66"/>
                                            </p:tgtEl>
                                            <p:attrNameLst>
                                              <p:attrName>ppt_w</p:attrName>
                                            </p:attrNameLst>
                                          </p:cBhvr>
                                          <p:tavLst>
                                            <p:tav tm="0">
                                              <p:val>
                                                <p:fltVal val="0"/>
                                              </p:val>
                                            </p:tav>
                                            <p:tav tm="100000">
                                              <p:val>
                                                <p:strVal val="#ppt_w"/>
                                              </p:val>
                                            </p:tav>
                                          </p:tavLst>
                                        </p:anim>
                                        <p:anim calcmode="lin" valueType="num">
                                          <p:cBhvr>
                                            <p:cTn id="92" dur="500" fill="hold"/>
                                            <p:tgtEl>
                                              <p:spTgt spid="66"/>
                                            </p:tgtEl>
                                            <p:attrNameLst>
                                              <p:attrName>ppt_h</p:attrName>
                                            </p:attrNameLst>
                                          </p:cBhvr>
                                          <p:tavLst>
                                            <p:tav tm="0">
                                              <p:val>
                                                <p:fltVal val="0"/>
                                              </p:val>
                                            </p:tav>
                                            <p:tav tm="100000">
                                              <p:val>
                                                <p:strVal val="#ppt_h"/>
                                              </p:val>
                                            </p:tav>
                                          </p:tavLst>
                                        </p:anim>
                                        <p:anim calcmode="lin" valueType="num">
                                          <p:cBhvr>
                                            <p:cTn id="93" dur="500" fill="hold"/>
                                            <p:tgtEl>
                                              <p:spTgt spid="66"/>
                                            </p:tgtEl>
                                            <p:attrNameLst>
                                              <p:attrName>style.rotation</p:attrName>
                                            </p:attrNameLst>
                                          </p:cBhvr>
                                          <p:tavLst>
                                            <p:tav tm="0">
                                              <p:val>
                                                <p:fltVal val="90"/>
                                              </p:val>
                                            </p:tav>
                                            <p:tav tm="100000">
                                              <p:val>
                                                <p:fltVal val="0"/>
                                              </p:val>
                                            </p:tav>
                                          </p:tavLst>
                                        </p:anim>
                                        <p:animEffect transition="in" filter="fade">
                                          <p:cBhvr>
                                            <p:cTn id="94" dur="500"/>
                                            <p:tgtEl>
                                              <p:spTgt spid="6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 calcmode="lin" valueType="num">
                                          <p:cBhvr>
                                            <p:cTn id="97" dur="500" fill="hold"/>
                                            <p:tgtEl>
                                              <p:spTgt spid="67"/>
                                            </p:tgtEl>
                                            <p:attrNameLst>
                                              <p:attrName>ppt_w</p:attrName>
                                            </p:attrNameLst>
                                          </p:cBhvr>
                                          <p:tavLst>
                                            <p:tav tm="0">
                                              <p:val>
                                                <p:fltVal val="0"/>
                                              </p:val>
                                            </p:tav>
                                            <p:tav tm="100000">
                                              <p:val>
                                                <p:strVal val="#ppt_w"/>
                                              </p:val>
                                            </p:tav>
                                          </p:tavLst>
                                        </p:anim>
                                        <p:anim calcmode="lin" valueType="num">
                                          <p:cBhvr>
                                            <p:cTn id="98" dur="500" fill="hold"/>
                                            <p:tgtEl>
                                              <p:spTgt spid="67"/>
                                            </p:tgtEl>
                                            <p:attrNameLst>
                                              <p:attrName>ppt_h</p:attrName>
                                            </p:attrNameLst>
                                          </p:cBhvr>
                                          <p:tavLst>
                                            <p:tav tm="0">
                                              <p:val>
                                                <p:fltVal val="0"/>
                                              </p:val>
                                            </p:tav>
                                            <p:tav tm="100000">
                                              <p:val>
                                                <p:strVal val="#ppt_h"/>
                                              </p:val>
                                            </p:tav>
                                          </p:tavLst>
                                        </p:anim>
                                        <p:anim calcmode="lin" valueType="num">
                                          <p:cBhvr>
                                            <p:cTn id="99" dur="500" fill="hold"/>
                                            <p:tgtEl>
                                              <p:spTgt spid="67"/>
                                            </p:tgtEl>
                                            <p:attrNameLst>
                                              <p:attrName>style.rotation</p:attrName>
                                            </p:attrNameLst>
                                          </p:cBhvr>
                                          <p:tavLst>
                                            <p:tav tm="0">
                                              <p:val>
                                                <p:fltVal val="90"/>
                                              </p:val>
                                            </p:tav>
                                            <p:tav tm="100000">
                                              <p:val>
                                                <p:fltVal val="0"/>
                                              </p:val>
                                            </p:tav>
                                          </p:tavLst>
                                        </p:anim>
                                        <p:animEffect transition="in" filter="fade">
                                          <p:cBhvr>
                                            <p:cTn id="10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60" grpId="0"/>
          <p:bldP spid="61" grpId="0"/>
          <p:bldP spid="62" grpId="0"/>
          <p:bldP spid="63" grpId="0"/>
          <p:bldP spid="64" grpId="0"/>
          <p:bldP spid="65" grpId="0"/>
          <p:bldP spid="66" grpId="0"/>
          <p:bldP spid="6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 name="TextBox 50"/>
          <p:cNvSpPr txBox="1"/>
          <p:nvPr/>
        </p:nvSpPr>
        <p:spPr>
          <a:xfrm>
            <a:off x="1690141" y="2892425"/>
            <a:ext cx="1107996" cy="646331"/>
          </a:xfrm>
          <a:prstGeom prst="rect">
            <a:avLst/>
          </a:prstGeom>
          <a:noFill/>
        </p:spPr>
        <p:txBody>
          <a:bodyPr wrap="none" rtlCol="0">
            <a:spAutoFit/>
          </a:bodyPr>
          <a:lstStyle/>
          <a:p>
            <a:r>
              <a:rPr lang="zh-CN" altLang="en-US" sz="3600" dirty="0" smtClean="0">
                <a:solidFill>
                  <a:srgbClr val="F8F8F8"/>
                </a:solidFill>
                <a:latin typeface="+mn-ea"/>
                <a:ea typeface="+mn-ea"/>
              </a:rPr>
              <a:t>目录</a:t>
            </a:r>
            <a:endParaRPr lang="zh-CN" altLang="en-US" sz="3600" dirty="0">
              <a:solidFill>
                <a:srgbClr val="F8F8F8"/>
              </a:solidFill>
              <a:latin typeface="+mn-ea"/>
              <a:ea typeface="+mn-ea"/>
            </a:endParaRPr>
          </a:p>
        </p:txBody>
      </p:sp>
      <p:sp>
        <p:nvSpPr>
          <p:cNvPr id="53" name="TextBox 52"/>
          <p:cNvSpPr txBox="1"/>
          <p:nvPr/>
        </p:nvSpPr>
        <p:spPr>
          <a:xfrm>
            <a:off x="1499883" y="3447408"/>
            <a:ext cx="1616596" cy="492443"/>
          </a:xfrm>
          <a:prstGeom prst="rect">
            <a:avLst/>
          </a:prstGeom>
          <a:noFill/>
        </p:spPr>
        <p:txBody>
          <a:bodyPr wrap="none" rtlCol="0">
            <a:spAutoFit/>
          </a:bodyPr>
          <a:lstStyle/>
          <a:p>
            <a:r>
              <a:rPr lang="en-US" altLang="zh-CN" sz="2600" dirty="0" smtClean="0">
                <a:solidFill>
                  <a:srgbClr val="F8F8F8"/>
                </a:solidFill>
                <a:latin typeface="+mn-ea"/>
                <a:ea typeface="+mn-ea"/>
              </a:rPr>
              <a:t>Contents</a:t>
            </a:r>
            <a:endParaRPr lang="zh-CN" altLang="en-US" sz="2600" dirty="0">
              <a:solidFill>
                <a:srgbClr val="F8F8F8"/>
              </a:solidFill>
              <a:latin typeface="+mn-ea"/>
              <a:ea typeface="+mn-ea"/>
            </a:endParaRPr>
          </a:p>
        </p:txBody>
      </p:sp>
      <p:grpSp>
        <p:nvGrpSpPr>
          <p:cNvPr id="50" name="组合 49"/>
          <p:cNvGrpSpPr/>
          <p:nvPr/>
        </p:nvGrpSpPr>
        <p:grpSpPr>
          <a:xfrm>
            <a:off x="870671" y="2073342"/>
            <a:ext cx="2881314" cy="2808287"/>
            <a:chOff x="4719637" y="877888"/>
            <a:chExt cx="2881314" cy="2808287"/>
          </a:xfrm>
        </p:grpSpPr>
        <p:sp>
          <p:nvSpPr>
            <p:cNvPr id="63" name="Freeform 12"/>
            <p:cNvSpPr>
              <a:spLocks/>
            </p:cNvSpPr>
            <p:nvPr/>
          </p:nvSpPr>
          <p:spPr bwMode="auto">
            <a:xfrm>
              <a:off x="5902325" y="877888"/>
              <a:ext cx="1409700" cy="1343025"/>
            </a:xfrm>
            <a:custGeom>
              <a:avLst/>
              <a:gdLst>
                <a:gd name="T0" fmla="*/ 1176 w 1588"/>
                <a:gd name="T1" fmla="*/ 1262 h 1505"/>
                <a:gd name="T2" fmla="*/ 0 w 1588"/>
                <a:gd name="T3" fmla="*/ 236 h 1505"/>
                <a:gd name="T4" fmla="*/ 1460 w 1588"/>
                <a:gd name="T5" fmla="*/ 733 h 1505"/>
                <a:gd name="T6" fmla="*/ 1534 w 1588"/>
                <a:gd name="T7" fmla="*/ 1272 h 1505"/>
                <a:gd name="T8" fmla="*/ 1176 w 1588"/>
                <a:gd name="T9" fmla="*/ 1262 h 1505"/>
              </a:gdLst>
              <a:ahLst/>
              <a:cxnLst>
                <a:cxn ang="0">
                  <a:pos x="T0" y="T1"/>
                </a:cxn>
                <a:cxn ang="0">
                  <a:pos x="T2" y="T3"/>
                </a:cxn>
                <a:cxn ang="0">
                  <a:pos x="T4" y="T5"/>
                </a:cxn>
                <a:cxn ang="0">
                  <a:pos x="T6" y="T7"/>
                </a:cxn>
                <a:cxn ang="0">
                  <a:pos x="T8" y="T9"/>
                </a:cxn>
              </a:cxnLst>
              <a:rect l="0" t="0" r="r" b="b"/>
              <a:pathLst>
                <a:path w="1588" h="1505">
                  <a:moveTo>
                    <a:pt x="1176" y="1262"/>
                  </a:moveTo>
                  <a:cubicBezTo>
                    <a:pt x="1097" y="766"/>
                    <a:pt x="703" y="183"/>
                    <a:pt x="0" y="236"/>
                  </a:cubicBezTo>
                  <a:cubicBezTo>
                    <a:pt x="329" y="0"/>
                    <a:pt x="1129" y="138"/>
                    <a:pt x="1460" y="733"/>
                  </a:cubicBezTo>
                  <a:cubicBezTo>
                    <a:pt x="1573" y="912"/>
                    <a:pt x="1588" y="1123"/>
                    <a:pt x="1534" y="1272"/>
                  </a:cubicBezTo>
                  <a:cubicBezTo>
                    <a:pt x="1452" y="1501"/>
                    <a:pt x="1219" y="1505"/>
                    <a:pt x="1176" y="126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13"/>
            <p:cNvSpPr>
              <a:spLocks/>
            </p:cNvSpPr>
            <p:nvPr/>
          </p:nvSpPr>
          <p:spPr bwMode="auto">
            <a:xfrm>
              <a:off x="4719637" y="1079500"/>
              <a:ext cx="1335088" cy="1417638"/>
            </a:xfrm>
            <a:custGeom>
              <a:avLst/>
              <a:gdLst>
                <a:gd name="T0" fmla="*/ 1262 w 1505"/>
                <a:gd name="T1" fmla="*/ 412 h 1588"/>
                <a:gd name="T2" fmla="*/ 236 w 1505"/>
                <a:gd name="T3" fmla="*/ 1588 h 1588"/>
                <a:gd name="T4" fmla="*/ 733 w 1505"/>
                <a:gd name="T5" fmla="*/ 128 h 1588"/>
                <a:gd name="T6" fmla="*/ 1272 w 1505"/>
                <a:gd name="T7" fmla="*/ 54 h 1588"/>
                <a:gd name="T8" fmla="*/ 1262 w 1505"/>
                <a:gd name="T9" fmla="*/ 412 h 1588"/>
              </a:gdLst>
              <a:ahLst/>
              <a:cxnLst>
                <a:cxn ang="0">
                  <a:pos x="T0" y="T1"/>
                </a:cxn>
                <a:cxn ang="0">
                  <a:pos x="T2" y="T3"/>
                </a:cxn>
                <a:cxn ang="0">
                  <a:pos x="T4" y="T5"/>
                </a:cxn>
                <a:cxn ang="0">
                  <a:pos x="T6" y="T7"/>
                </a:cxn>
                <a:cxn ang="0">
                  <a:pos x="T8" y="T9"/>
                </a:cxn>
              </a:cxnLst>
              <a:rect l="0" t="0" r="r" b="b"/>
              <a:pathLst>
                <a:path w="1505" h="1588">
                  <a:moveTo>
                    <a:pt x="1262" y="412"/>
                  </a:moveTo>
                  <a:cubicBezTo>
                    <a:pt x="766" y="491"/>
                    <a:pt x="183" y="885"/>
                    <a:pt x="236" y="1588"/>
                  </a:cubicBezTo>
                  <a:cubicBezTo>
                    <a:pt x="0" y="1259"/>
                    <a:pt x="138" y="459"/>
                    <a:pt x="733" y="128"/>
                  </a:cubicBezTo>
                  <a:cubicBezTo>
                    <a:pt x="912" y="15"/>
                    <a:pt x="1123" y="0"/>
                    <a:pt x="1272" y="54"/>
                  </a:cubicBezTo>
                  <a:cubicBezTo>
                    <a:pt x="1501" y="136"/>
                    <a:pt x="1505" y="369"/>
                    <a:pt x="1262" y="4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14"/>
            <p:cNvSpPr>
              <a:spLocks/>
            </p:cNvSpPr>
            <p:nvPr/>
          </p:nvSpPr>
          <p:spPr bwMode="auto">
            <a:xfrm>
              <a:off x="4919663" y="2343150"/>
              <a:ext cx="1409700" cy="1343025"/>
            </a:xfrm>
            <a:custGeom>
              <a:avLst/>
              <a:gdLst>
                <a:gd name="T0" fmla="*/ 412 w 1588"/>
                <a:gd name="T1" fmla="*/ 244 h 1505"/>
                <a:gd name="T2" fmla="*/ 1588 w 1588"/>
                <a:gd name="T3" fmla="*/ 1269 h 1505"/>
                <a:gd name="T4" fmla="*/ 128 w 1588"/>
                <a:gd name="T5" fmla="*/ 772 h 1505"/>
                <a:gd name="T6" fmla="*/ 54 w 1588"/>
                <a:gd name="T7" fmla="*/ 233 h 1505"/>
                <a:gd name="T8" fmla="*/ 412 w 1588"/>
                <a:gd name="T9" fmla="*/ 244 h 1505"/>
              </a:gdLst>
              <a:ahLst/>
              <a:cxnLst>
                <a:cxn ang="0">
                  <a:pos x="T0" y="T1"/>
                </a:cxn>
                <a:cxn ang="0">
                  <a:pos x="T2" y="T3"/>
                </a:cxn>
                <a:cxn ang="0">
                  <a:pos x="T4" y="T5"/>
                </a:cxn>
                <a:cxn ang="0">
                  <a:pos x="T6" y="T7"/>
                </a:cxn>
                <a:cxn ang="0">
                  <a:pos x="T8" y="T9"/>
                </a:cxn>
              </a:cxnLst>
              <a:rect l="0" t="0" r="r" b="b"/>
              <a:pathLst>
                <a:path w="1588" h="1505">
                  <a:moveTo>
                    <a:pt x="412" y="244"/>
                  </a:moveTo>
                  <a:cubicBezTo>
                    <a:pt x="491" y="740"/>
                    <a:pt x="885" y="1322"/>
                    <a:pt x="1588" y="1269"/>
                  </a:cubicBezTo>
                  <a:cubicBezTo>
                    <a:pt x="1259" y="1505"/>
                    <a:pt x="459" y="1368"/>
                    <a:pt x="128" y="772"/>
                  </a:cubicBezTo>
                  <a:cubicBezTo>
                    <a:pt x="15" y="594"/>
                    <a:pt x="0" y="382"/>
                    <a:pt x="54" y="233"/>
                  </a:cubicBezTo>
                  <a:cubicBezTo>
                    <a:pt x="136" y="4"/>
                    <a:pt x="369" y="0"/>
                    <a:pt x="412" y="24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15"/>
            <p:cNvSpPr>
              <a:spLocks/>
            </p:cNvSpPr>
            <p:nvPr/>
          </p:nvSpPr>
          <p:spPr bwMode="auto">
            <a:xfrm>
              <a:off x="6161088" y="1781175"/>
              <a:ext cx="1439863" cy="1695450"/>
            </a:xfrm>
            <a:custGeom>
              <a:avLst/>
              <a:gdLst>
                <a:gd name="T0" fmla="*/ 255 w 1623"/>
                <a:gd name="T1" fmla="*/ 1512 h 1899"/>
                <a:gd name="T2" fmla="*/ 1336 w 1623"/>
                <a:gd name="T3" fmla="*/ 0 h 1899"/>
                <a:gd name="T4" fmla="*/ 788 w 1623"/>
                <a:gd name="T5" fmla="*/ 1781 h 1899"/>
                <a:gd name="T6" fmla="*/ 229 w 1623"/>
                <a:gd name="T7" fmla="*/ 1844 h 1899"/>
                <a:gd name="T8" fmla="*/ 255 w 1623"/>
                <a:gd name="T9" fmla="*/ 1512 h 1899"/>
              </a:gdLst>
              <a:ahLst/>
              <a:cxnLst>
                <a:cxn ang="0">
                  <a:pos x="T0" y="T1"/>
                </a:cxn>
                <a:cxn ang="0">
                  <a:pos x="T2" y="T3"/>
                </a:cxn>
                <a:cxn ang="0">
                  <a:pos x="T4" y="T5"/>
                </a:cxn>
                <a:cxn ang="0">
                  <a:pos x="T6" y="T7"/>
                </a:cxn>
                <a:cxn ang="0">
                  <a:pos x="T8" y="T9"/>
                </a:cxn>
              </a:cxnLst>
              <a:rect l="0" t="0" r="r" b="b"/>
              <a:pathLst>
                <a:path w="1623" h="1899">
                  <a:moveTo>
                    <a:pt x="255" y="1512"/>
                  </a:moveTo>
                  <a:cubicBezTo>
                    <a:pt x="907" y="1463"/>
                    <a:pt x="1414" y="716"/>
                    <a:pt x="1336" y="0"/>
                  </a:cubicBezTo>
                  <a:cubicBezTo>
                    <a:pt x="1623" y="573"/>
                    <a:pt x="1384" y="1450"/>
                    <a:pt x="788" y="1781"/>
                  </a:cubicBezTo>
                  <a:cubicBezTo>
                    <a:pt x="610" y="1894"/>
                    <a:pt x="378" y="1899"/>
                    <a:pt x="229" y="1844"/>
                  </a:cubicBezTo>
                  <a:cubicBezTo>
                    <a:pt x="0" y="1762"/>
                    <a:pt x="11" y="1555"/>
                    <a:pt x="255" y="15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9" name="组合 18"/>
          <p:cNvGrpSpPr/>
          <p:nvPr/>
        </p:nvGrpSpPr>
        <p:grpSpPr>
          <a:xfrm>
            <a:off x="3798888" y="1339850"/>
            <a:ext cx="6015038" cy="547688"/>
            <a:chOff x="3798888" y="1339850"/>
            <a:chExt cx="6015038" cy="547688"/>
          </a:xfrm>
        </p:grpSpPr>
        <p:sp>
          <p:nvSpPr>
            <p:cNvPr id="5" name="Freeform 5"/>
            <p:cNvSpPr>
              <a:spLocks/>
            </p:cNvSpPr>
            <p:nvPr/>
          </p:nvSpPr>
          <p:spPr bwMode="auto">
            <a:xfrm>
              <a:off x="3798888" y="1339850"/>
              <a:ext cx="6015038" cy="547688"/>
            </a:xfrm>
            <a:custGeom>
              <a:avLst/>
              <a:gdLst>
                <a:gd name="T0" fmla="*/ 92 w 8268"/>
                <a:gd name="T1" fmla="*/ 0 h 733"/>
                <a:gd name="T2" fmla="*/ 8176 w 8268"/>
                <a:gd name="T3" fmla="*/ 0 h 733"/>
                <a:gd name="T4" fmla="*/ 8268 w 8268"/>
                <a:gd name="T5" fmla="*/ 92 h 733"/>
                <a:gd name="T6" fmla="*/ 8268 w 8268"/>
                <a:gd name="T7" fmla="*/ 640 h 733"/>
                <a:gd name="T8" fmla="*/ 8176 w 8268"/>
                <a:gd name="T9" fmla="*/ 733 h 733"/>
                <a:gd name="T10" fmla="*/ 92 w 8268"/>
                <a:gd name="T11" fmla="*/ 733 h 733"/>
                <a:gd name="T12" fmla="*/ 0 w 8268"/>
                <a:gd name="T13" fmla="*/ 640 h 733"/>
                <a:gd name="T14" fmla="*/ 0 w 8268"/>
                <a:gd name="T15" fmla="*/ 92 h 733"/>
                <a:gd name="T16" fmla="*/ 92 w 8268"/>
                <a:gd name="T17"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8" h="733">
                  <a:moveTo>
                    <a:pt x="92" y="0"/>
                  </a:moveTo>
                  <a:lnTo>
                    <a:pt x="8176" y="0"/>
                  </a:lnTo>
                  <a:cubicBezTo>
                    <a:pt x="8226" y="0"/>
                    <a:pt x="8268" y="41"/>
                    <a:pt x="8268" y="92"/>
                  </a:cubicBezTo>
                  <a:lnTo>
                    <a:pt x="8268" y="640"/>
                  </a:lnTo>
                  <a:cubicBezTo>
                    <a:pt x="8268" y="691"/>
                    <a:pt x="8226" y="733"/>
                    <a:pt x="8176" y="733"/>
                  </a:cubicBezTo>
                  <a:lnTo>
                    <a:pt x="92" y="733"/>
                  </a:lnTo>
                  <a:cubicBezTo>
                    <a:pt x="41" y="733"/>
                    <a:pt x="0" y="691"/>
                    <a:pt x="0" y="640"/>
                  </a:cubicBezTo>
                  <a:lnTo>
                    <a:pt x="0" y="92"/>
                  </a:lnTo>
                  <a:cubicBezTo>
                    <a:pt x="0" y="41"/>
                    <a:pt x="41" y="0"/>
                    <a:pt x="92" y="0"/>
                  </a:cubicBezTo>
                  <a:close/>
                </a:path>
              </a:pathLst>
            </a:custGeom>
            <a:gradFill>
              <a:gsLst>
                <a:gs pos="0">
                  <a:schemeClr val="accent3"/>
                </a:gs>
                <a:gs pos="100000">
                  <a:srgbClr val="F8F8F8"/>
                </a:gs>
              </a:gsLst>
              <a:lin ang="16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9263063" y="1339850"/>
              <a:ext cx="550863" cy="547688"/>
            </a:xfrm>
            <a:custGeom>
              <a:avLst/>
              <a:gdLst>
                <a:gd name="T0" fmla="*/ 300 w 757"/>
                <a:gd name="T1" fmla="*/ 0 h 733"/>
                <a:gd name="T2" fmla="*/ 665 w 757"/>
                <a:gd name="T3" fmla="*/ 0 h 733"/>
                <a:gd name="T4" fmla="*/ 757 w 757"/>
                <a:gd name="T5" fmla="*/ 92 h 733"/>
                <a:gd name="T6" fmla="*/ 757 w 757"/>
                <a:gd name="T7" fmla="*/ 640 h 733"/>
                <a:gd name="T8" fmla="*/ 665 w 757"/>
                <a:gd name="T9" fmla="*/ 733 h 733"/>
                <a:gd name="T10" fmla="*/ 0 w 757"/>
                <a:gd name="T11" fmla="*/ 733 h 733"/>
                <a:gd name="T12" fmla="*/ 300 w 757"/>
                <a:gd name="T13" fmla="*/ 0 h 733"/>
              </a:gdLst>
              <a:ahLst/>
              <a:cxnLst>
                <a:cxn ang="0">
                  <a:pos x="T0" y="T1"/>
                </a:cxn>
                <a:cxn ang="0">
                  <a:pos x="T2" y="T3"/>
                </a:cxn>
                <a:cxn ang="0">
                  <a:pos x="T4" y="T5"/>
                </a:cxn>
                <a:cxn ang="0">
                  <a:pos x="T6" y="T7"/>
                </a:cxn>
                <a:cxn ang="0">
                  <a:pos x="T8" y="T9"/>
                </a:cxn>
                <a:cxn ang="0">
                  <a:pos x="T10" y="T11"/>
                </a:cxn>
                <a:cxn ang="0">
                  <a:pos x="T12" y="T13"/>
                </a:cxn>
              </a:cxnLst>
              <a:rect l="0" t="0" r="r" b="b"/>
              <a:pathLst>
                <a:path w="757" h="733">
                  <a:moveTo>
                    <a:pt x="300" y="0"/>
                  </a:moveTo>
                  <a:lnTo>
                    <a:pt x="665" y="0"/>
                  </a:lnTo>
                  <a:cubicBezTo>
                    <a:pt x="715" y="0"/>
                    <a:pt x="757" y="41"/>
                    <a:pt x="757" y="92"/>
                  </a:cubicBezTo>
                  <a:lnTo>
                    <a:pt x="757" y="640"/>
                  </a:lnTo>
                  <a:cubicBezTo>
                    <a:pt x="757" y="691"/>
                    <a:pt x="715" y="733"/>
                    <a:pt x="665" y="733"/>
                  </a:cubicBezTo>
                  <a:lnTo>
                    <a:pt x="0" y="733"/>
                  </a:lnTo>
                  <a:lnTo>
                    <a:pt x="3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9550401" y="1422400"/>
              <a:ext cx="120650" cy="393700"/>
            </a:xfrm>
            <a:custGeom>
              <a:avLst/>
              <a:gdLst>
                <a:gd name="T0" fmla="*/ 6 w 166"/>
                <a:gd name="T1" fmla="*/ 2 h 529"/>
                <a:gd name="T2" fmla="*/ 6 w 166"/>
                <a:gd name="T3" fmla="*/ 2 h 529"/>
                <a:gd name="T4" fmla="*/ 18 w 166"/>
                <a:gd name="T5" fmla="*/ 5 h 529"/>
                <a:gd name="T6" fmla="*/ 165 w 166"/>
                <a:gd name="T7" fmla="*/ 259 h 529"/>
                <a:gd name="T8" fmla="*/ 166 w 166"/>
                <a:gd name="T9" fmla="*/ 264 h 529"/>
                <a:gd name="T10" fmla="*/ 166 w 166"/>
                <a:gd name="T11" fmla="*/ 264 h 529"/>
                <a:gd name="T12" fmla="*/ 165 w 166"/>
                <a:gd name="T13" fmla="*/ 269 h 529"/>
                <a:gd name="T14" fmla="*/ 18 w 166"/>
                <a:gd name="T15" fmla="*/ 523 h 529"/>
                <a:gd name="T16" fmla="*/ 6 w 166"/>
                <a:gd name="T17" fmla="*/ 526 h 529"/>
                <a:gd name="T18" fmla="*/ 6 w 166"/>
                <a:gd name="T19" fmla="*/ 526 h 529"/>
                <a:gd name="T20" fmla="*/ 3 w 166"/>
                <a:gd name="T21" fmla="*/ 514 h 529"/>
                <a:gd name="T22" fmla="*/ 147 w 166"/>
                <a:gd name="T23" fmla="*/ 264 h 529"/>
                <a:gd name="T24" fmla="*/ 3 w 166"/>
                <a:gd name="T25" fmla="*/ 14 h 529"/>
                <a:gd name="T26" fmla="*/ 6 w 166"/>
                <a:gd name="T27" fmla="*/ 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529">
                  <a:moveTo>
                    <a:pt x="6" y="2"/>
                  </a:moveTo>
                  <a:lnTo>
                    <a:pt x="6" y="2"/>
                  </a:lnTo>
                  <a:cubicBezTo>
                    <a:pt x="10" y="0"/>
                    <a:pt x="16" y="1"/>
                    <a:pt x="18" y="5"/>
                  </a:cubicBezTo>
                  <a:lnTo>
                    <a:pt x="165" y="259"/>
                  </a:lnTo>
                  <a:cubicBezTo>
                    <a:pt x="166" y="261"/>
                    <a:pt x="166" y="262"/>
                    <a:pt x="166" y="264"/>
                  </a:cubicBezTo>
                  <a:lnTo>
                    <a:pt x="166" y="264"/>
                  </a:lnTo>
                  <a:cubicBezTo>
                    <a:pt x="166" y="266"/>
                    <a:pt x="166" y="267"/>
                    <a:pt x="165" y="269"/>
                  </a:cubicBezTo>
                  <a:lnTo>
                    <a:pt x="18" y="523"/>
                  </a:lnTo>
                  <a:cubicBezTo>
                    <a:pt x="16" y="527"/>
                    <a:pt x="10" y="529"/>
                    <a:pt x="6" y="526"/>
                  </a:cubicBezTo>
                  <a:lnTo>
                    <a:pt x="6" y="526"/>
                  </a:lnTo>
                  <a:cubicBezTo>
                    <a:pt x="1" y="524"/>
                    <a:pt x="0" y="518"/>
                    <a:pt x="3" y="514"/>
                  </a:cubicBezTo>
                  <a:lnTo>
                    <a:pt x="147" y="264"/>
                  </a:lnTo>
                  <a:lnTo>
                    <a:pt x="3" y="14"/>
                  </a:lnTo>
                  <a:cubicBezTo>
                    <a:pt x="0" y="10"/>
                    <a:pt x="1" y="4"/>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 name="组合 19"/>
          <p:cNvGrpSpPr/>
          <p:nvPr/>
        </p:nvGrpSpPr>
        <p:grpSpPr>
          <a:xfrm>
            <a:off x="4187799" y="2316034"/>
            <a:ext cx="6015038" cy="547688"/>
            <a:chOff x="3798888" y="2316034"/>
            <a:chExt cx="6015038" cy="547688"/>
          </a:xfrm>
        </p:grpSpPr>
        <p:sp>
          <p:nvSpPr>
            <p:cNvPr id="59" name="Freeform 5"/>
            <p:cNvSpPr>
              <a:spLocks/>
            </p:cNvSpPr>
            <p:nvPr/>
          </p:nvSpPr>
          <p:spPr bwMode="auto">
            <a:xfrm>
              <a:off x="3798888" y="2316034"/>
              <a:ext cx="6015038" cy="547688"/>
            </a:xfrm>
            <a:custGeom>
              <a:avLst/>
              <a:gdLst>
                <a:gd name="T0" fmla="*/ 92 w 8268"/>
                <a:gd name="T1" fmla="*/ 0 h 733"/>
                <a:gd name="T2" fmla="*/ 8176 w 8268"/>
                <a:gd name="T3" fmla="*/ 0 h 733"/>
                <a:gd name="T4" fmla="*/ 8268 w 8268"/>
                <a:gd name="T5" fmla="*/ 92 h 733"/>
                <a:gd name="T6" fmla="*/ 8268 w 8268"/>
                <a:gd name="T7" fmla="*/ 640 h 733"/>
                <a:gd name="T8" fmla="*/ 8176 w 8268"/>
                <a:gd name="T9" fmla="*/ 733 h 733"/>
                <a:gd name="T10" fmla="*/ 92 w 8268"/>
                <a:gd name="T11" fmla="*/ 733 h 733"/>
                <a:gd name="T12" fmla="*/ 0 w 8268"/>
                <a:gd name="T13" fmla="*/ 640 h 733"/>
                <a:gd name="T14" fmla="*/ 0 w 8268"/>
                <a:gd name="T15" fmla="*/ 92 h 733"/>
                <a:gd name="T16" fmla="*/ 92 w 8268"/>
                <a:gd name="T17"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8" h="733">
                  <a:moveTo>
                    <a:pt x="92" y="0"/>
                  </a:moveTo>
                  <a:lnTo>
                    <a:pt x="8176" y="0"/>
                  </a:lnTo>
                  <a:cubicBezTo>
                    <a:pt x="8226" y="0"/>
                    <a:pt x="8268" y="41"/>
                    <a:pt x="8268" y="92"/>
                  </a:cubicBezTo>
                  <a:lnTo>
                    <a:pt x="8268" y="640"/>
                  </a:lnTo>
                  <a:cubicBezTo>
                    <a:pt x="8268" y="691"/>
                    <a:pt x="8226" y="733"/>
                    <a:pt x="8176" y="733"/>
                  </a:cubicBezTo>
                  <a:lnTo>
                    <a:pt x="92" y="733"/>
                  </a:lnTo>
                  <a:cubicBezTo>
                    <a:pt x="41" y="733"/>
                    <a:pt x="0" y="691"/>
                    <a:pt x="0" y="640"/>
                  </a:cubicBezTo>
                  <a:lnTo>
                    <a:pt x="0" y="92"/>
                  </a:lnTo>
                  <a:cubicBezTo>
                    <a:pt x="0" y="41"/>
                    <a:pt x="41" y="0"/>
                    <a:pt x="92" y="0"/>
                  </a:cubicBezTo>
                  <a:close/>
                </a:path>
              </a:pathLst>
            </a:custGeom>
            <a:gradFill>
              <a:gsLst>
                <a:gs pos="0">
                  <a:schemeClr val="accent3"/>
                </a:gs>
                <a:gs pos="100000">
                  <a:srgbClr val="F8F8F8"/>
                </a:gs>
              </a:gsLst>
              <a:lin ang="16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8"/>
            <p:cNvSpPr>
              <a:spLocks/>
            </p:cNvSpPr>
            <p:nvPr/>
          </p:nvSpPr>
          <p:spPr bwMode="auto">
            <a:xfrm>
              <a:off x="9263063" y="2316034"/>
              <a:ext cx="550863" cy="547688"/>
            </a:xfrm>
            <a:custGeom>
              <a:avLst/>
              <a:gdLst>
                <a:gd name="T0" fmla="*/ 300 w 757"/>
                <a:gd name="T1" fmla="*/ 0 h 733"/>
                <a:gd name="T2" fmla="*/ 665 w 757"/>
                <a:gd name="T3" fmla="*/ 0 h 733"/>
                <a:gd name="T4" fmla="*/ 757 w 757"/>
                <a:gd name="T5" fmla="*/ 92 h 733"/>
                <a:gd name="T6" fmla="*/ 757 w 757"/>
                <a:gd name="T7" fmla="*/ 640 h 733"/>
                <a:gd name="T8" fmla="*/ 665 w 757"/>
                <a:gd name="T9" fmla="*/ 733 h 733"/>
                <a:gd name="T10" fmla="*/ 0 w 757"/>
                <a:gd name="T11" fmla="*/ 733 h 733"/>
                <a:gd name="T12" fmla="*/ 300 w 757"/>
                <a:gd name="T13" fmla="*/ 0 h 733"/>
              </a:gdLst>
              <a:ahLst/>
              <a:cxnLst>
                <a:cxn ang="0">
                  <a:pos x="T0" y="T1"/>
                </a:cxn>
                <a:cxn ang="0">
                  <a:pos x="T2" y="T3"/>
                </a:cxn>
                <a:cxn ang="0">
                  <a:pos x="T4" y="T5"/>
                </a:cxn>
                <a:cxn ang="0">
                  <a:pos x="T6" y="T7"/>
                </a:cxn>
                <a:cxn ang="0">
                  <a:pos x="T8" y="T9"/>
                </a:cxn>
                <a:cxn ang="0">
                  <a:pos x="T10" y="T11"/>
                </a:cxn>
                <a:cxn ang="0">
                  <a:pos x="T12" y="T13"/>
                </a:cxn>
              </a:cxnLst>
              <a:rect l="0" t="0" r="r" b="b"/>
              <a:pathLst>
                <a:path w="757" h="733">
                  <a:moveTo>
                    <a:pt x="300" y="0"/>
                  </a:moveTo>
                  <a:lnTo>
                    <a:pt x="665" y="0"/>
                  </a:lnTo>
                  <a:cubicBezTo>
                    <a:pt x="715" y="0"/>
                    <a:pt x="757" y="41"/>
                    <a:pt x="757" y="92"/>
                  </a:cubicBezTo>
                  <a:lnTo>
                    <a:pt x="757" y="640"/>
                  </a:lnTo>
                  <a:cubicBezTo>
                    <a:pt x="757" y="691"/>
                    <a:pt x="715" y="733"/>
                    <a:pt x="665" y="733"/>
                  </a:cubicBezTo>
                  <a:lnTo>
                    <a:pt x="0" y="733"/>
                  </a:lnTo>
                  <a:lnTo>
                    <a:pt x="30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9"/>
            <p:cNvSpPr>
              <a:spLocks/>
            </p:cNvSpPr>
            <p:nvPr/>
          </p:nvSpPr>
          <p:spPr bwMode="auto">
            <a:xfrm>
              <a:off x="9550401" y="2398584"/>
              <a:ext cx="120650" cy="393700"/>
            </a:xfrm>
            <a:custGeom>
              <a:avLst/>
              <a:gdLst>
                <a:gd name="T0" fmla="*/ 6 w 166"/>
                <a:gd name="T1" fmla="*/ 2 h 529"/>
                <a:gd name="T2" fmla="*/ 6 w 166"/>
                <a:gd name="T3" fmla="*/ 2 h 529"/>
                <a:gd name="T4" fmla="*/ 18 w 166"/>
                <a:gd name="T5" fmla="*/ 5 h 529"/>
                <a:gd name="T6" fmla="*/ 165 w 166"/>
                <a:gd name="T7" fmla="*/ 259 h 529"/>
                <a:gd name="T8" fmla="*/ 166 w 166"/>
                <a:gd name="T9" fmla="*/ 264 h 529"/>
                <a:gd name="T10" fmla="*/ 166 w 166"/>
                <a:gd name="T11" fmla="*/ 264 h 529"/>
                <a:gd name="T12" fmla="*/ 165 w 166"/>
                <a:gd name="T13" fmla="*/ 269 h 529"/>
                <a:gd name="T14" fmla="*/ 18 w 166"/>
                <a:gd name="T15" fmla="*/ 523 h 529"/>
                <a:gd name="T16" fmla="*/ 6 w 166"/>
                <a:gd name="T17" fmla="*/ 526 h 529"/>
                <a:gd name="T18" fmla="*/ 6 w 166"/>
                <a:gd name="T19" fmla="*/ 526 h 529"/>
                <a:gd name="T20" fmla="*/ 3 w 166"/>
                <a:gd name="T21" fmla="*/ 514 h 529"/>
                <a:gd name="T22" fmla="*/ 147 w 166"/>
                <a:gd name="T23" fmla="*/ 264 h 529"/>
                <a:gd name="T24" fmla="*/ 3 w 166"/>
                <a:gd name="T25" fmla="*/ 14 h 529"/>
                <a:gd name="T26" fmla="*/ 6 w 166"/>
                <a:gd name="T27" fmla="*/ 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529">
                  <a:moveTo>
                    <a:pt x="6" y="2"/>
                  </a:moveTo>
                  <a:lnTo>
                    <a:pt x="6" y="2"/>
                  </a:lnTo>
                  <a:cubicBezTo>
                    <a:pt x="10" y="0"/>
                    <a:pt x="16" y="1"/>
                    <a:pt x="18" y="5"/>
                  </a:cubicBezTo>
                  <a:lnTo>
                    <a:pt x="165" y="259"/>
                  </a:lnTo>
                  <a:cubicBezTo>
                    <a:pt x="166" y="261"/>
                    <a:pt x="166" y="262"/>
                    <a:pt x="166" y="264"/>
                  </a:cubicBezTo>
                  <a:lnTo>
                    <a:pt x="166" y="264"/>
                  </a:lnTo>
                  <a:cubicBezTo>
                    <a:pt x="166" y="266"/>
                    <a:pt x="166" y="267"/>
                    <a:pt x="165" y="269"/>
                  </a:cubicBezTo>
                  <a:lnTo>
                    <a:pt x="18" y="523"/>
                  </a:lnTo>
                  <a:cubicBezTo>
                    <a:pt x="16" y="527"/>
                    <a:pt x="10" y="529"/>
                    <a:pt x="6" y="526"/>
                  </a:cubicBezTo>
                  <a:lnTo>
                    <a:pt x="6" y="526"/>
                  </a:lnTo>
                  <a:cubicBezTo>
                    <a:pt x="1" y="524"/>
                    <a:pt x="0" y="518"/>
                    <a:pt x="3" y="514"/>
                  </a:cubicBezTo>
                  <a:lnTo>
                    <a:pt x="147" y="264"/>
                  </a:lnTo>
                  <a:lnTo>
                    <a:pt x="3" y="14"/>
                  </a:lnTo>
                  <a:cubicBezTo>
                    <a:pt x="0" y="10"/>
                    <a:pt x="1" y="4"/>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 name="组合 20"/>
          <p:cNvGrpSpPr/>
          <p:nvPr/>
        </p:nvGrpSpPr>
        <p:grpSpPr>
          <a:xfrm>
            <a:off x="4403823" y="3304575"/>
            <a:ext cx="6015038" cy="547688"/>
            <a:chOff x="3798888" y="3304575"/>
            <a:chExt cx="6015038" cy="547688"/>
          </a:xfrm>
        </p:grpSpPr>
        <p:sp>
          <p:nvSpPr>
            <p:cNvPr id="73" name="Freeform 5"/>
            <p:cNvSpPr>
              <a:spLocks/>
            </p:cNvSpPr>
            <p:nvPr/>
          </p:nvSpPr>
          <p:spPr bwMode="auto">
            <a:xfrm>
              <a:off x="3798888" y="3304575"/>
              <a:ext cx="6015038" cy="547688"/>
            </a:xfrm>
            <a:custGeom>
              <a:avLst/>
              <a:gdLst>
                <a:gd name="T0" fmla="*/ 92 w 8268"/>
                <a:gd name="T1" fmla="*/ 0 h 733"/>
                <a:gd name="T2" fmla="*/ 8176 w 8268"/>
                <a:gd name="T3" fmla="*/ 0 h 733"/>
                <a:gd name="T4" fmla="*/ 8268 w 8268"/>
                <a:gd name="T5" fmla="*/ 92 h 733"/>
                <a:gd name="T6" fmla="*/ 8268 w 8268"/>
                <a:gd name="T7" fmla="*/ 640 h 733"/>
                <a:gd name="T8" fmla="*/ 8176 w 8268"/>
                <a:gd name="T9" fmla="*/ 733 h 733"/>
                <a:gd name="T10" fmla="*/ 92 w 8268"/>
                <a:gd name="T11" fmla="*/ 733 h 733"/>
                <a:gd name="T12" fmla="*/ 0 w 8268"/>
                <a:gd name="T13" fmla="*/ 640 h 733"/>
                <a:gd name="T14" fmla="*/ 0 w 8268"/>
                <a:gd name="T15" fmla="*/ 92 h 733"/>
                <a:gd name="T16" fmla="*/ 92 w 8268"/>
                <a:gd name="T17"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8" h="733">
                  <a:moveTo>
                    <a:pt x="92" y="0"/>
                  </a:moveTo>
                  <a:lnTo>
                    <a:pt x="8176" y="0"/>
                  </a:lnTo>
                  <a:cubicBezTo>
                    <a:pt x="8226" y="0"/>
                    <a:pt x="8268" y="41"/>
                    <a:pt x="8268" y="92"/>
                  </a:cubicBezTo>
                  <a:lnTo>
                    <a:pt x="8268" y="640"/>
                  </a:lnTo>
                  <a:cubicBezTo>
                    <a:pt x="8268" y="691"/>
                    <a:pt x="8226" y="733"/>
                    <a:pt x="8176" y="733"/>
                  </a:cubicBezTo>
                  <a:lnTo>
                    <a:pt x="92" y="733"/>
                  </a:lnTo>
                  <a:cubicBezTo>
                    <a:pt x="41" y="733"/>
                    <a:pt x="0" y="691"/>
                    <a:pt x="0" y="640"/>
                  </a:cubicBezTo>
                  <a:lnTo>
                    <a:pt x="0" y="92"/>
                  </a:lnTo>
                  <a:cubicBezTo>
                    <a:pt x="0" y="41"/>
                    <a:pt x="41" y="0"/>
                    <a:pt x="92" y="0"/>
                  </a:cubicBezTo>
                  <a:close/>
                </a:path>
              </a:pathLst>
            </a:custGeom>
            <a:gradFill>
              <a:gsLst>
                <a:gs pos="0">
                  <a:schemeClr val="accent3"/>
                </a:gs>
                <a:gs pos="100000">
                  <a:srgbClr val="F8F8F8"/>
                </a:gs>
              </a:gsLst>
              <a:lin ang="16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8"/>
            <p:cNvSpPr>
              <a:spLocks/>
            </p:cNvSpPr>
            <p:nvPr/>
          </p:nvSpPr>
          <p:spPr bwMode="auto">
            <a:xfrm>
              <a:off x="9263063" y="3304575"/>
              <a:ext cx="550863" cy="547688"/>
            </a:xfrm>
            <a:custGeom>
              <a:avLst/>
              <a:gdLst>
                <a:gd name="T0" fmla="*/ 300 w 757"/>
                <a:gd name="T1" fmla="*/ 0 h 733"/>
                <a:gd name="T2" fmla="*/ 665 w 757"/>
                <a:gd name="T3" fmla="*/ 0 h 733"/>
                <a:gd name="T4" fmla="*/ 757 w 757"/>
                <a:gd name="T5" fmla="*/ 92 h 733"/>
                <a:gd name="T6" fmla="*/ 757 w 757"/>
                <a:gd name="T7" fmla="*/ 640 h 733"/>
                <a:gd name="T8" fmla="*/ 665 w 757"/>
                <a:gd name="T9" fmla="*/ 733 h 733"/>
                <a:gd name="T10" fmla="*/ 0 w 757"/>
                <a:gd name="T11" fmla="*/ 733 h 733"/>
                <a:gd name="T12" fmla="*/ 300 w 757"/>
                <a:gd name="T13" fmla="*/ 0 h 733"/>
              </a:gdLst>
              <a:ahLst/>
              <a:cxnLst>
                <a:cxn ang="0">
                  <a:pos x="T0" y="T1"/>
                </a:cxn>
                <a:cxn ang="0">
                  <a:pos x="T2" y="T3"/>
                </a:cxn>
                <a:cxn ang="0">
                  <a:pos x="T4" y="T5"/>
                </a:cxn>
                <a:cxn ang="0">
                  <a:pos x="T6" y="T7"/>
                </a:cxn>
                <a:cxn ang="0">
                  <a:pos x="T8" y="T9"/>
                </a:cxn>
                <a:cxn ang="0">
                  <a:pos x="T10" y="T11"/>
                </a:cxn>
                <a:cxn ang="0">
                  <a:pos x="T12" y="T13"/>
                </a:cxn>
              </a:cxnLst>
              <a:rect l="0" t="0" r="r" b="b"/>
              <a:pathLst>
                <a:path w="757" h="733">
                  <a:moveTo>
                    <a:pt x="300" y="0"/>
                  </a:moveTo>
                  <a:lnTo>
                    <a:pt x="665" y="0"/>
                  </a:lnTo>
                  <a:cubicBezTo>
                    <a:pt x="715" y="0"/>
                    <a:pt x="757" y="41"/>
                    <a:pt x="757" y="92"/>
                  </a:cubicBezTo>
                  <a:lnTo>
                    <a:pt x="757" y="640"/>
                  </a:lnTo>
                  <a:cubicBezTo>
                    <a:pt x="757" y="691"/>
                    <a:pt x="715" y="733"/>
                    <a:pt x="665" y="733"/>
                  </a:cubicBezTo>
                  <a:lnTo>
                    <a:pt x="0" y="733"/>
                  </a:lnTo>
                  <a:lnTo>
                    <a:pt x="30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9"/>
            <p:cNvSpPr>
              <a:spLocks/>
            </p:cNvSpPr>
            <p:nvPr/>
          </p:nvSpPr>
          <p:spPr bwMode="auto">
            <a:xfrm>
              <a:off x="9550401" y="3387125"/>
              <a:ext cx="120650" cy="393700"/>
            </a:xfrm>
            <a:custGeom>
              <a:avLst/>
              <a:gdLst>
                <a:gd name="T0" fmla="*/ 6 w 166"/>
                <a:gd name="T1" fmla="*/ 2 h 529"/>
                <a:gd name="T2" fmla="*/ 6 w 166"/>
                <a:gd name="T3" fmla="*/ 2 h 529"/>
                <a:gd name="T4" fmla="*/ 18 w 166"/>
                <a:gd name="T5" fmla="*/ 5 h 529"/>
                <a:gd name="T6" fmla="*/ 165 w 166"/>
                <a:gd name="T7" fmla="*/ 259 h 529"/>
                <a:gd name="T8" fmla="*/ 166 w 166"/>
                <a:gd name="T9" fmla="*/ 264 h 529"/>
                <a:gd name="T10" fmla="*/ 166 w 166"/>
                <a:gd name="T11" fmla="*/ 264 h 529"/>
                <a:gd name="T12" fmla="*/ 165 w 166"/>
                <a:gd name="T13" fmla="*/ 269 h 529"/>
                <a:gd name="T14" fmla="*/ 18 w 166"/>
                <a:gd name="T15" fmla="*/ 523 h 529"/>
                <a:gd name="T16" fmla="*/ 6 w 166"/>
                <a:gd name="T17" fmla="*/ 526 h 529"/>
                <a:gd name="T18" fmla="*/ 6 w 166"/>
                <a:gd name="T19" fmla="*/ 526 h 529"/>
                <a:gd name="T20" fmla="*/ 3 w 166"/>
                <a:gd name="T21" fmla="*/ 514 h 529"/>
                <a:gd name="T22" fmla="*/ 147 w 166"/>
                <a:gd name="T23" fmla="*/ 264 h 529"/>
                <a:gd name="T24" fmla="*/ 3 w 166"/>
                <a:gd name="T25" fmla="*/ 14 h 529"/>
                <a:gd name="T26" fmla="*/ 6 w 166"/>
                <a:gd name="T27" fmla="*/ 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529">
                  <a:moveTo>
                    <a:pt x="6" y="2"/>
                  </a:moveTo>
                  <a:lnTo>
                    <a:pt x="6" y="2"/>
                  </a:lnTo>
                  <a:cubicBezTo>
                    <a:pt x="10" y="0"/>
                    <a:pt x="16" y="1"/>
                    <a:pt x="18" y="5"/>
                  </a:cubicBezTo>
                  <a:lnTo>
                    <a:pt x="165" y="259"/>
                  </a:lnTo>
                  <a:cubicBezTo>
                    <a:pt x="166" y="261"/>
                    <a:pt x="166" y="262"/>
                    <a:pt x="166" y="264"/>
                  </a:cubicBezTo>
                  <a:lnTo>
                    <a:pt x="166" y="264"/>
                  </a:lnTo>
                  <a:cubicBezTo>
                    <a:pt x="166" y="266"/>
                    <a:pt x="166" y="267"/>
                    <a:pt x="165" y="269"/>
                  </a:cubicBezTo>
                  <a:lnTo>
                    <a:pt x="18" y="523"/>
                  </a:lnTo>
                  <a:cubicBezTo>
                    <a:pt x="16" y="527"/>
                    <a:pt x="10" y="529"/>
                    <a:pt x="6" y="526"/>
                  </a:cubicBezTo>
                  <a:lnTo>
                    <a:pt x="6" y="526"/>
                  </a:lnTo>
                  <a:cubicBezTo>
                    <a:pt x="1" y="524"/>
                    <a:pt x="0" y="518"/>
                    <a:pt x="3" y="514"/>
                  </a:cubicBezTo>
                  <a:lnTo>
                    <a:pt x="147" y="264"/>
                  </a:lnTo>
                  <a:lnTo>
                    <a:pt x="3" y="14"/>
                  </a:lnTo>
                  <a:cubicBezTo>
                    <a:pt x="0" y="10"/>
                    <a:pt x="1" y="4"/>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 name="组合 27"/>
          <p:cNvGrpSpPr/>
          <p:nvPr/>
        </p:nvGrpSpPr>
        <p:grpSpPr>
          <a:xfrm>
            <a:off x="4187799" y="4280759"/>
            <a:ext cx="6015038" cy="547688"/>
            <a:chOff x="3798888" y="4280759"/>
            <a:chExt cx="6015038" cy="547688"/>
          </a:xfrm>
        </p:grpSpPr>
        <p:grpSp>
          <p:nvGrpSpPr>
            <p:cNvPr id="26" name="组合 25"/>
            <p:cNvGrpSpPr/>
            <p:nvPr/>
          </p:nvGrpSpPr>
          <p:grpSpPr>
            <a:xfrm>
              <a:off x="3798888" y="4280759"/>
              <a:ext cx="6015038" cy="547688"/>
              <a:chOff x="3798888" y="4280759"/>
              <a:chExt cx="6015038" cy="547688"/>
            </a:xfrm>
          </p:grpSpPr>
          <p:sp>
            <p:nvSpPr>
              <p:cNvPr id="80" name="Freeform 5"/>
              <p:cNvSpPr>
                <a:spLocks/>
              </p:cNvSpPr>
              <p:nvPr/>
            </p:nvSpPr>
            <p:spPr bwMode="auto">
              <a:xfrm>
                <a:off x="3798888" y="4280759"/>
                <a:ext cx="6015038" cy="547688"/>
              </a:xfrm>
              <a:custGeom>
                <a:avLst/>
                <a:gdLst>
                  <a:gd name="T0" fmla="*/ 92 w 8268"/>
                  <a:gd name="T1" fmla="*/ 0 h 733"/>
                  <a:gd name="T2" fmla="*/ 8176 w 8268"/>
                  <a:gd name="T3" fmla="*/ 0 h 733"/>
                  <a:gd name="T4" fmla="*/ 8268 w 8268"/>
                  <a:gd name="T5" fmla="*/ 92 h 733"/>
                  <a:gd name="T6" fmla="*/ 8268 w 8268"/>
                  <a:gd name="T7" fmla="*/ 640 h 733"/>
                  <a:gd name="T8" fmla="*/ 8176 w 8268"/>
                  <a:gd name="T9" fmla="*/ 733 h 733"/>
                  <a:gd name="T10" fmla="*/ 92 w 8268"/>
                  <a:gd name="T11" fmla="*/ 733 h 733"/>
                  <a:gd name="T12" fmla="*/ 0 w 8268"/>
                  <a:gd name="T13" fmla="*/ 640 h 733"/>
                  <a:gd name="T14" fmla="*/ 0 w 8268"/>
                  <a:gd name="T15" fmla="*/ 92 h 733"/>
                  <a:gd name="T16" fmla="*/ 92 w 8268"/>
                  <a:gd name="T17"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8" h="733">
                    <a:moveTo>
                      <a:pt x="92" y="0"/>
                    </a:moveTo>
                    <a:lnTo>
                      <a:pt x="8176" y="0"/>
                    </a:lnTo>
                    <a:cubicBezTo>
                      <a:pt x="8226" y="0"/>
                      <a:pt x="8268" y="41"/>
                      <a:pt x="8268" y="92"/>
                    </a:cubicBezTo>
                    <a:lnTo>
                      <a:pt x="8268" y="640"/>
                    </a:lnTo>
                    <a:cubicBezTo>
                      <a:pt x="8268" y="691"/>
                      <a:pt x="8226" y="733"/>
                      <a:pt x="8176" y="733"/>
                    </a:cubicBezTo>
                    <a:lnTo>
                      <a:pt x="92" y="733"/>
                    </a:lnTo>
                    <a:cubicBezTo>
                      <a:pt x="41" y="733"/>
                      <a:pt x="0" y="691"/>
                      <a:pt x="0" y="640"/>
                    </a:cubicBezTo>
                    <a:lnTo>
                      <a:pt x="0" y="92"/>
                    </a:lnTo>
                    <a:cubicBezTo>
                      <a:pt x="0" y="41"/>
                      <a:pt x="41" y="0"/>
                      <a:pt x="92" y="0"/>
                    </a:cubicBezTo>
                    <a:close/>
                  </a:path>
                </a:pathLst>
              </a:custGeom>
              <a:gradFill>
                <a:gsLst>
                  <a:gs pos="0">
                    <a:schemeClr val="accent3"/>
                  </a:gs>
                  <a:gs pos="100000">
                    <a:srgbClr val="F8F8F8"/>
                  </a:gs>
                </a:gsLst>
                <a:lin ang="16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
              <p:cNvSpPr>
                <a:spLocks/>
              </p:cNvSpPr>
              <p:nvPr/>
            </p:nvSpPr>
            <p:spPr bwMode="auto">
              <a:xfrm>
                <a:off x="9263063" y="4280759"/>
                <a:ext cx="550863" cy="547688"/>
              </a:xfrm>
              <a:custGeom>
                <a:avLst/>
                <a:gdLst>
                  <a:gd name="T0" fmla="*/ 300 w 757"/>
                  <a:gd name="T1" fmla="*/ 0 h 733"/>
                  <a:gd name="T2" fmla="*/ 665 w 757"/>
                  <a:gd name="T3" fmla="*/ 0 h 733"/>
                  <a:gd name="T4" fmla="*/ 757 w 757"/>
                  <a:gd name="T5" fmla="*/ 92 h 733"/>
                  <a:gd name="T6" fmla="*/ 757 w 757"/>
                  <a:gd name="T7" fmla="*/ 640 h 733"/>
                  <a:gd name="T8" fmla="*/ 665 w 757"/>
                  <a:gd name="T9" fmla="*/ 733 h 733"/>
                  <a:gd name="T10" fmla="*/ 0 w 757"/>
                  <a:gd name="T11" fmla="*/ 733 h 733"/>
                  <a:gd name="T12" fmla="*/ 300 w 757"/>
                  <a:gd name="T13" fmla="*/ 0 h 733"/>
                </a:gdLst>
                <a:ahLst/>
                <a:cxnLst>
                  <a:cxn ang="0">
                    <a:pos x="T0" y="T1"/>
                  </a:cxn>
                  <a:cxn ang="0">
                    <a:pos x="T2" y="T3"/>
                  </a:cxn>
                  <a:cxn ang="0">
                    <a:pos x="T4" y="T5"/>
                  </a:cxn>
                  <a:cxn ang="0">
                    <a:pos x="T6" y="T7"/>
                  </a:cxn>
                  <a:cxn ang="0">
                    <a:pos x="T8" y="T9"/>
                  </a:cxn>
                  <a:cxn ang="0">
                    <a:pos x="T10" y="T11"/>
                  </a:cxn>
                  <a:cxn ang="0">
                    <a:pos x="T12" y="T13"/>
                  </a:cxn>
                </a:cxnLst>
                <a:rect l="0" t="0" r="r" b="b"/>
                <a:pathLst>
                  <a:path w="757" h="733">
                    <a:moveTo>
                      <a:pt x="300" y="0"/>
                    </a:moveTo>
                    <a:lnTo>
                      <a:pt x="665" y="0"/>
                    </a:lnTo>
                    <a:cubicBezTo>
                      <a:pt x="715" y="0"/>
                      <a:pt x="757" y="41"/>
                      <a:pt x="757" y="92"/>
                    </a:cubicBezTo>
                    <a:lnTo>
                      <a:pt x="757" y="640"/>
                    </a:lnTo>
                    <a:cubicBezTo>
                      <a:pt x="757" y="691"/>
                      <a:pt x="715" y="733"/>
                      <a:pt x="665" y="733"/>
                    </a:cubicBezTo>
                    <a:lnTo>
                      <a:pt x="0" y="733"/>
                    </a:lnTo>
                    <a:lnTo>
                      <a:pt x="300" y="0"/>
                    </a:lnTo>
                    <a:close/>
                  </a:path>
                </a:pathLst>
              </a:custGeom>
              <a:solidFill>
                <a:srgbClr val="F19C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6" name="Freeform 9"/>
            <p:cNvSpPr>
              <a:spLocks/>
            </p:cNvSpPr>
            <p:nvPr/>
          </p:nvSpPr>
          <p:spPr bwMode="auto">
            <a:xfrm>
              <a:off x="9550401" y="4363309"/>
              <a:ext cx="120650" cy="393700"/>
            </a:xfrm>
            <a:custGeom>
              <a:avLst/>
              <a:gdLst>
                <a:gd name="T0" fmla="*/ 6 w 166"/>
                <a:gd name="T1" fmla="*/ 2 h 529"/>
                <a:gd name="T2" fmla="*/ 6 w 166"/>
                <a:gd name="T3" fmla="*/ 2 h 529"/>
                <a:gd name="T4" fmla="*/ 18 w 166"/>
                <a:gd name="T5" fmla="*/ 5 h 529"/>
                <a:gd name="T6" fmla="*/ 165 w 166"/>
                <a:gd name="T7" fmla="*/ 259 h 529"/>
                <a:gd name="T8" fmla="*/ 166 w 166"/>
                <a:gd name="T9" fmla="*/ 264 h 529"/>
                <a:gd name="T10" fmla="*/ 166 w 166"/>
                <a:gd name="T11" fmla="*/ 264 h 529"/>
                <a:gd name="T12" fmla="*/ 165 w 166"/>
                <a:gd name="T13" fmla="*/ 269 h 529"/>
                <a:gd name="T14" fmla="*/ 18 w 166"/>
                <a:gd name="T15" fmla="*/ 523 h 529"/>
                <a:gd name="T16" fmla="*/ 6 w 166"/>
                <a:gd name="T17" fmla="*/ 526 h 529"/>
                <a:gd name="T18" fmla="*/ 6 w 166"/>
                <a:gd name="T19" fmla="*/ 526 h 529"/>
                <a:gd name="T20" fmla="*/ 3 w 166"/>
                <a:gd name="T21" fmla="*/ 514 h 529"/>
                <a:gd name="T22" fmla="*/ 147 w 166"/>
                <a:gd name="T23" fmla="*/ 264 h 529"/>
                <a:gd name="T24" fmla="*/ 3 w 166"/>
                <a:gd name="T25" fmla="*/ 14 h 529"/>
                <a:gd name="T26" fmla="*/ 6 w 166"/>
                <a:gd name="T27" fmla="*/ 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529">
                  <a:moveTo>
                    <a:pt x="6" y="2"/>
                  </a:moveTo>
                  <a:lnTo>
                    <a:pt x="6" y="2"/>
                  </a:lnTo>
                  <a:cubicBezTo>
                    <a:pt x="10" y="0"/>
                    <a:pt x="16" y="1"/>
                    <a:pt x="18" y="5"/>
                  </a:cubicBezTo>
                  <a:lnTo>
                    <a:pt x="165" y="259"/>
                  </a:lnTo>
                  <a:cubicBezTo>
                    <a:pt x="166" y="261"/>
                    <a:pt x="166" y="262"/>
                    <a:pt x="166" y="264"/>
                  </a:cubicBezTo>
                  <a:lnTo>
                    <a:pt x="166" y="264"/>
                  </a:lnTo>
                  <a:cubicBezTo>
                    <a:pt x="166" y="266"/>
                    <a:pt x="166" y="267"/>
                    <a:pt x="165" y="269"/>
                  </a:cubicBezTo>
                  <a:lnTo>
                    <a:pt x="18" y="523"/>
                  </a:lnTo>
                  <a:cubicBezTo>
                    <a:pt x="16" y="527"/>
                    <a:pt x="10" y="529"/>
                    <a:pt x="6" y="526"/>
                  </a:cubicBezTo>
                  <a:lnTo>
                    <a:pt x="6" y="526"/>
                  </a:lnTo>
                  <a:cubicBezTo>
                    <a:pt x="1" y="524"/>
                    <a:pt x="0" y="518"/>
                    <a:pt x="3" y="514"/>
                  </a:cubicBezTo>
                  <a:lnTo>
                    <a:pt x="147" y="264"/>
                  </a:lnTo>
                  <a:lnTo>
                    <a:pt x="3" y="14"/>
                  </a:lnTo>
                  <a:cubicBezTo>
                    <a:pt x="0" y="10"/>
                    <a:pt x="1" y="4"/>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 name="组合 26"/>
          <p:cNvGrpSpPr/>
          <p:nvPr/>
        </p:nvGrpSpPr>
        <p:grpSpPr>
          <a:xfrm>
            <a:off x="3798888" y="5207516"/>
            <a:ext cx="6015038" cy="547688"/>
            <a:chOff x="3798888" y="5207516"/>
            <a:chExt cx="6015038" cy="547688"/>
          </a:xfrm>
        </p:grpSpPr>
        <p:sp>
          <p:nvSpPr>
            <p:cNvPr id="87" name="Freeform 5"/>
            <p:cNvSpPr>
              <a:spLocks/>
            </p:cNvSpPr>
            <p:nvPr/>
          </p:nvSpPr>
          <p:spPr bwMode="auto">
            <a:xfrm>
              <a:off x="3798888" y="5207516"/>
              <a:ext cx="6015038" cy="547688"/>
            </a:xfrm>
            <a:custGeom>
              <a:avLst/>
              <a:gdLst>
                <a:gd name="T0" fmla="*/ 92 w 8268"/>
                <a:gd name="T1" fmla="*/ 0 h 733"/>
                <a:gd name="T2" fmla="*/ 8176 w 8268"/>
                <a:gd name="T3" fmla="*/ 0 h 733"/>
                <a:gd name="T4" fmla="*/ 8268 w 8268"/>
                <a:gd name="T5" fmla="*/ 92 h 733"/>
                <a:gd name="T6" fmla="*/ 8268 w 8268"/>
                <a:gd name="T7" fmla="*/ 640 h 733"/>
                <a:gd name="T8" fmla="*/ 8176 w 8268"/>
                <a:gd name="T9" fmla="*/ 733 h 733"/>
                <a:gd name="T10" fmla="*/ 92 w 8268"/>
                <a:gd name="T11" fmla="*/ 733 h 733"/>
                <a:gd name="T12" fmla="*/ 0 w 8268"/>
                <a:gd name="T13" fmla="*/ 640 h 733"/>
                <a:gd name="T14" fmla="*/ 0 w 8268"/>
                <a:gd name="T15" fmla="*/ 92 h 733"/>
                <a:gd name="T16" fmla="*/ 92 w 8268"/>
                <a:gd name="T17"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8" h="733">
                  <a:moveTo>
                    <a:pt x="92" y="0"/>
                  </a:moveTo>
                  <a:lnTo>
                    <a:pt x="8176" y="0"/>
                  </a:lnTo>
                  <a:cubicBezTo>
                    <a:pt x="8226" y="0"/>
                    <a:pt x="8268" y="41"/>
                    <a:pt x="8268" y="92"/>
                  </a:cubicBezTo>
                  <a:lnTo>
                    <a:pt x="8268" y="640"/>
                  </a:lnTo>
                  <a:cubicBezTo>
                    <a:pt x="8268" y="691"/>
                    <a:pt x="8226" y="733"/>
                    <a:pt x="8176" y="733"/>
                  </a:cubicBezTo>
                  <a:lnTo>
                    <a:pt x="92" y="733"/>
                  </a:lnTo>
                  <a:cubicBezTo>
                    <a:pt x="41" y="733"/>
                    <a:pt x="0" y="691"/>
                    <a:pt x="0" y="640"/>
                  </a:cubicBezTo>
                  <a:lnTo>
                    <a:pt x="0" y="92"/>
                  </a:lnTo>
                  <a:cubicBezTo>
                    <a:pt x="0" y="41"/>
                    <a:pt x="41" y="0"/>
                    <a:pt x="92" y="0"/>
                  </a:cubicBezTo>
                  <a:close/>
                </a:path>
              </a:pathLst>
            </a:custGeom>
            <a:gradFill>
              <a:gsLst>
                <a:gs pos="0">
                  <a:schemeClr val="accent3"/>
                </a:gs>
                <a:gs pos="100000">
                  <a:srgbClr val="F8F8F8"/>
                </a:gs>
              </a:gsLst>
              <a:lin ang="16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
            <p:cNvSpPr>
              <a:spLocks/>
            </p:cNvSpPr>
            <p:nvPr/>
          </p:nvSpPr>
          <p:spPr bwMode="auto">
            <a:xfrm>
              <a:off x="9263063" y="5207516"/>
              <a:ext cx="550863" cy="547688"/>
            </a:xfrm>
            <a:custGeom>
              <a:avLst/>
              <a:gdLst>
                <a:gd name="T0" fmla="*/ 300 w 757"/>
                <a:gd name="T1" fmla="*/ 0 h 733"/>
                <a:gd name="T2" fmla="*/ 665 w 757"/>
                <a:gd name="T3" fmla="*/ 0 h 733"/>
                <a:gd name="T4" fmla="*/ 757 w 757"/>
                <a:gd name="T5" fmla="*/ 92 h 733"/>
                <a:gd name="T6" fmla="*/ 757 w 757"/>
                <a:gd name="T7" fmla="*/ 640 h 733"/>
                <a:gd name="T8" fmla="*/ 665 w 757"/>
                <a:gd name="T9" fmla="*/ 733 h 733"/>
                <a:gd name="T10" fmla="*/ 0 w 757"/>
                <a:gd name="T11" fmla="*/ 733 h 733"/>
                <a:gd name="T12" fmla="*/ 300 w 757"/>
                <a:gd name="T13" fmla="*/ 0 h 733"/>
              </a:gdLst>
              <a:ahLst/>
              <a:cxnLst>
                <a:cxn ang="0">
                  <a:pos x="T0" y="T1"/>
                </a:cxn>
                <a:cxn ang="0">
                  <a:pos x="T2" y="T3"/>
                </a:cxn>
                <a:cxn ang="0">
                  <a:pos x="T4" y="T5"/>
                </a:cxn>
                <a:cxn ang="0">
                  <a:pos x="T6" y="T7"/>
                </a:cxn>
                <a:cxn ang="0">
                  <a:pos x="T8" y="T9"/>
                </a:cxn>
                <a:cxn ang="0">
                  <a:pos x="T10" y="T11"/>
                </a:cxn>
                <a:cxn ang="0">
                  <a:pos x="T12" y="T13"/>
                </a:cxn>
              </a:cxnLst>
              <a:rect l="0" t="0" r="r" b="b"/>
              <a:pathLst>
                <a:path w="757" h="733">
                  <a:moveTo>
                    <a:pt x="300" y="0"/>
                  </a:moveTo>
                  <a:lnTo>
                    <a:pt x="665" y="0"/>
                  </a:lnTo>
                  <a:cubicBezTo>
                    <a:pt x="715" y="0"/>
                    <a:pt x="757" y="41"/>
                    <a:pt x="757" y="92"/>
                  </a:cubicBezTo>
                  <a:lnTo>
                    <a:pt x="757" y="640"/>
                  </a:lnTo>
                  <a:cubicBezTo>
                    <a:pt x="757" y="691"/>
                    <a:pt x="715" y="733"/>
                    <a:pt x="665" y="733"/>
                  </a:cubicBezTo>
                  <a:lnTo>
                    <a:pt x="0" y="733"/>
                  </a:lnTo>
                  <a:lnTo>
                    <a:pt x="30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9"/>
            <p:cNvSpPr>
              <a:spLocks/>
            </p:cNvSpPr>
            <p:nvPr/>
          </p:nvSpPr>
          <p:spPr bwMode="auto">
            <a:xfrm>
              <a:off x="9550401" y="5290066"/>
              <a:ext cx="120650" cy="393700"/>
            </a:xfrm>
            <a:custGeom>
              <a:avLst/>
              <a:gdLst>
                <a:gd name="T0" fmla="*/ 6 w 166"/>
                <a:gd name="T1" fmla="*/ 2 h 529"/>
                <a:gd name="T2" fmla="*/ 6 w 166"/>
                <a:gd name="T3" fmla="*/ 2 h 529"/>
                <a:gd name="T4" fmla="*/ 18 w 166"/>
                <a:gd name="T5" fmla="*/ 5 h 529"/>
                <a:gd name="T6" fmla="*/ 165 w 166"/>
                <a:gd name="T7" fmla="*/ 259 h 529"/>
                <a:gd name="T8" fmla="*/ 166 w 166"/>
                <a:gd name="T9" fmla="*/ 264 h 529"/>
                <a:gd name="T10" fmla="*/ 166 w 166"/>
                <a:gd name="T11" fmla="*/ 264 h 529"/>
                <a:gd name="T12" fmla="*/ 165 w 166"/>
                <a:gd name="T13" fmla="*/ 269 h 529"/>
                <a:gd name="T14" fmla="*/ 18 w 166"/>
                <a:gd name="T15" fmla="*/ 523 h 529"/>
                <a:gd name="T16" fmla="*/ 6 w 166"/>
                <a:gd name="T17" fmla="*/ 526 h 529"/>
                <a:gd name="T18" fmla="*/ 6 w 166"/>
                <a:gd name="T19" fmla="*/ 526 h 529"/>
                <a:gd name="T20" fmla="*/ 3 w 166"/>
                <a:gd name="T21" fmla="*/ 514 h 529"/>
                <a:gd name="T22" fmla="*/ 147 w 166"/>
                <a:gd name="T23" fmla="*/ 264 h 529"/>
                <a:gd name="T24" fmla="*/ 3 w 166"/>
                <a:gd name="T25" fmla="*/ 14 h 529"/>
                <a:gd name="T26" fmla="*/ 6 w 166"/>
                <a:gd name="T27" fmla="*/ 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529">
                  <a:moveTo>
                    <a:pt x="6" y="2"/>
                  </a:moveTo>
                  <a:lnTo>
                    <a:pt x="6" y="2"/>
                  </a:lnTo>
                  <a:cubicBezTo>
                    <a:pt x="10" y="0"/>
                    <a:pt x="16" y="1"/>
                    <a:pt x="18" y="5"/>
                  </a:cubicBezTo>
                  <a:lnTo>
                    <a:pt x="165" y="259"/>
                  </a:lnTo>
                  <a:cubicBezTo>
                    <a:pt x="166" y="261"/>
                    <a:pt x="166" y="262"/>
                    <a:pt x="166" y="264"/>
                  </a:cubicBezTo>
                  <a:lnTo>
                    <a:pt x="166" y="264"/>
                  </a:lnTo>
                  <a:cubicBezTo>
                    <a:pt x="166" y="266"/>
                    <a:pt x="166" y="267"/>
                    <a:pt x="165" y="269"/>
                  </a:cubicBezTo>
                  <a:lnTo>
                    <a:pt x="18" y="523"/>
                  </a:lnTo>
                  <a:cubicBezTo>
                    <a:pt x="16" y="527"/>
                    <a:pt x="10" y="529"/>
                    <a:pt x="6" y="526"/>
                  </a:cubicBezTo>
                  <a:lnTo>
                    <a:pt x="6" y="526"/>
                  </a:lnTo>
                  <a:cubicBezTo>
                    <a:pt x="1" y="524"/>
                    <a:pt x="0" y="518"/>
                    <a:pt x="3" y="514"/>
                  </a:cubicBezTo>
                  <a:lnTo>
                    <a:pt x="147" y="264"/>
                  </a:lnTo>
                  <a:lnTo>
                    <a:pt x="3" y="14"/>
                  </a:lnTo>
                  <a:cubicBezTo>
                    <a:pt x="0" y="10"/>
                    <a:pt x="1" y="4"/>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6"/>
          <p:cNvSpPr>
            <a:spLocks/>
          </p:cNvSpPr>
          <p:nvPr/>
        </p:nvSpPr>
        <p:spPr bwMode="auto">
          <a:xfrm>
            <a:off x="4073526" y="1249362"/>
            <a:ext cx="866775" cy="90488"/>
          </a:xfrm>
          <a:custGeom>
            <a:avLst/>
            <a:gdLst>
              <a:gd name="T0" fmla="*/ 116 w 1190"/>
              <a:gd name="T1" fmla="*/ 121 h 121"/>
              <a:gd name="T2" fmla="*/ 1190 w 1190"/>
              <a:gd name="T3" fmla="*/ 121 h 121"/>
              <a:gd name="T4" fmla="*/ 1074 w 1190"/>
              <a:gd name="T5" fmla="*/ 0 h 121"/>
              <a:gd name="T6" fmla="*/ 0 w 1190"/>
              <a:gd name="T7" fmla="*/ 0 h 121"/>
              <a:gd name="T8" fmla="*/ 116 w 1190"/>
              <a:gd name="T9" fmla="*/ 121 h 121"/>
            </a:gdLst>
            <a:ahLst/>
            <a:cxnLst>
              <a:cxn ang="0">
                <a:pos x="T0" y="T1"/>
              </a:cxn>
              <a:cxn ang="0">
                <a:pos x="T2" y="T3"/>
              </a:cxn>
              <a:cxn ang="0">
                <a:pos x="T4" y="T5"/>
              </a:cxn>
              <a:cxn ang="0">
                <a:pos x="T6" y="T7"/>
              </a:cxn>
              <a:cxn ang="0">
                <a:pos x="T8" y="T9"/>
              </a:cxn>
            </a:cxnLst>
            <a:rect l="0" t="0" r="r" b="b"/>
            <a:pathLst>
              <a:path w="1190" h="121">
                <a:moveTo>
                  <a:pt x="116" y="121"/>
                </a:moveTo>
                <a:cubicBezTo>
                  <a:pt x="474" y="121"/>
                  <a:pt x="832" y="121"/>
                  <a:pt x="1190" y="121"/>
                </a:cubicBezTo>
                <a:cubicBezTo>
                  <a:pt x="1158" y="70"/>
                  <a:pt x="1123" y="24"/>
                  <a:pt x="1074" y="0"/>
                </a:cubicBezTo>
                <a:lnTo>
                  <a:pt x="0" y="0"/>
                </a:lnTo>
                <a:lnTo>
                  <a:pt x="116" y="121"/>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3783013" y="1249362"/>
            <a:ext cx="1073150" cy="731838"/>
          </a:xfrm>
          <a:custGeom>
            <a:avLst/>
            <a:gdLst>
              <a:gd name="T0" fmla="*/ 1474 w 1474"/>
              <a:gd name="T1" fmla="*/ 0 h 981"/>
              <a:gd name="T2" fmla="*/ 252 w 1474"/>
              <a:gd name="T3" fmla="*/ 0 h 981"/>
              <a:gd name="T4" fmla="*/ 4 w 1474"/>
              <a:gd name="T5" fmla="*/ 247 h 981"/>
              <a:gd name="T6" fmla="*/ 4 w 1474"/>
              <a:gd name="T7" fmla="*/ 730 h 981"/>
              <a:gd name="T8" fmla="*/ 311 w 1474"/>
              <a:gd name="T9" fmla="*/ 977 h 981"/>
              <a:gd name="T10" fmla="*/ 718 w 1474"/>
              <a:gd name="T11" fmla="*/ 977 h 981"/>
              <a:gd name="T12" fmla="*/ 1124 w 1474"/>
              <a:gd name="T13" fmla="*/ 703 h 981"/>
              <a:gd name="T14" fmla="*/ 1348 w 1474"/>
              <a:gd name="T15" fmla="*/ 156 h 981"/>
              <a:gd name="T16" fmla="*/ 1474 w 1474"/>
              <a:gd name="T17"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4" h="981">
                <a:moveTo>
                  <a:pt x="1474" y="0"/>
                </a:moveTo>
                <a:cubicBezTo>
                  <a:pt x="1073" y="0"/>
                  <a:pt x="654" y="0"/>
                  <a:pt x="252" y="0"/>
                </a:cubicBezTo>
                <a:cubicBezTo>
                  <a:pt x="78" y="0"/>
                  <a:pt x="4" y="125"/>
                  <a:pt x="4" y="247"/>
                </a:cubicBezTo>
                <a:cubicBezTo>
                  <a:pt x="4" y="426"/>
                  <a:pt x="4" y="551"/>
                  <a:pt x="4" y="730"/>
                </a:cubicBezTo>
                <a:cubicBezTo>
                  <a:pt x="0" y="911"/>
                  <a:pt x="118" y="979"/>
                  <a:pt x="311" y="977"/>
                </a:cubicBezTo>
                <a:cubicBezTo>
                  <a:pt x="411" y="977"/>
                  <a:pt x="618" y="977"/>
                  <a:pt x="718" y="977"/>
                </a:cubicBezTo>
                <a:cubicBezTo>
                  <a:pt x="980" y="977"/>
                  <a:pt x="1014" y="981"/>
                  <a:pt x="1124" y="703"/>
                </a:cubicBezTo>
                <a:cubicBezTo>
                  <a:pt x="1198" y="521"/>
                  <a:pt x="1273" y="338"/>
                  <a:pt x="1348" y="156"/>
                </a:cubicBezTo>
                <a:cubicBezTo>
                  <a:pt x="1374" y="96"/>
                  <a:pt x="1392" y="16"/>
                  <a:pt x="147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6"/>
          <p:cNvSpPr>
            <a:spLocks/>
          </p:cNvSpPr>
          <p:nvPr/>
        </p:nvSpPr>
        <p:spPr bwMode="auto">
          <a:xfrm>
            <a:off x="4462437" y="2225546"/>
            <a:ext cx="866775" cy="90488"/>
          </a:xfrm>
          <a:custGeom>
            <a:avLst/>
            <a:gdLst>
              <a:gd name="T0" fmla="*/ 116 w 1190"/>
              <a:gd name="T1" fmla="*/ 121 h 121"/>
              <a:gd name="T2" fmla="*/ 1190 w 1190"/>
              <a:gd name="T3" fmla="*/ 121 h 121"/>
              <a:gd name="T4" fmla="*/ 1074 w 1190"/>
              <a:gd name="T5" fmla="*/ 0 h 121"/>
              <a:gd name="T6" fmla="*/ 0 w 1190"/>
              <a:gd name="T7" fmla="*/ 0 h 121"/>
              <a:gd name="T8" fmla="*/ 116 w 1190"/>
              <a:gd name="T9" fmla="*/ 121 h 121"/>
            </a:gdLst>
            <a:ahLst/>
            <a:cxnLst>
              <a:cxn ang="0">
                <a:pos x="T0" y="T1"/>
              </a:cxn>
              <a:cxn ang="0">
                <a:pos x="T2" y="T3"/>
              </a:cxn>
              <a:cxn ang="0">
                <a:pos x="T4" y="T5"/>
              </a:cxn>
              <a:cxn ang="0">
                <a:pos x="T6" y="T7"/>
              </a:cxn>
              <a:cxn ang="0">
                <a:pos x="T8" y="T9"/>
              </a:cxn>
            </a:cxnLst>
            <a:rect l="0" t="0" r="r" b="b"/>
            <a:pathLst>
              <a:path w="1190" h="121">
                <a:moveTo>
                  <a:pt x="116" y="121"/>
                </a:moveTo>
                <a:cubicBezTo>
                  <a:pt x="474" y="121"/>
                  <a:pt x="832" y="121"/>
                  <a:pt x="1190" y="121"/>
                </a:cubicBezTo>
                <a:cubicBezTo>
                  <a:pt x="1158" y="70"/>
                  <a:pt x="1123" y="24"/>
                  <a:pt x="1074" y="0"/>
                </a:cubicBezTo>
                <a:lnTo>
                  <a:pt x="0" y="0"/>
                </a:lnTo>
                <a:lnTo>
                  <a:pt x="116" y="12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7"/>
          <p:cNvSpPr>
            <a:spLocks/>
          </p:cNvSpPr>
          <p:nvPr/>
        </p:nvSpPr>
        <p:spPr bwMode="auto">
          <a:xfrm>
            <a:off x="4171924" y="2225546"/>
            <a:ext cx="1073150" cy="731838"/>
          </a:xfrm>
          <a:custGeom>
            <a:avLst/>
            <a:gdLst>
              <a:gd name="T0" fmla="*/ 1474 w 1474"/>
              <a:gd name="T1" fmla="*/ 0 h 981"/>
              <a:gd name="T2" fmla="*/ 252 w 1474"/>
              <a:gd name="T3" fmla="*/ 0 h 981"/>
              <a:gd name="T4" fmla="*/ 4 w 1474"/>
              <a:gd name="T5" fmla="*/ 247 h 981"/>
              <a:gd name="T6" fmla="*/ 4 w 1474"/>
              <a:gd name="T7" fmla="*/ 730 h 981"/>
              <a:gd name="T8" fmla="*/ 311 w 1474"/>
              <a:gd name="T9" fmla="*/ 977 h 981"/>
              <a:gd name="T10" fmla="*/ 718 w 1474"/>
              <a:gd name="T11" fmla="*/ 977 h 981"/>
              <a:gd name="T12" fmla="*/ 1124 w 1474"/>
              <a:gd name="T13" fmla="*/ 703 h 981"/>
              <a:gd name="T14" fmla="*/ 1348 w 1474"/>
              <a:gd name="T15" fmla="*/ 156 h 981"/>
              <a:gd name="T16" fmla="*/ 1474 w 1474"/>
              <a:gd name="T17"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4" h="981">
                <a:moveTo>
                  <a:pt x="1474" y="0"/>
                </a:moveTo>
                <a:cubicBezTo>
                  <a:pt x="1073" y="0"/>
                  <a:pt x="654" y="0"/>
                  <a:pt x="252" y="0"/>
                </a:cubicBezTo>
                <a:cubicBezTo>
                  <a:pt x="78" y="0"/>
                  <a:pt x="4" y="125"/>
                  <a:pt x="4" y="247"/>
                </a:cubicBezTo>
                <a:cubicBezTo>
                  <a:pt x="4" y="426"/>
                  <a:pt x="4" y="551"/>
                  <a:pt x="4" y="730"/>
                </a:cubicBezTo>
                <a:cubicBezTo>
                  <a:pt x="0" y="911"/>
                  <a:pt x="118" y="979"/>
                  <a:pt x="311" y="977"/>
                </a:cubicBezTo>
                <a:cubicBezTo>
                  <a:pt x="411" y="977"/>
                  <a:pt x="618" y="977"/>
                  <a:pt x="718" y="977"/>
                </a:cubicBezTo>
                <a:cubicBezTo>
                  <a:pt x="980" y="977"/>
                  <a:pt x="1014" y="981"/>
                  <a:pt x="1124" y="703"/>
                </a:cubicBezTo>
                <a:cubicBezTo>
                  <a:pt x="1198" y="521"/>
                  <a:pt x="1273" y="338"/>
                  <a:pt x="1348" y="156"/>
                </a:cubicBezTo>
                <a:cubicBezTo>
                  <a:pt x="1374" y="96"/>
                  <a:pt x="1392" y="16"/>
                  <a:pt x="147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6"/>
          <p:cNvSpPr>
            <a:spLocks/>
          </p:cNvSpPr>
          <p:nvPr/>
        </p:nvSpPr>
        <p:spPr bwMode="auto">
          <a:xfrm>
            <a:off x="4678461" y="3214087"/>
            <a:ext cx="866775" cy="90488"/>
          </a:xfrm>
          <a:custGeom>
            <a:avLst/>
            <a:gdLst>
              <a:gd name="T0" fmla="*/ 116 w 1190"/>
              <a:gd name="T1" fmla="*/ 121 h 121"/>
              <a:gd name="T2" fmla="*/ 1190 w 1190"/>
              <a:gd name="T3" fmla="*/ 121 h 121"/>
              <a:gd name="T4" fmla="*/ 1074 w 1190"/>
              <a:gd name="T5" fmla="*/ 0 h 121"/>
              <a:gd name="T6" fmla="*/ 0 w 1190"/>
              <a:gd name="T7" fmla="*/ 0 h 121"/>
              <a:gd name="T8" fmla="*/ 116 w 1190"/>
              <a:gd name="T9" fmla="*/ 121 h 121"/>
            </a:gdLst>
            <a:ahLst/>
            <a:cxnLst>
              <a:cxn ang="0">
                <a:pos x="T0" y="T1"/>
              </a:cxn>
              <a:cxn ang="0">
                <a:pos x="T2" y="T3"/>
              </a:cxn>
              <a:cxn ang="0">
                <a:pos x="T4" y="T5"/>
              </a:cxn>
              <a:cxn ang="0">
                <a:pos x="T6" y="T7"/>
              </a:cxn>
              <a:cxn ang="0">
                <a:pos x="T8" y="T9"/>
              </a:cxn>
            </a:cxnLst>
            <a:rect l="0" t="0" r="r" b="b"/>
            <a:pathLst>
              <a:path w="1190" h="121">
                <a:moveTo>
                  <a:pt x="116" y="121"/>
                </a:moveTo>
                <a:cubicBezTo>
                  <a:pt x="474" y="121"/>
                  <a:pt x="832" y="121"/>
                  <a:pt x="1190" y="121"/>
                </a:cubicBezTo>
                <a:cubicBezTo>
                  <a:pt x="1158" y="70"/>
                  <a:pt x="1123" y="24"/>
                  <a:pt x="1074" y="0"/>
                </a:cubicBezTo>
                <a:lnTo>
                  <a:pt x="0" y="0"/>
                </a:lnTo>
                <a:lnTo>
                  <a:pt x="116" y="121"/>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7"/>
          <p:cNvSpPr>
            <a:spLocks/>
          </p:cNvSpPr>
          <p:nvPr/>
        </p:nvSpPr>
        <p:spPr bwMode="auto">
          <a:xfrm>
            <a:off x="4387948" y="3214087"/>
            <a:ext cx="1073150" cy="731838"/>
          </a:xfrm>
          <a:custGeom>
            <a:avLst/>
            <a:gdLst>
              <a:gd name="T0" fmla="*/ 1474 w 1474"/>
              <a:gd name="T1" fmla="*/ 0 h 981"/>
              <a:gd name="T2" fmla="*/ 252 w 1474"/>
              <a:gd name="T3" fmla="*/ 0 h 981"/>
              <a:gd name="T4" fmla="*/ 4 w 1474"/>
              <a:gd name="T5" fmla="*/ 247 h 981"/>
              <a:gd name="T6" fmla="*/ 4 w 1474"/>
              <a:gd name="T7" fmla="*/ 730 h 981"/>
              <a:gd name="T8" fmla="*/ 311 w 1474"/>
              <a:gd name="T9" fmla="*/ 977 h 981"/>
              <a:gd name="T10" fmla="*/ 718 w 1474"/>
              <a:gd name="T11" fmla="*/ 977 h 981"/>
              <a:gd name="T12" fmla="*/ 1124 w 1474"/>
              <a:gd name="T13" fmla="*/ 703 h 981"/>
              <a:gd name="T14" fmla="*/ 1348 w 1474"/>
              <a:gd name="T15" fmla="*/ 156 h 981"/>
              <a:gd name="T16" fmla="*/ 1474 w 1474"/>
              <a:gd name="T17"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4" h="981">
                <a:moveTo>
                  <a:pt x="1474" y="0"/>
                </a:moveTo>
                <a:cubicBezTo>
                  <a:pt x="1073" y="0"/>
                  <a:pt x="654" y="0"/>
                  <a:pt x="252" y="0"/>
                </a:cubicBezTo>
                <a:cubicBezTo>
                  <a:pt x="78" y="0"/>
                  <a:pt x="4" y="125"/>
                  <a:pt x="4" y="247"/>
                </a:cubicBezTo>
                <a:cubicBezTo>
                  <a:pt x="4" y="426"/>
                  <a:pt x="4" y="551"/>
                  <a:pt x="4" y="730"/>
                </a:cubicBezTo>
                <a:cubicBezTo>
                  <a:pt x="0" y="911"/>
                  <a:pt x="118" y="979"/>
                  <a:pt x="311" y="977"/>
                </a:cubicBezTo>
                <a:cubicBezTo>
                  <a:pt x="411" y="977"/>
                  <a:pt x="618" y="977"/>
                  <a:pt x="718" y="977"/>
                </a:cubicBezTo>
                <a:cubicBezTo>
                  <a:pt x="980" y="977"/>
                  <a:pt x="1014" y="981"/>
                  <a:pt x="1124" y="703"/>
                </a:cubicBezTo>
                <a:cubicBezTo>
                  <a:pt x="1198" y="521"/>
                  <a:pt x="1273" y="338"/>
                  <a:pt x="1348" y="156"/>
                </a:cubicBezTo>
                <a:cubicBezTo>
                  <a:pt x="1374" y="96"/>
                  <a:pt x="1392" y="16"/>
                  <a:pt x="147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6"/>
          <p:cNvSpPr>
            <a:spLocks/>
          </p:cNvSpPr>
          <p:nvPr/>
        </p:nvSpPr>
        <p:spPr bwMode="auto">
          <a:xfrm>
            <a:off x="4462437" y="4190271"/>
            <a:ext cx="866775" cy="90488"/>
          </a:xfrm>
          <a:custGeom>
            <a:avLst/>
            <a:gdLst>
              <a:gd name="T0" fmla="*/ 116 w 1190"/>
              <a:gd name="T1" fmla="*/ 121 h 121"/>
              <a:gd name="T2" fmla="*/ 1190 w 1190"/>
              <a:gd name="T3" fmla="*/ 121 h 121"/>
              <a:gd name="T4" fmla="*/ 1074 w 1190"/>
              <a:gd name="T5" fmla="*/ 0 h 121"/>
              <a:gd name="T6" fmla="*/ 0 w 1190"/>
              <a:gd name="T7" fmla="*/ 0 h 121"/>
              <a:gd name="T8" fmla="*/ 116 w 1190"/>
              <a:gd name="T9" fmla="*/ 121 h 121"/>
            </a:gdLst>
            <a:ahLst/>
            <a:cxnLst>
              <a:cxn ang="0">
                <a:pos x="T0" y="T1"/>
              </a:cxn>
              <a:cxn ang="0">
                <a:pos x="T2" y="T3"/>
              </a:cxn>
              <a:cxn ang="0">
                <a:pos x="T4" y="T5"/>
              </a:cxn>
              <a:cxn ang="0">
                <a:pos x="T6" y="T7"/>
              </a:cxn>
              <a:cxn ang="0">
                <a:pos x="T8" y="T9"/>
              </a:cxn>
            </a:cxnLst>
            <a:rect l="0" t="0" r="r" b="b"/>
            <a:pathLst>
              <a:path w="1190" h="121">
                <a:moveTo>
                  <a:pt x="116" y="121"/>
                </a:moveTo>
                <a:cubicBezTo>
                  <a:pt x="474" y="121"/>
                  <a:pt x="832" y="121"/>
                  <a:pt x="1190" y="121"/>
                </a:cubicBezTo>
                <a:cubicBezTo>
                  <a:pt x="1158" y="70"/>
                  <a:pt x="1123" y="24"/>
                  <a:pt x="1074" y="0"/>
                </a:cubicBezTo>
                <a:lnTo>
                  <a:pt x="0" y="0"/>
                </a:lnTo>
                <a:lnTo>
                  <a:pt x="116" y="121"/>
                </a:lnTo>
                <a:close/>
              </a:path>
            </a:pathLst>
          </a:custGeom>
          <a:solidFill>
            <a:srgbClr val="925E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7"/>
          <p:cNvSpPr>
            <a:spLocks/>
          </p:cNvSpPr>
          <p:nvPr/>
        </p:nvSpPr>
        <p:spPr bwMode="auto">
          <a:xfrm>
            <a:off x="4171924" y="4190271"/>
            <a:ext cx="1073150" cy="731838"/>
          </a:xfrm>
          <a:custGeom>
            <a:avLst/>
            <a:gdLst>
              <a:gd name="T0" fmla="*/ 1474 w 1474"/>
              <a:gd name="T1" fmla="*/ 0 h 981"/>
              <a:gd name="T2" fmla="*/ 252 w 1474"/>
              <a:gd name="T3" fmla="*/ 0 h 981"/>
              <a:gd name="T4" fmla="*/ 4 w 1474"/>
              <a:gd name="T5" fmla="*/ 247 h 981"/>
              <a:gd name="T6" fmla="*/ 4 w 1474"/>
              <a:gd name="T7" fmla="*/ 730 h 981"/>
              <a:gd name="T8" fmla="*/ 311 w 1474"/>
              <a:gd name="T9" fmla="*/ 977 h 981"/>
              <a:gd name="T10" fmla="*/ 718 w 1474"/>
              <a:gd name="T11" fmla="*/ 977 h 981"/>
              <a:gd name="T12" fmla="*/ 1124 w 1474"/>
              <a:gd name="T13" fmla="*/ 703 h 981"/>
              <a:gd name="T14" fmla="*/ 1348 w 1474"/>
              <a:gd name="T15" fmla="*/ 156 h 981"/>
              <a:gd name="T16" fmla="*/ 1474 w 1474"/>
              <a:gd name="T17"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4" h="981">
                <a:moveTo>
                  <a:pt x="1474" y="0"/>
                </a:moveTo>
                <a:cubicBezTo>
                  <a:pt x="1073" y="0"/>
                  <a:pt x="654" y="0"/>
                  <a:pt x="252" y="0"/>
                </a:cubicBezTo>
                <a:cubicBezTo>
                  <a:pt x="78" y="0"/>
                  <a:pt x="4" y="125"/>
                  <a:pt x="4" y="247"/>
                </a:cubicBezTo>
                <a:cubicBezTo>
                  <a:pt x="4" y="426"/>
                  <a:pt x="4" y="551"/>
                  <a:pt x="4" y="730"/>
                </a:cubicBezTo>
                <a:cubicBezTo>
                  <a:pt x="0" y="911"/>
                  <a:pt x="118" y="979"/>
                  <a:pt x="311" y="977"/>
                </a:cubicBezTo>
                <a:cubicBezTo>
                  <a:pt x="411" y="977"/>
                  <a:pt x="618" y="977"/>
                  <a:pt x="718" y="977"/>
                </a:cubicBezTo>
                <a:cubicBezTo>
                  <a:pt x="980" y="977"/>
                  <a:pt x="1014" y="981"/>
                  <a:pt x="1124" y="703"/>
                </a:cubicBezTo>
                <a:cubicBezTo>
                  <a:pt x="1198" y="521"/>
                  <a:pt x="1273" y="338"/>
                  <a:pt x="1348" y="156"/>
                </a:cubicBezTo>
                <a:cubicBezTo>
                  <a:pt x="1374" y="96"/>
                  <a:pt x="1392" y="16"/>
                  <a:pt x="1474" y="0"/>
                </a:cubicBezTo>
                <a:close/>
              </a:path>
            </a:pathLst>
          </a:custGeom>
          <a:solidFill>
            <a:srgbClr val="F19C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6"/>
          <p:cNvSpPr>
            <a:spLocks/>
          </p:cNvSpPr>
          <p:nvPr/>
        </p:nvSpPr>
        <p:spPr bwMode="auto">
          <a:xfrm>
            <a:off x="4073526" y="5117028"/>
            <a:ext cx="866775" cy="90488"/>
          </a:xfrm>
          <a:custGeom>
            <a:avLst/>
            <a:gdLst>
              <a:gd name="T0" fmla="*/ 116 w 1190"/>
              <a:gd name="T1" fmla="*/ 121 h 121"/>
              <a:gd name="T2" fmla="*/ 1190 w 1190"/>
              <a:gd name="T3" fmla="*/ 121 h 121"/>
              <a:gd name="T4" fmla="*/ 1074 w 1190"/>
              <a:gd name="T5" fmla="*/ 0 h 121"/>
              <a:gd name="T6" fmla="*/ 0 w 1190"/>
              <a:gd name="T7" fmla="*/ 0 h 121"/>
              <a:gd name="T8" fmla="*/ 116 w 1190"/>
              <a:gd name="T9" fmla="*/ 121 h 121"/>
            </a:gdLst>
            <a:ahLst/>
            <a:cxnLst>
              <a:cxn ang="0">
                <a:pos x="T0" y="T1"/>
              </a:cxn>
              <a:cxn ang="0">
                <a:pos x="T2" y="T3"/>
              </a:cxn>
              <a:cxn ang="0">
                <a:pos x="T4" y="T5"/>
              </a:cxn>
              <a:cxn ang="0">
                <a:pos x="T6" y="T7"/>
              </a:cxn>
              <a:cxn ang="0">
                <a:pos x="T8" y="T9"/>
              </a:cxn>
            </a:cxnLst>
            <a:rect l="0" t="0" r="r" b="b"/>
            <a:pathLst>
              <a:path w="1190" h="121">
                <a:moveTo>
                  <a:pt x="116" y="121"/>
                </a:moveTo>
                <a:cubicBezTo>
                  <a:pt x="474" y="121"/>
                  <a:pt x="832" y="121"/>
                  <a:pt x="1190" y="121"/>
                </a:cubicBezTo>
                <a:cubicBezTo>
                  <a:pt x="1158" y="70"/>
                  <a:pt x="1123" y="24"/>
                  <a:pt x="1074" y="0"/>
                </a:cubicBezTo>
                <a:lnTo>
                  <a:pt x="0" y="0"/>
                </a:lnTo>
                <a:lnTo>
                  <a:pt x="116" y="121"/>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7"/>
          <p:cNvSpPr>
            <a:spLocks/>
          </p:cNvSpPr>
          <p:nvPr/>
        </p:nvSpPr>
        <p:spPr bwMode="auto">
          <a:xfrm>
            <a:off x="3783013" y="5117028"/>
            <a:ext cx="1073150" cy="731838"/>
          </a:xfrm>
          <a:custGeom>
            <a:avLst/>
            <a:gdLst>
              <a:gd name="T0" fmla="*/ 1474 w 1474"/>
              <a:gd name="T1" fmla="*/ 0 h 981"/>
              <a:gd name="T2" fmla="*/ 252 w 1474"/>
              <a:gd name="T3" fmla="*/ 0 h 981"/>
              <a:gd name="T4" fmla="*/ 4 w 1474"/>
              <a:gd name="T5" fmla="*/ 247 h 981"/>
              <a:gd name="T6" fmla="*/ 4 w 1474"/>
              <a:gd name="T7" fmla="*/ 730 h 981"/>
              <a:gd name="T8" fmla="*/ 311 w 1474"/>
              <a:gd name="T9" fmla="*/ 977 h 981"/>
              <a:gd name="T10" fmla="*/ 718 w 1474"/>
              <a:gd name="T11" fmla="*/ 977 h 981"/>
              <a:gd name="T12" fmla="*/ 1124 w 1474"/>
              <a:gd name="T13" fmla="*/ 703 h 981"/>
              <a:gd name="T14" fmla="*/ 1348 w 1474"/>
              <a:gd name="T15" fmla="*/ 156 h 981"/>
              <a:gd name="T16" fmla="*/ 1474 w 1474"/>
              <a:gd name="T17"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4" h="981">
                <a:moveTo>
                  <a:pt x="1474" y="0"/>
                </a:moveTo>
                <a:cubicBezTo>
                  <a:pt x="1073" y="0"/>
                  <a:pt x="654" y="0"/>
                  <a:pt x="252" y="0"/>
                </a:cubicBezTo>
                <a:cubicBezTo>
                  <a:pt x="78" y="0"/>
                  <a:pt x="4" y="125"/>
                  <a:pt x="4" y="247"/>
                </a:cubicBezTo>
                <a:cubicBezTo>
                  <a:pt x="4" y="426"/>
                  <a:pt x="4" y="551"/>
                  <a:pt x="4" y="730"/>
                </a:cubicBezTo>
                <a:cubicBezTo>
                  <a:pt x="0" y="911"/>
                  <a:pt x="118" y="979"/>
                  <a:pt x="311" y="977"/>
                </a:cubicBezTo>
                <a:cubicBezTo>
                  <a:pt x="411" y="977"/>
                  <a:pt x="618" y="977"/>
                  <a:pt x="718" y="977"/>
                </a:cubicBezTo>
                <a:cubicBezTo>
                  <a:pt x="980" y="977"/>
                  <a:pt x="1014" y="981"/>
                  <a:pt x="1124" y="703"/>
                </a:cubicBezTo>
                <a:cubicBezTo>
                  <a:pt x="1198" y="521"/>
                  <a:pt x="1273" y="338"/>
                  <a:pt x="1348" y="156"/>
                </a:cubicBezTo>
                <a:cubicBezTo>
                  <a:pt x="1374" y="96"/>
                  <a:pt x="1392" y="16"/>
                  <a:pt x="147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6" name="TextBox 95"/>
          <p:cNvSpPr txBox="1"/>
          <p:nvPr/>
        </p:nvSpPr>
        <p:spPr>
          <a:xfrm>
            <a:off x="3997305" y="1330454"/>
            <a:ext cx="434526" cy="584775"/>
          </a:xfrm>
          <a:prstGeom prst="rect">
            <a:avLst/>
          </a:prstGeom>
          <a:noFill/>
        </p:spPr>
        <p:txBody>
          <a:bodyPr wrap="square" rtlCol="0">
            <a:spAutoFit/>
          </a:bodyPr>
          <a:lstStyle/>
          <a:p>
            <a:r>
              <a:rPr lang="en-US" altLang="zh-CN" sz="3200" b="1" dirty="0" smtClean="0">
                <a:solidFill>
                  <a:srgbClr val="F8F8F8"/>
                </a:solidFill>
                <a:latin typeface="+mn-ea"/>
                <a:ea typeface="+mn-ea"/>
              </a:rPr>
              <a:t>1</a:t>
            </a:r>
            <a:endParaRPr lang="zh-CN" altLang="en-US" sz="3200" b="1" dirty="0">
              <a:solidFill>
                <a:srgbClr val="F8F8F8"/>
              </a:solidFill>
              <a:latin typeface="+mn-ea"/>
              <a:ea typeface="+mn-ea"/>
            </a:endParaRPr>
          </a:p>
        </p:txBody>
      </p:sp>
      <p:sp>
        <p:nvSpPr>
          <p:cNvPr id="18" name="TextBox 17"/>
          <p:cNvSpPr txBox="1"/>
          <p:nvPr/>
        </p:nvSpPr>
        <p:spPr>
          <a:xfrm>
            <a:off x="4861560" y="1352084"/>
            <a:ext cx="3389680" cy="523220"/>
          </a:xfrm>
          <a:prstGeom prst="rect">
            <a:avLst/>
          </a:prstGeom>
          <a:noFill/>
        </p:spPr>
        <p:txBody>
          <a:bodyPr wrap="square" rtlCol="0">
            <a:spAutoFit/>
          </a:bodyPr>
          <a:lstStyle/>
          <a:p>
            <a:r>
              <a:rPr lang="zh-CN" altLang="en-US" sz="2800" dirty="0">
                <a:solidFill>
                  <a:schemeClr val="accent2"/>
                </a:solidFill>
                <a:latin typeface="+mn-ea"/>
                <a:ea typeface="+mn-ea"/>
              </a:rPr>
              <a:t>请输入第一部分</a:t>
            </a:r>
            <a:r>
              <a:rPr lang="zh-CN" altLang="en-US" sz="2800" dirty="0" smtClean="0">
                <a:solidFill>
                  <a:schemeClr val="accent2"/>
                </a:solidFill>
                <a:latin typeface="+mn-ea"/>
                <a:ea typeface="+mn-ea"/>
              </a:rPr>
              <a:t>标题</a:t>
            </a:r>
            <a:endParaRPr lang="zh-CN" altLang="en-US" sz="2800" dirty="0">
              <a:solidFill>
                <a:schemeClr val="accent2"/>
              </a:solidFill>
              <a:latin typeface="+mn-ea"/>
              <a:ea typeface="+mn-ea"/>
            </a:endParaRPr>
          </a:p>
        </p:txBody>
      </p:sp>
      <p:sp>
        <p:nvSpPr>
          <p:cNvPr id="97" name="TextBox 96"/>
          <p:cNvSpPr txBox="1"/>
          <p:nvPr/>
        </p:nvSpPr>
        <p:spPr>
          <a:xfrm>
            <a:off x="4386216" y="2321054"/>
            <a:ext cx="434526" cy="584775"/>
          </a:xfrm>
          <a:prstGeom prst="rect">
            <a:avLst/>
          </a:prstGeom>
          <a:noFill/>
        </p:spPr>
        <p:txBody>
          <a:bodyPr wrap="square" rtlCol="0">
            <a:spAutoFit/>
          </a:bodyPr>
          <a:lstStyle/>
          <a:p>
            <a:r>
              <a:rPr lang="en-US" altLang="zh-CN" sz="3200" b="1" dirty="0" smtClean="0">
                <a:solidFill>
                  <a:srgbClr val="F8F8F8"/>
                </a:solidFill>
                <a:latin typeface="+mn-ea"/>
                <a:ea typeface="+mn-ea"/>
              </a:rPr>
              <a:t>2</a:t>
            </a:r>
            <a:endParaRPr lang="zh-CN" altLang="en-US" sz="3200" b="1" dirty="0">
              <a:solidFill>
                <a:srgbClr val="F8F8F8"/>
              </a:solidFill>
              <a:latin typeface="+mn-ea"/>
              <a:ea typeface="+mn-ea"/>
            </a:endParaRPr>
          </a:p>
        </p:txBody>
      </p:sp>
      <p:sp>
        <p:nvSpPr>
          <p:cNvPr id="98" name="TextBox 97"/>
          <p:cNvSpPr txBox="1"/>
          <p:nvPr/>
        </p:nvSpPr>
        <p:spPr>
          <a:xfrm>
            <a:off x="5250471" y="2342684"/>
            <a:ext cx="3389680" cy="523220"/>
          </a:xfrm>
          <a:prstGeom prst="rect">
            <a:avLst/>
          </a:prstGeom>
          <a:noFill/>
        </p:spPr>
        <p:txBody>
          <a:bodyPr wrap="square" rtlCol="0">
            <a:spAutoFit/>
          </a:bodyPr>
          <a:lstStyle/>
          <a:p>
            <a:r>
              <a:rPr lang="zh-CN" altLang="en-US" sz="2800" dirty="0">
                <a:solidFill>
                  <a:schemeClr val="accent2"/>
                </a:solidFill>
                <a:latin typeface="+mn-ea"/>
                <a:ea typeface="+mn-ea"/>
              </a:rPr>
              <a:t>请输入</a:t>
            </a:r>
            <a:r>
              <a:rPr lang="zh-CN" altLang="en-US" sz="2800" dirty="0" smtClean="0">
                <a:solidFill>
                  <a:schemeClr val="accent2"/>
                </a:solidFill>
                <a:latin typeface="+mn-ea"/>
                <a:ea typeface="+mn-ea"/>
              </a:rPr>
              <a:t>第二部分标题</a:t>
            </a:r>
            <a:endParaRPr lang="zh-CN" altLang="en-US" sz="2800" dirty="0">
              <a:solidFill>
                <a:schemeClr val="accent2"/>
              </a:solidFill>
              <a:latin typeface="+mn-ea"/>
              <a:ea typeface="+mn-ea"/>
            </a:endParaRPr>
          </a:p>
        </p:txBody>
      </p:sp>
      <p:sp>
        <p:nvSpPr>
          <p:cNvPr id="99" name="TextBox 98"/>
          <p:cNvSpPr txBox="1"/>
          <p:nvPr/>
        </p:nvSpPr>
        <p:spPr>
          <a:xfrm>
            <a:off x="4602240" y="3281174"/>
            <a:ext cx="434526" cy="584775"/>
          </a:xfrm>
          <a:prstGeom prst="rect">
            <a:avLst/>
          </a:prstGeom>
          <a:noFill/>
        </p:spPr>
        <p:txBody>
          <a:bodyPr wrap="square" rtlCol="0">
            <a:spAutoFit/>
          </a:bodyPr>
          <a:lstStyle/>
          <a:p>
            <a:r>
              <a:rPr lang="en-US" altLang="zh-CN" sz="3200" b="1" dirty="0" smtClean="0">
                <a:solidFill>
                  <a:srgbClr val="F8F8F8"/>
                </a:solidFill>
                <a:latin typeface="+mn-ea"/>
                <a:ea typeface="+mn-ea"/>
              </a:rPr>
              <a:t>3</a:t>
            </a:r>
            <a:endParaRPr lang="zh-CN" altLang="en-US" sz="3200" b="1" dirty="0">
              <a:solidFill>
                <a:srgbClr val="F8F8F8"/>
              </a:solidFill>
              <a:latin typeface="+mn-ea"/>
              <a:ea typeface="+mn-ea"/>
            </a:endParaRPr>
          </a:p>
        </p:txBody>
      </p:sp>
      <p:sp>
        <p:nvSpPr>
          <p:cNvPr id="105" name="TextBox 104"/>
          <p:cNvSpPr txBox="1"/>
          <p:nvPr/>
        </p:nvSpPr>
        <p:spPr>
          <a:xfrm>
            <a:off x="5466495" y="3302804"/>
            <a:ext cx="3389680" cy="523220"/>
          </a:xfrm>
          <a:prstGeom prst="rect">
            <a:avLst/>
          </a:prstGeom>
          <a:noFill/>
        </p:spPr>
        <p:txBody>
          <a:bodyPr wrap="square" rtlCol="0">
            <a:spAutoFit/>
          </a:bodyPr>
          <a:lstStyle/>
          <a:p>
            <a:r>
              <a:rPr lang="zh-CN" altLang="en-US" sz="2800" dirty="0">
                <a:solidFill>
                  <a:schemeClr val="accent2"/>
                </a:solidFill>
                <a:latin typeface="+mn-ea"/>
                <a:ea typeface="+mn-ea"/>
              </a:rPr>
              <a:t>请输入</a:t>
            </a:r>
            <a:r>
              <a:rPr lang="zh-CN" altLang="en-US" sz="2800" dirty="0" smtClean="0">
                <a:solidFill>
                  <a:schemeClr val="accent2"/>
                </a:solidFill>
                <a:latin typeface="+mn-ea"/>
                <a:ea typeface="+mn-ea"/>
              </a:rPr>
              <a:t>第三部分标题</a:t>
            </a:r>
            <a:endParaRPr lang="zh-CN" altLang="en-US" sz="2800" dirty="0">
              <a:solidFill>
                <a:schemeClr val="accent2"/>
              </a:solidFill>
              <a:latin typeface="+mn-ea"/>
              <a:ea typeface="+mn-ea"/>
            </a:endParaRPr>
          </a:p>
        </p:txBody>
      </p:sp>
      <p:sp>
        <p:nvSpPr>
          <p:cNvPr id="106" name="TextBox 105"/>
          <p:cNvSpPr txBox="1"/>
          <p:nvPr/>
        </p:nvSpPr>
        <p:spPr>
          <a:xfrm>
            <a:off x="4386216" y="4271774"/>
            <a:ext cx="434526" cy="584775"/>
          </a:xfrm>
          <a:prstGeom prst="rect">
            <a:avLst/>
          </a:prstGeom>
          <a:noFill/>
        </p:spPr>
        <p:txBody>
          <a:bodyPr wrap="square" rtlCol="0">
            <a:spAutoFit/>
          </a:bodyPr>
          <a:lstStyle/>
          <a:p>
            <a:r>
              <a:rPr lang="en-US" altLang="zh-CN" sz="3200" b="1" dirty="0" smtClean="0">
                <a:solidFill>
                  <a:srgbClr val="F8F8F8"/>
                </a:solidFill>
                <a:latin typeface="+mn-ea"/>
                <a:ea typeface="+mn-ea"/>
              </a:rPr>
              <a:t>4</a:t>
            </a:r>
            <a:endParaRPr lang="zh-CN" altLang="en-US" sz="3200" b="1" dirty="0">
              <a:solidFill>
                <a:srgbClr val="F8F8F8"/>
              </a:solidFill>
              <a:latin typeface="+mn-ea"/>
              <a:ea typeface="+mn-ea"/>
            </a:endParaRPr>
          </a:p>
        </p:txBody>
      </p:sp>
      <p:sp>
        <p:nvSpPr>
          <p:cNvPr id="107" name="TextBox 106"/>
          <p:cNvSpPr txBox="1"/>
          <p:nvPr/>
        </p:nvSpPr>
        <p:spPr>
          <a:xfrm>
            <a:off x="5250471" y="4293404"/>
            <a:ext cx="3389680" cy="523220"/>
          </a:xfrm>
          <a:prstGeom prst="rect">
            <a:avLst/>
          </a:prstGeom>
          <a:noFill/>
        </p:spPr>
        <p:txBody>
          <a:bodyPr wrap="square" rtlCol="0">
            <a:spAutoFit/>
          </a:bodyPr>
          <a:lstStyle/>
          <a:p>
            <a:r>
              <a:rPr lang="zh-CN" altLang="en-US" sz="2800" dirty="0">
                <a:solidFill>
                  <a:schemeClr val="accent2"/>
                </a:solidFill>
                <a:latin typeface="+mn-ea"/>
                <a:ea typeface="+mn-ea"/>
              </a:rPr>
              <a:t>请输入</a:t>
            </a:r>
            <a:r>
              <a:rPr lang="zh-CN" altLang="en-US" sz="2800" dirty="0" smtClean="0">
                <a:solidFill>
                  <a:schemeClr val="accent2"/>
                </a:solidFill>
                <a:latin typeface="+mn-ea"/>
                <a:ea typeface="+mn-ea"/>
              </a:rPr>
              <a:t>第四部分标题</a:t>
            </a:r>
            <a:endParaRPr lang="zh-CN" altLang="en-US" sz="2800" dirty="0">
              <a:solidFill>
                <a:schemeClr val="accent2"/>
              </a:solidFill>
              <a:latin typeface="+mn-ea"/>
              <a:ea typeface="+mn-ea"/>
            </a:endParaRPr>
          </a:p>
        </p:txBody>
      </p:sp>
      <p:sp>
        <p:nvSpPr>
          <p:cNvPr id="109" name="TextBox 108"/>
          <p:cNvSpPr txBox="1"/>
          <p:nvPr/>
        </p:nvSpPr>
        <p:spPr>
          <a:xfrm>
            <a:off x="3997305" y="5201414"/>
            <a:ext cx="434526" cy="584775"/>
          </a:xfrm>
          <a:prstGeom prst="rect">
            <a:avLst/>
          </a:prstGeom>
          <a:noFill/>
        </p:spPr>
        <p:txBody>
          <a:bodyPr wrap="square" rtlCol="0">
            <a:spAutoFit/>
          </a:bodyPr>
          <a:lstStyle/>
          <a:p>
            <a:r>
              <a:rPr lang="en-US" altLang="zh-CN" sz="3200" b="1" dirty="0" smtClean="0">
                <a:solidFill>
                  <a:srgbClr val="F8F8F8"/>
                </a:solidFill>
                <a:latin typeface="+mn-ea"/>
                <a:ea typeface="+mn-ea"/>
              </a:rPr>
              <a:t>5</a:t>
            </a:r>
            <a:endParaRPr lang="zh-CN" altLang="en-US" sz="3200" b="1" dirty="0">
              <a:solidFill>
                <a:srgbClr val="F8F8F8"/>
              </a:solidFill>
              <a:latin typeface="+mn-ea"/>
              <a:ea typeface="+mn-ea"/>
            </a:endParaRPr>
          </a:p>
        </p:txBody>
      </p:sp>
      <p:sp>
        <p:nvSpPr>
          <p:cNvPr id="110" name="TextBox 109"/>
          <p:cNvSpPr txBox="1"/>
          <p:nvPr/>
        </p:nvSpPr>
        <p:spPr>
          <a:xfrm>
            <a:off x="4861560" y="5223044"/>
            <a:ext cx="3389680" cy="523220"/>
          </a:xfrm>
          <a:prstGeom prst="rect">
            <a:avLst/>
          </a:prstGeom>
          <a:noFill/>
        </p:spPr>
        <p:txBody>
          <a:bodyPr wrap="square" rtlCol="0">
            <a:spAutoFit/>
          </a:bodyPr>
          <a:lstStyle/>
          <a:p>
            <a:r>
              <a:rPr lang="zh-CN" altLang="en-US" sz="2800" dirty="0">
                <a:solidFill>
                  <a:schemeClr val="accent2"/>
                </a:solidFill>
                <a:latin typeface="+mn-ea"/>
                <a:ea typeface="+mn-ea"/>
              </a:rPr>
              <a:t>请输入</a:t>
            </a:r>
            <a:r>
              <a:rPr lang="zh-CN" altLang="en-US" sz="2800" dirty="0" smtClean="0">
                <a:solidFill>
                  <a:schemeClr val="accent2"/>
                </a:solidFill>
                <a:latin typeface="+mn-ea"/>
                <a:ea typeface="+mn-ea"/>
              </a:rPr>
              <a:t>第五部分标题</a:t>
            </a:r>
            <a:endParaRPr lang="zh-CN" altLang="en-US" sz="2800" dirty="0">
              <a:solidFill>
                <a:schemeClr val="accent2"/>
              </a:solidFill>
              <a:latin typeface="+mn-ea"/>
              <a:ea typeface="+mn-ea"/>
            </a:endParaRPr>
          </a:p>
        </p:txBody>
      </p:sp>
      <p:grpSp>
        <p:nvGrpSpPr>
          <p:cNvPr id="120" name="组合 119"/>
          <p:cNvGrpSpPr/>
          <p:nvPr/>
        </p:nvGrpSpPr>
        <p:grpSpPr>
          <a:xfrm>
            <a:off x="0" y="6696074"/>
            <a:ext cx="12196800" cy="161926"/>
            <a:chOff x="6350" y="4365625"/>
            <a:chExt cx="15438439" cy="161926"/>
          </a:xfrm>
        </p:grpSpPr>
        <p:sp>
          <p:nvSpPr>
            <p:cNvPr id="121" name="Rectangle 5"/>
            <p:cNvSpPr>
              <a:spLocks noChangeArrowheads="1"/>
            </p:cNvSpPr>
            <p:nvPr/>
          </p:nvSpPr>
          <p:spPr bwMode="auto">
            <a:xfrm>
              <a:off x="6350" y="4365625"/>
              <a:ext cx="3087688" cy="1619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6"/>
            <p:cNvSpPr>
              <a:spLocks noChangeArrowheads="1"/>
            </p:cNvSpPr>
            <p:nvPr/>
          </p:nvSpPr>
          <p:spPr bwMode="auto">
            <a:xfrm>
              <a:off x="3094038" y="4365625"/>
              <a:ext cx="3087688" cy="16192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Rectangle 7"/>
            <p:cNvSpPr>
              <a:spLocks noChangeArrowheads="1"/>
            </p:cNvSpPr>
            <p:nvPr/>
          </p:nvSpPr>
          <p:spPr bwMode="auto">
            <a:xfrm>
              <a:off x="6181725" y="4365625"/>
              <a:ext cx="3087688" cy="16192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Rectangle 8"/>
            <p:cNvSpPr>
              <a:spLocks noChangeArrowheads="1"/>
            </p:cNvSpPr>
            <p:nvPr/>
          </p:nvSpPr>
          <p:spPr bwMode="auto">
            <a:xfrm>
              <a:off x="9269413" y="4365625"/>
              <a:ext cx="3087688" cy="1619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Rectangle 8"/>
            <p:cNvSpPr>
              <a:spLocks noChangeArrowheads="1"/>
            </p:cNvSpPr>
            <p:nvPr/>
          </p:nvSpPr>
          <p:spPr bwMode="auto">
            <a:xfrm>
              <a:off x="12357101" y="4365625"/>
              <a:ext cx="3087688" cy="16192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912798635"/>
      </p:ext>
    </p:extLst>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anim calcmode="lin" valueType="num">
                                      <p:cBhvr>
                                        <p:cTn id="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3"/>
                                        </p:tgtEl>
                                        <p:attrNameLst>
                                          <p:attrName>ppt_y</p:attrName>
                                        </p:attrNameLst>
                                      </p:cBhvr>
                                      <p:tavLst>
                                        <p:tav tm="0">
                                          <p:val>
                                            <p:strVal val="#ppt_y"/>
                                          </p:val>
                                        </p:tav>
                                        <p:tav tm="100000">
                                          <p:val>
                                            <p:strVal val="#ppt_y"/>
                                          </p:val>
                                        </p:tav>
                                      </p:tavLst>
                                    </p:anim>
                                    <p:anim calcmode="lin" valueType="num">
                                      <p:cBhvr>
                                        <p:cTn id="16"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3"/>
                                        </p:tgtEl>
                                      </p:cBhvr>
                                    </p:animEffect>
                                  </p:childTnLst>
                                </p:cTn>
                              </p:par>
                            </p:childTnLst>
                          </p:cTn>
                        </p:par>
                        <p:par>
                          <p:cTn id="19" fill="hold">
                            <p:stCondLst>
                              <p:cond delay="850"/>
                            </p:stCondLst>
                            <p:childTnLst>
                              <p:par>
                                <p:cTn id="20" presetID="21" presetClass="entr" presetSubtype="1"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heel(1)">
                                      <p:cBhvr>
                                        <p:cTn id="22" dur="500"/>
                                        <p:tgtEl>
                                          <p:spTgt spid="50"/>
                                        </p:tgtEl>
                                      </p:cBhvr>
                                    </p:animEffect>
                                  </p:childTnLst>
                                </p:cTn>
                              </p:par>
                              <p:par>
                                <p:cTn id="23" presetID="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55"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strVal val="#ppt_w*0.70"/>
                                          </p:val>
                                        </p:tav>
                                        <p:tav tm="100000">
                                          <p:val>
                                            <p:strVal val="#ppt_w"/>
                                          </p:val>
                                        </p:tav>
                                      </p:tavLst>
                                    </p:anim>
                                    <p:anim calcmode="lin" valueType="num">
                                      <p:cBhvr>
                                        <p:cTn id="30" dur="500" fill="hold"/>
                                        <p:tgtEl>
                                          <p:spTgt spid="19"/>
                                        </p:tgtEl>
                                        <p:attrNameLst>
                                          <p:attrName>ppt_h</p:attrName>
                                        </p:attrNameLst>
                                      </p:cBhvr>
                                      <p:tavLst>
                                        <p:tav tm="0">
                                          <p:val>
                                            <p:strVal val="#ppt_h"/>
                                          </p:val>
                                        </p:tav>
                                        <p:tav tm="100000">
                                          <p:val>
                                            <p:strVal val="#ppt_h"/>
                                          </p:val>
                                        </p:tav>
                                      </p:tavLst>
                                    </p:anim>
                                    <p:animEffect transition="in" filter="fade">
                                      <p:cBhvr>
                                        <p:cTn id="31" dur="500"/>
                                        <p:tgtEl>
                                          <p:spTgt spid="19"/>
                                        </p:tgtEl>
                                      </p:cBhvr>
                                    </p:animEffect>
                                  </p:childTnLst>
                                </p:cTn>
                              </p:par>
                              <p:par>
                                <p:cTn id="32" presetID="2" presetClass="entr" presetSubtype="4" fill="hold" nodeType="withEffect">
                                  <p:stCondLst>
                                    <p:cond delay="20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par>
                                <p:cTn id="36" presetID="55" presetClass="entr" presetSubtype="0" fill="hold" nodeType="withEffect">
                                  <p:stCondLst>
                                    <p:cond delay="20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strVal val="#ppt_w*0.70"/>
                                          </p:val>
                                        </p:tav>
                                        <p:tav tm="100000">
                                          <p:val>
                                            <p:strVal val="#ppt_w"/>
                                          </p:val>
                                        </p:tav>
                                      </p:tavLst>
                                    </p:anim>
                                    <p:anim calcmode="lin" valueType="num">
                                      <p:cBhvr>
                                        <p:cTn id="39" dur="500" fill="hold"/>
                                        <p:tgtEl>
                                          <p:spTgt spid="20"/>
                                        </p:tgtEl>
                                        <p:attrNameLst>
                                          <p:attrName>ppt_h</p:attrName>
                                        </p:attrNameLst>
                                      </p:cBhvr>
                                      <p:tavLst>
                                        <p:tav tm="0">
                                          <p:val>
                                            <p:strVal val="#ppt_h"/>
                                          </p:val>
                                        </p:tav>
                                        <p:tav tm="100000">
                                          <p:val>
                                            <p:strVal val="#ppt_h"/>
                                          </p:val>
                                        </p:tav>
                                      </p:tavLst>
                                    </p:anim>
                                    <p:animEffect transition="in" filter="fade">
                                      <p:cBhvr>
                                        <p:cTn id="40" dur="500"/>
                                        <p:tgtEl>
                                          <p:spTgt spid="20"/>
                                        </p:tgtEl>
                                      </p:cBhvr>
                                    </p:animEffect>
                                  </p:childTnLst>
                                </p:cTn>
                              </p:par>
                              <p:par>
                                <p:cTn id="41" presetID="2" presetClass="entr" presetSubtype="4" fill="hold" nodeType="withEffect">
                                  <p:stCondLst>
                                    <p:cond delay="40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55" presetClass="entr" presetSubtype="0" fill="hold" nodeType="withEffect">
                                  <p:stCondLst>
                                    <p:cond delay="40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strVal val="#ppt_w*0.70"/>
                                          </p:val>
                                        </p:tav>
                                        <p:tav tm="100000">
                                          <p:val>
                                            <p:strVal val="#ppt_w"/>
                                          </p:val>
                                        </p:tav>
                                      </p:tavLst>
                                    </p:anim>
                                    <p:anim calcmode="lin" valueType="num">
                                      <p:cBhvr>
                                        <p:cTn id="48" dur="500" fill="hold"/>
                                        <p:tgtEl>
                                          <p:spTgt spid="21"/>
                                        </p:tgtEl>
                                        <p:attrNameLst>
                                          <p:attrName>ppt_h</p:attrName>
                                        </p:attrNameLst>
                                      </p:cBhvr>
                                      <p:tavLst>
                                        <p:tav tm="0">
                                          <p:val>
                                            <p:strVal val="#ppt_h"/>
                                          </p:val>
                                        </p:tav>
                                        <p:tav tm="100000">
                                          <p:val>
                                            <p:strVal val="#ppt_h"/>
                                          </p:val>
                                        </p:tav>
                                      </p:tavLst>
                                    </p:anim>
                                    <p:animEffect transition="in" filter="fade">
                                      <p:cBhvr>
                                        <p:cTn id="49" dur="500"/>
                                        <p:tgtEl>
                                          <p:spTgt spid="21"/>
                                        </p:tgtEl>
                                      </p:cBhvr>
                                    </p:animEffect>
                                  </p:childTnLst>
                                </p:cTn>
                              </p:par>
                              <p:par>
                                <p:cTn id="50" presetID="2" presetClass="entr" presetSubtype="4" fill="hold" nodeType="withEffect">
                                  <p:stCondLst>
                                    <p:cond delay="60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par>
                                <p:cTn id="54" presetID="55" presetClass="entr" presetSubtype="0" fill="hold" nodeType="withEffect">
                                  <p:stCondLst>
                                    <p:cond delay="60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strVal val="#ppt_w*0.7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animEffect transition="in" filter="fade">
                                      <p:cBhvr>
                                        <p:cTn id="58" dur="500"/>
                                        <p:tgtEl>
                                          <p:spTgt spid="28"/>
                                        </p:tgtEl>
                                      </p:cBhvr>
                                    </p:animEffect>
                                  </p:childTnLst>
                                </p:cTn>
                              </p:par>
                              <p:par>
                                <p:cTn id="59" presetID="2" presetClass="entr" presetSubtype="4" fill="hold" nodeType="withEffect">
                                  <p:stCondLst>
                                    <p:cond delay="80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par>
                                <p:cTn id="63" presetID="55" presetClass="entr" presetSubtype="0" fill="hold" nodeType="withEffect">
                                  <p:stCondLst>
                                    <p:cond delay="80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strVal val="#ppt_w*0.70"/>
                                          </p:val>
                                        </p:tav>
                                        <p:tav tm="100000">
                                          <p:val>
                                            <p:strVal val="#ppt_w"/>
                                          </p:val>
                                        </p:tav>
                                      </p:tavLst>
                                    </p:anim>
                                    <p:anim calcmode="lin" valueType="num">
                                      <p:cBhvr>
                                        <p:cTn id="66" dur="500" fill="hold"/>
                                        <p:tgtEl>
                                          <p:spTgt spid="27"/>
                                        </p:tgtEl>
                                        <p:attrNameLst>
                                          <p:attrName>ppt_h</p:attrName>
                                        </p:attrNameLst>
                                      </p:cBhvr>
                                      <p:tavLst>
                                        <p:tav tm="0">
                                          <p:val>
                                            <p:strVal val="#ppt_h"/>
                                          </p:val>
                                        </p:tav>
                                        <p:tav tm="100000">
                                          <p:val>
                                            <p:strVal val="#ppt_h"/>
                                          </p:val>
                                        </p:tav>
                                      </p:tavLst>
                                    </p:anim>
                                    <p:animEffect transition="in" filter="fade">
                                      <p:cBhvr>
                                        <p:cTn id="67" dur="500"/>
                                        <p:tgtEl>
                                          <p:spTgt spid="27"/>
                                        </p:tgtEl>
                                      </p:cBhvr>
                                    </p:animEffect>
                                  </p:childTnLst>
                                </p:cTn>
                              </p:par>
                            </p:childTnLst>
                          </p:cTn>
                        </p:par>
                        <p:par>
                          <p:cTn id="68" fill="hold">
                            <p:stCondLst>
                              <p:cond delay="2150"/>
                            </p:stCondLst>
                            <p:childTnLst>
                              <p:par>
                                <p:cTn id="69" presetID="22" presetClass="entr" presetSubtype="4"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300"/>
                                        <p:tgtEl>
                                          <p:spTgt spid="6"/>
                                        </p:tgtEl>
                                      </p:cBhvr>
                                    </p:animEffect>
                                  </p:childTnLst>
                                </p:cTn>
                              </p:par>
                            </p:childTnLst>
                          </p:cTn>
                        </p:par>
                        <p:par>
                          <p:cTn id="72" fill="hold">
                            <p:stCondLst>
                              <p:cond delay="2450"/>
                            </p:stCondLst>
                            <p:childTnLst>
                              <p:par>
                                <p:cTn id="73" presetID="22" presetClass="entr" presetSubtype="1"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up)">
                                      <p:cBhvr>
                                        <p:cTn id="75" dur="400"/>
                                        <p:tgtEl>
                                          <p:spTgt spid="7"/>
                                        </p:tgtEl>
                                      </p:cBhvr>
                                    </p:animEffect>
                                  </p:childTnLst>
                                </p:cTn>
                              </p:par>
                            </p:childTnLst>
                          </p:cTn>
                        </p:par>
                        <p:par>
                          <p:cTn id="76" fill="hold">
                            <p:stCondLst>
                              <p:cond delay="2850"/>
                            </p:stCondLst>
                            <p:childTnLst>
                              <p:par>
                                <p:cTn id="77" presetID="31"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 calcmode="lin" valueType="num">
                                      <p:cBhvr>
                                        <p:cTn id="79" dur="300" fill="hold"/>
                                        <p:tgtEl>
                                          <p:spTgt spid="96"/>
                                        </p:tgtEl>
                                        <p:attrNameLst>
                                          <p:attrName>ppt_w</p:attrName>
                                        </p:attrNameLst>
                                      </p:cBhvr>
                                      <p:tavLst>
                                        <p:tav tm="0">
                                          <p:val>
                                            <p:fltVal val="0"/>
                                          </p:val>
                                        </p:tav>
                                        <p:tav tm="100000">
                                          <p:val>
                                            <p:strVal val="#ppt_w"/>
                                          </p:val>
                                        </p:tav>
                                      </p:tavLst>
                                    </p:anim>
                                    <p:anim calcmode="lin" valueType="num">
                                      <p:cBhvr>
                                        <p:cTn id="80" dur="300" fill="hold"/>
                                        <p:tgtEl>
                                          <p:spTgt spid="96"/>
                                        </p:tgtEl>
                                        <p:attrNameLst>
                                          <p:attrName>ppt_h</p:attrName>
                                        </p:attrNameLst>
                                      </p:cBhvr>
                                      <p:tavLst>
                                        <p:tav tm="0">
                                          <p:val>
                                            <p:fltVal val="0"/>
                                          </p:val>
                                        </p:tav>
                                        <p:tav tm="100000">
                                          <p:val>
                                            <p:strVal val="#ppt_h"/>
                                          </p:val>
                                        </p:tav>
                                      </p:tavLst>
                                    </p:anim>
                                    <p:anim calcmode="lin" valueType="num">
                                      <p:cBhvr>
                                        <p:cTn id="81" dur="300" fill="hold"/>
                                        <p:tgtEl>
                                          <p:spTgt spid="96"/>
                                        </p:tgtEl>
                                        <p:attrNameLst>
                                          <p:attrName>style.rotation</p:attrName>
                                        </p:attrNameLst>
                                      </p:cBhvr>
                                      <p:tavLst>
                                        <p:tav tm="0">
                                          <p:val>
                                            <p:fltVal val="90"/>
                                          </p:val>
                                        </p:tav>
                                        <p:tav tm="100000">
                                          <p:val>
                                            <p:fltVal val="0"/>
                                          </p:val>
                                        </p:tav>
                                      </p:tavLst>
                                    </p:anim>
                                    <p:animEffect transition="in" filter="fade">
                                      <p:cBhvr>
                                        <p:cTn id="82" dur="300"/>
                                        <p:tgtEl>
                                          <p:spTgt spid="96"/>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400" fill="hold"/>
                                        <p:tgtEl>
                                          <p:spTgt spid="18"/>
                                        </p:tgtEl>
                                        <p:attrNameLst>
                                          <p:attrName>ppt_x</p:attrName>
                                        </p:attrNameLst>
                                      </p:cBhvr>
                                      <p:tavLst>
                                        <p:tav tm="0">
                                          <p:val>
                                            <p:strVal val="1+#ppt_w/2"/>
                                          </p:val>
                                        </p:tav>
                                        <p:tav tm="100000">
                                          <p:val>
                                            <p:strVal val="#ppt_x"/>
                                          </p:val>
                                        </p:tav>
                                      </p:tavLst>
                                    </p:anim>
                                    <p:anim calcmode="lin" valueType="num">
                                      <p:cBhvr additive="base">
                                        <p:cTn id="86" dur="400" fill="hold"/>
                                        <p:tgtEl>
                                          <p:spTgt spid="18"/>
                                        </p:tgtEl>
                                        <p:attrNameLst>
                                          <p:attrName>ppt_y</p:attrName>
                                        </p:attrNameLst>
                                      </p:cBhvr>
                                      <p:tavLst>
                                        <p:tav tm="0">
                                          <p:val>
                                            <p:strVal val="#ppt_y"/>
                                          </p:val>
                                        </p:tav>
                                        <p:tav tm="100000">
                                          <p:val>
                                            <p:strVal val="#ppt_y"/>
                                          </p:val>
                                        </p:tav>
                                      </p:tavLst>
                                    </p:anim>
                                  </p:childTnLst>
                                </p:cTn>
                              </p:par>
                            </p:childTnLst>
                          </p:cTn>
                        </p:par>
                        <p:par>
                          <p:cTn id="87" fill="hold">
                            <p:stCondLst>
                              <p:cond delay="3250"/>
                            </p:stCondLst>
                            <p:childTnLst>
                              <p:par>
                                <p:cTn id="88" presetID="22" presetClass="entr" presetSubtype="4"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wipe(down)">
                                      <p:cBhvr>
                                        <p:cTn id="90" dur="300"/>
                                        <p:tgtEl>
                                          <p:spTgt spid="60"/>
                                        </p:tgtEl>
                                      </p:cBhvr>
                                    </p:animEffect>
                                  </p:childTnLst>
                                </p:cTn>
                              </p:par>
                            </p:childTnLst>
                          </p:cTn>
                        </p:par>
                        <p:par>
                          <p:cTn id="91" fill="hold">
                            <p:stCondLst>
                              <p:cond delay="3550"/>
                            </p:stCondLst>
                            <p:childTnLst>
                              <p:par>
                                <p:cTn id="92" presetID="22" presetClass="entr" presetSubtype="1"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wipe(up)">
                                      <p:cBhvr>
                                        <p:cTn id="94" dur="400"/>
                                        <p:tgtEl>
                                          <p:spTgt spid="61"/>
                                        </p:tgtEl>
                                      </p:cBhvr>
                                    </p:animEffect>
                                  </p:childTnLst>
                                </p:cTn>
                              </p:par>
                            </p:childTnLst>
                          </p:cTn>
                        </p:par>
                        <p:par>
                          <p:cTn id="95" fill="hold">
                            <p:stCondLst>
                              <p:cond delay="3950"/>
                            </p:stCondLst>
                            <p:childTnLst>
                              <p:par>
                                <p:cTn id="96" presetID="31" presetClass="entr" presetSubtype="0" fill="hold" grpId="0" nodeType="after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300" fill="hold"/>
                                        <p:tgtEl>
                                          <p:spTgt spid="97"/>
                                        </p:tgtEl>
                                        <p:attrNameLst>
                                          <p:attrName>ppt_w</p:attrName>
                                        </p:attrNameLst>
                                      </p:cBhvr>
                                      <p:tavLst>
                                        <p:tav tm="0">
                                          <p:val>
                                            <p:fltVal val="0"/>
                                          </p:val>
                                        </p:tav>
                                        <p:tav tm="100000">
                                          <p:val>
                                            <p:strVal val="#ppt_w"/>
                                          </p:val>
                                        </p:tav>
                                      </p:tavLst>
                                    </p:anim>
                                    <p:anim calcmode="lin" valueType="num">
                                      <p:cBhvr>
                                        <p:cTn id="99" dur="300" fill="hold"/>
                                        <p:tgtEl>
                                          <p:spTgt spid="97"/>
                                        </p:tgtEl>
                                        <p:attrNameLst>
                                          <p:attrName>ppt_h</p:attrName>
                                        </p:attrNameLst>
                                      </p:cBhvr>
                                      <p:tavLst>
                                        <p:tav tm="0">
                                          <p:val>
                                            <p:fltVal val="0"/>
                                          </p:val>
                                        </p:tav>
                                        <p:tav tm="100000">
                                          <p:val>
                                            <p:strVal val="#ppt_h"/>
                                          </p:val>
                                        </p:tav>
                                      </p:tavLst>
                                    </p:anim>
                                    <p:anim calcmode="lin" valueType="num">
                                      <p:cBhvr>
                                        <p:cTn id="100" dur="300" fill="hold"/>
                                        <p:tgtEl>
                                          <p:spTgt spid="97"/>
                                        </p:tgtEl>
                                        <p:attrNameLst>
                                          <p:attrName>style.rotation</p:attrName>
                                        </p:attrNameLst>
                                      </p:cBhvr>
                                      <p:tavLst>
                                        <p:tav tm="0">
                                          <p:val>
                                            <p:fltVal val="90"/>
                                          </p:val>
                                        </p:tav>
                                        <p:tav tm="100000">
                                          <p:val>
                                            <p:fltVal val="0"/>
                                          </p:val>
                                        </p:tav>
                                      </p:tavLst>
                                    </p:anim>
                                    <p:animEffect transition="in" filter="fade">
                                      <p:cBhvr>
                                        <p:cTn id="101" dur="300"/>
                                        <p:tgtEl>
                                          <p:spTgt spid="97"/>
                                        </p:tgtEl>
                                      </p:cBhvr>
                                    </p:animEffect>
                                  </p:childTnLst>
                                </p:cTn>
                              </p:par>
                              <p:par>
                                <p:cTn id="102" presetID="2" presetClass="entr" presetSubtype="2"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additive="base">
                                        <p:cTn id="104" dur="400" fill="hold"/>
                                        <p:tgtEl>
                                          <p:spTgt spid="98"/>
                                        </p:tgtEl>
                                        <p:attrNameLst>
                                          <p:attrName>ppt_x</p:attrName>
                                        </p:attrNameLst>
                                      </p:cBhvr>
                                      <p:tavLst>
                                        <p:tav tm="0">
                                          <p:val>
                                            <p:strVal val="1+#ppt_w/2"/>
                                          </p:val>
                                        </p:tav>
                                        <p:tav tm="100000">
                                          <p:val>
                                            <p:strVal val="#ppt_x"/>
                                          </p:val>
                                        </p:tav>
                                      </p:tavLst>
                                    </p:anim>
                                    <p:anim calcmode="lin" valueType="num">
                                      <p:cBhvr additive="base">
                                        <p:cTn id="105" dur="400" fill="hold"/>
                                        <p:tgtEl>
                                          <p:spTgt spid="98"/>
                                        </p:tgtEl>
                                        <p:attrNameLst>
                                          <p:attrName>ppt_y</p:attrName>
                                        </p:attrNameLst>
                                      </p:cBhvr>
                                      <p:tavLst>
                                        <p:tav tm="0">
                                          <p:val>
                                            <p:strVal val="#ppt_y"/>
                                          </p:val>
                                        </p:tav>
                                        <p:tav tm="100000">
                                          <p:val>
                                            <p:strVal val="#ppt_y"/>
                                          </p:val>
                                        </p:tav>
                                      </p:tavLst>
                                    </p:anim>
                                  </p:childTnLst>
                                </p:cTn>
                              </p:par>
                            </p:childTnLst>
                          </p:cTn>
                        </p:par>
                        <p:par>
                          <p:cTn id="106" fill="hold">
                            <p:stCondLst>
                              <p:cond delay="4350"/>
                            </p:stCondLst>
                            <p:childTnLst>
                              <p:par>
                                <p:cTn id="107" presetID="22" presetClass="entr" presetSubtype="4" fill="hold" grpId="0" nodeType="afterEffect">
                                  <p:stCondLst>
                                    <p:cond delay="0"/>
                                  </p:stCondLst>
                                  <p:childTnLst>
                                    <p:set>
                                      <p:cBhvr>
                                        <p:cTn id="108" dur="1" fill="hold">
                                          <p:stCondLst>
                                            <p:cond delay="0"/>
                                          </p:stCondLst>
                                        </p:cTn>
                                        <p:tgtEl>
                                          <p:spTgt spid="74"/>
                                        </p:tgtEl>
                                        <p:attrNameLst>
                                          <p:attrName>style.visibility</p:attrName>
                                        </p:attrNameLst>
                                      </p:cBhvr>
                                      <p:to>
                                        <p:strVal val="visible"/>
                                      </p:to>
                                    </p:set>
                                    <p:animEffect transition="in" filter="wipe(down)">
                                      <p:cBhvr>
                                        <p:cTn id="109" dur="300"/>
                                        <p:tgtEl>
                                          <p:spTgt spid="74"/>
                                        </p:tgtEl>
                                      </p:cBhvr>
                                    </p:animEffect>
                                  </p:childTnLst>
                                </p:cTn>
                              </p:par>
                            </p:childTnLst>
                          </p:cTn>
                        </p:par>
                        <p:par>
                          <p:cTn id="110" fill="hold">
                            <p:stCondLst>
                              <p:cond delay="4650"/>
                            </p:stCondLst>
                            <p:childTnLst>
                              <p:par>
                                <p:cTn id="111" presetID="22" presetClass="entr" presetSubtype="1" fill="hold" grpId="0" nodeType="after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wipe(up)">
                                      <p:cBhvr>
                                        <p:cTn id="113" dur="400"/>
                                        <p:tgtEl>
                                          <p:spTgt spid="75"/>
                                        </p:tgtEl>
                                      </p:cBhvr>
                                    </p:animEffect>
                                  </p:childTnLst>
                                </p:cTn>
                              </p:par>
                            </p:childTnLst>
                          </p:cTn>
                        </p:par>
                        <p:par>
                          <p:cTn id="114" fill="hold">
                            <p:stCondLst>
                              <p:cond delay="5050"/>
                            </p:stCondLst>
                            <p:childTnLst>
                              <p:par>
                                <p:cTn id="115" presetID="31" presetClass="entr" presetSubtype="0" fill="hold" grpId="0"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p:cTn id="117" dur="300" fill="hold"/>
                                        <p:tgtEl>
                                          <p:spTgt spid="99"/>
                                        </p:tgtEl>
                                        <p:attrNameLst>
                                          <p:attrName>ppt_w</p:attrName>
                                        </p:attrNameLst>
                                      </p:cBhvr>
                                      <p:tavLst>
                                        <p:tav tm="0">
                                          <p:val>
                                            <p:fltVal val="0"/>
                                          </p:val>
                                        </p:tav>
                                        <p:tav tm="100000">
                                          <p:val>
                                            <p:strVal val="#ppt_w"/>
                                          </p:val>
                                        </p:tav>
                                      </p:tavLst>
                                    </p:anim>
                                    <p:anim calcmode="lin" valueType="num">
                                      <p:cBhvr>
                                        <p:cTn id="118" dur="300" fill="hold"/>
                                        <p:tgtEl>
                                          <p:spTgt spid="99"/>
                                        </p:tgtEl>
                                        <p:attrNameLst>
                                          <p:attrName>ppt_h</p:attrName>
                                        </p:attrNameLst>
                                      </p:cBhvr>
                                      <p:tavLst>
                                        <p:tav tm="0">
                                          <p:val>
                                            <p:fltVal val="0"/>
                                          </p:val>
                                        </p:tav>
                                        <p:tav tm="100000">
                                          <p:val>
                                            <p:strVal val="#ppt_h"/>
                                          </p:val>
                                        </p:tav>
                                      </p:tavLst>
                                    </p:anim>
                                    <p:anim calcmode="lin" valueType="num">
                                      <p:cBhvr>
                                        <p:cTn id="119" dur="300" fill="hold"/>
                                        <p:tgtEl>
                                          <p:spTgt spid="99"/>
                                        </p:tgtEl>
                                        <p:attrNameLst>
                                          <p:attrName>style.rotation</p:attrName>
                                        </p:attrNameLst>
                                      </p:cBhvr>
                                      <p:tavLst>
                                        <p:tav tm="0">
                                          <p:val>
                                            <p:fltVal val="90"/>
                                          </p:val>
                                        </p:tav>
                                        <p:tav tm="100000">
                                          <p:val>
                                            <p:fltVal val="0"/>
                                          </p:val>
                                        </p:tav>
                                      </p:tavLst>
                                    </p:anim>
                                    <p:animEffect transition="in" filter="fade">
                                      <p:cBhvr>
                                        <p:cTn id="120" dur="300"/>
                                        <p:tgtEl>
                                          <p:spTgt spid="99"/>
                                        </p:tgtEl>
                                      </p:cBhvr>
                                    </p:animEffect>
                                  </p:childTnLst>
                                </p:cTn>
                              </p:par>
                              <p:par>
                                <p:cTn id="121" presetID="2" presetClass="entr" presetSubtype="2"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400" fill="hold"/>
                                        <p:tgtEl>
                                          <p:spTgt spid="105"/>
                                        </p:tgtEl>
                                        <p:attrNameLst>
                                          <p:attrName>ppt_x</p:attrName>
                                        </p:attrNameLst>
                                      </p:cBhvr>
                                      <p:tavLst>
                                        <p:tav tm="0">
                                          <p:val>
                                            <p:strVal val="1+#ppt_w/2"/>
                                          </p:val>
                                        </p:tav>
                                        <p:tav tm="100000">
                                          <p:val>
                                            <p:strVal val="#ppt_x"/>
                                          </p:val>
                                        </p:tav>
                                      </p:tavLst>
                                    </p:anim>
                                    <p:anim calcmode="lin" valueType="num">
                                      <p:cBhvr additive="base">
                                        <p:cTn id="124" dur="400" fill="hold"/>
                                        <p:tgtEl>
                                          <p:spTgt spid="105"/>
                                        </p:tgtEl>
                                        <p:attrNameLst>
                                          <p:attrName>ppt_y</p:attrName>
                                        </p:attrNameLst>
                                      </p:cBhvr>
                                      <p:tavLst>
                                        <p:tav tm="0">
                                          <p:val>
                                            <p:strVal val="#ppt_y"/>
                                          </p:val>
                                        </p:tav>
                                        <p:tav tm="100000">
                                          <p:val>
                                            <p:strVal val="#ppt_y"/>
                                          </p:val>
                                        </p:tav>
                                      </p:tavLst>
                                    </p:anim>
                                  </p:childTnLst>
                                </p:cTn>
                              </p:par>
                            </p:childTnLst>
                          </p:cTn>
                        </p:par>
                        <p:par>
                          <p:cTn id="125" fill="hold">
                            <p:stCondLst>
                              <p:cond delay="5450"/>
                            </p:stCondLst>
                            <p:childTnLst>
                              <p:par>
                                <p:cTn id="126" presetID="22" presetClass="entr" presetSubtype="4" fill="hold" grpId="0" nodeType="afterEffect">
                                  <p:stCondLst>
                                    <p:cond delay="0"/>
                                  </p:stCondLst>
                                  <p:childTnLst>
                                    <p:set>
                                      <p:cBhvr>
                                        <p:cTn id="127" dur="1" fill="hold">
                                          <p:stCondLst>
                                            <p:cond delay="0"/>
                                          </p:stCondLst>
                                        </p:cTn>
                                        <p:tgtEl>
                                          <p:spTgt spid="81"/>
                                        </p:tgtEl>
                                        <p:attrNameLst>
                                          <p:attrName>style.visibility</p:attrName>
                                        </p:attrNameLst>
                                      </p:cBhvr>
                                      <p:to>
                                        <p:strVal val="visible"/>
                                      </p:to>
                                    </p:set>
                                    <p:animEffect transition="in" filter="wipe(down)">
                                      <p:cBhvr>
                                        <p:cTn id="128" dur="300"/>
                                        <p:tgtEl>
                                          <p:spTgt spid="81"/>
                                        </p:tgtEl>
                                      </p:cBhvr>
                                    </p:animEffect>
                                  </p:childTnLst>
                                </p:cTn>
                              </p:par>
                            </p:childTnLst>
                          </p:cTn>
                        </p:par>
                        <p:par>
                          <p:cTn id="129" fill="hold">
                            <p:stCondLst>
                              <p:cond delay="5750"/>
                            </p:stCondLst>
                            <p:childTnLst>
                              <p:par>
                                <p:cTn id="130" presetID="22" presetClass="entr" presetSubtype="1" fill="hold" grpId="0" nodeType="after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wipe(up)">
                                      <p:cBhvr>
                                        <p:cTn id="132" dur="400"/>
                                        <p:tgtEl>
                                          <p:spTgt spid="84"/>
                                        </p:tgtEl>
                                      </p:cBhvr>
                                    </p:animEffect>
                                  </p:childTnLst>
                                </p:cTn>
                              </p:par>
                            </p:childTnLst>
                          </p:cTn>
                        </p:par>
                        <p:par>
                          <p:cTn id="133" fill="hold">
                            <p:stCondLst>
                              <p:cond delay="6150"/>
                            </p:stCondLst>
                            <p:childTnLst>
                              <p:par>
                                <p:cTn id="134" presetID="31" presetClass="entr" presetSubtype="0" fill="hold" grpId="0" nodeType="afterEffect">
                                  <p:stCondLst>
                                    <p:cond delay="0"/>
                                  </p:stCondLst>
                                  <p:childTnLst>
                                    <p:set>
                                      <p:cBhvr>
                                        <p:cTn id="135" dur="1" fill="hold">
                                          <p:stCondLst>
                                            <p:cond delay="0"/>
                                          </p:stCondLst>
                                        </p:cTn>
                                        <p:tgtEl>
                                          <p:spTgt spid="106"/>
                                        </p:tgtEl>
                                        <p:attrNameLst>
                                          <p:attrName>style.visibility</p:attrName>
                                        </p:attrNameLst>
                                      </p:cBhvr>
                                      <p:to>
                                        <p:strVal val="visible"/>
                                      </p:to>
                                    </p:set>
                                    <p:anim calcmode="lin" valueType="num">
                                      <p:cBhvr>
                                        <p:cTn id="136" dur="300" fill="hold"/>
                                        <p:tgtEl>
                                          <p:spTgt spid="106"/>
                                        </p:tgtEl>
                                        <p:attrNameLst>
                                          <p:attrName>ppt_w</p:attrName>
                                        </p:attrNameLst>
                                      </p:cBhvr>
                                      <p:tavLst>
                                        <p:tav tm="0">
                                          <p:val>
                                            <p:fltVal val="0"/>
                                          </p:val>
                                        </p:tav>
                                        <p:tav tm="100000">
                                          <p:val>
                                            <p:strVal val="#ppt_w"/>
                                          </p:val>
                                        </p:tav>
                                      </p:tavLst>
                                    </p:anim>
                                    <p:anim calcmode="lin" valueType="num">
                                      <p:cBhvr>
                                        <p:cTn id="137" dur="300" fill="hold"/>
                                        <p:tgtEl>
                                          <p:spTgt spid="106"/>
                                        </p:tgtEl>
                                        <p:attrNameLst>
                                          <p:attrName>ppt_h</p:attrName>
                                        </p:attrNameLst>
                                      </p:cBhvr>
                                      <p:tavLst>
                                        <p:tav tm="0">
                                          <p:val>
                                            <p:fltVal val="0"/>
                                          </p:val>
                                        </p:tav>
                                        <p:tav tm="100000">
                                          <p:val>
                                            <p:strVal val="#ppt_h"/>
                                          </p:val>
                                        </p:tav>
                                      </p:tavLst>
                                    </p:anim>
                                    <p:anim calcmode="lin" valueType="num">
                                      <p:cBhvr>
                                        <p:cTn id="138" dur="300" fill="hold"/>
                                        <p:tgtEl>
                                          <p:spTgt spid="106"/>
                                        </p:tgtEl>
                                        <p:attrNameLst>
                                          <p:attrName>style.rotation</p:attrName>
                                        </p:attrNameLst>
                                      </p:cBhvr>
                                      <p:tavLst>
                                        <p:tav tm="0">
                                          <p:val>
                                            <p:fltVal val="90"/>
                                          </p:val>
                                        </p:tav>
                                        <p:tav tm="100000">
                                          <p:val>
                                            <p:fltVal val="0"/>
                                          </p:val>
                                        </p:tav>
                                      </p:tavLst>
                                    </p:anim>
                                    <p:animEffect transition="in" filter="fade">
                                      <p:cBhvr>
                                        <p:cTn id="139" dur="300"/>
                                        <p:tgtEl>
                                          <p:spTgt spid="106"/>
                                        </p:tgtEl>
                                      </p:cBhvr>
                                    </p:animEffect>
                                  </p:childTnLst>
                                </p:cTn>
                              </p:par>
                              <p:par>
                                <p:cTn id="140" presetID="2" presetClass="entr" presetSubtype="2" fill="hold" grpId="0" nodeType="withEffect">
                                  <p:stCondLst>
                                    <p:cond delay="0"/>
                                  </p:stCondLst>
                                  <p:childTnLst>
                                    <p:set>
                                      <p:cBhvr>
                                        <p:cTn id="141" dur="1" fill="hold">
                                          <p:stCondLst>
                                            <p:cond delay="0"/>
                                          </p:stCondLst>
                                        </p:cTn>
                                        <p:tgtEl>
                                          <p:spTgt spid="107"/>
                                        </p:tgtEl>
                                        <p:attrNameLst>
                                          <p:attrName>style.visibility</p:attrName>
                                        </p:attrNameLst>
                                      </p:cBhvr>
                                      <p:to>
                                        <p:strVal val="visible"/>
                                      </p:to>
                                    </p:set>
                                    <p:anim calcmode="lin" valueType="num">
                                      <p:cBhvr additive="base">
                                        <p:cTn id="142" dur="400" fill="hold"/>
                                        <p:tgtEl>
                                          <p:spTgt spid="107"/>
                                        </p:tgtEl>
                                        <p:attrNameLst>
                                          <p:attrName>ppt_x</p:attrName>
                                        </p:attrNameLst>
                                      </p:cBhvr>
                                      <p:tavLst>
                                        <p:tav tm="0">
                                          <p:val>
                                            <p:strVal val="1+#ppt_w/2"/>
                                          </p:val>
                                        </p:tav>
                                        <p:tav tm="100000">
                                          <p:val>
                                            <p:strVal val="#ppt_x"/>
                                          </p:val>
                                        </p:tav>
                                      </p:tavLst>
                                    </p:anim>
                                    <p:anim calcmode="lin" valueType="num">
                                      <p:cBhvr additive="base">
                                        <p:cTn id="143" dur="400" fill="hold"/>
                                        <p:tgtEl>
                                          <p:spTgt spid="107"/>
                                        </p:tgtEl>
                                        <p:attrNameLst>
                                          <p:attrName>ppt_y</p:attrName>
                                        </p:attrNameLst>
                                      </p:cBhvr>
                                      <p:tavLst>
                                        <p:tav tm="0">
                                          <p:val>
                                            <p:strVal val="#ppt_y"/>
                                          </p:val>
                                        </p:tav>
                                        <p:tav tm="100000">
                                          <p:val>
                                            <p:strVal val="#ppt_y"/>
                                          </p:val>
                                        </p:tav>
                                      </p:tavLst>
                                    </p:anim>
                                  </p:childTnLst>
                                </p:cTn>
                              </p:par>
                            </p:childTnLst>
                          </p:cTn>
                        </p:par>
                        <p:par>
                          <p:cTn id="144" fill="hold">
                            <p:stCondLst>
                              <p:cond delay="6550"/>
                            </p:stCondLst>
                            <p:childTnLst>
                              <p:par>
                                <p:cTn id="145" presetID="22" presetClass="entr" presetSubtype="4" fill="hold" grpId="0" nodeType="afterEffect">
                                  <p:stCondLst>
                                    <p:cond delay="0"/>
                                  </p:stCondLst>
                                  <p:childTnLst>
                                    <p:set>
                                      <p:cBhvr>
                                        <p:cTn id="146" dur="1" fill="hold">
                                          <p:stCondLst>
                                            <p:cond delay="0"/>
                                          </p:stCondLst>
                                        </p:cTn>
                                        <p:tgtEl>
                                          <p:spTgt spid="90"/>
                                        </p:tgtEl>
                                        <p:attrNameLst>
                                          <p:attrName>style.visibility</p:attrName>
                                        </p:attrNameLst>
                                      </p:cBhvr>
                                      <p:to>
                                        <p:strVal val="visible"/>
                                      </p:to>
                                    </p:set>
                                    <p:animEffect transition="in" filter="wipe(down)">
                                      <p:cBhvr>
                                        <p:cTn id="147" dur="300"/>
                                        <p:tgtEl>
                                          <p:spTgt spid="90"/>
                                        </p:tgtEl>
                                      </p:cBhvr>
                                    </p:animEffect>
                                  </p:childTnLst>
                                </p:cTn>
                              </p:par>
                            </p:childTnLst>
                          </p:cTn>
                        </p:par>
                        <p:par>
                          <p:cTn id="148" fill="hold">
                            <p:stCondLst>
                              <p:cond delay="6850"/>
                            </p:stCondLst>
                            <p:childTnLst>
                              <p:par>
                                <p:cTn id="149" presetID="22" presetClass="entr" presetSubtype="1" fill="hold" grpId="0" nodeType="afterEffect">
                                  <p:stCondLst>
                                    <p:cond delay="0"/>
                                  </p:stCondLst>
                                  <p:childTnLst>
                                    <p:set>
                                      <p:cBhvr>
                                        <p:cTn id="150" dur="1" fill="hold">
                                          <p:stCondLst>
                                            <p:cond delay="0"/>
                                          </p:stCondLst>
                                        </p:cTn>
                                        <p:tgtEl>
                                          <p:spTgt spid="91"/>
                                        </p:tgtEl>
                                        <p:attrNameLst>
                                          <p:attrName>style.visibility</p:attrName>
                                        </p:attrNameLst>
                                      </p:cBhvr>
                                      <p:to>
                                        <p:strVal val="visible"/>
                                      </p:to>
                                    </p:set>
                                    <p:animEffect transition="in" filter="wipe(up)">
                                      <p:cBhvr>
                                        <p:cTn id="151" dur="400"/>
                                        <p:tgtEl>
                                          <p:spTgt spid="91"/>
                                        </p:tgtEl>
                                      </p:cBhvr>
                                    </p:animEffect>
                                  </p:childTnLst>
                                </p:cTn>
                              </p:par>
                            </p:childTnLst>
                          </p:cTn>
                        </p:par>
                        <p:par>
                          <p:cTn id="152" fill="hold">
                            <p:stCondLst>
                              <p:cond delay="7250"/>
                            </p:stCondLst>
                            <p:childTnLst>
                              <p:par>
                                <p:cTn id="153" presetID="31"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 calcmode="lin" valueType="num">
                                      <p:cBhvr>
                                        <p:cTn id="155" dur="300" fill="hold"/>
                                        <p:tgtEl>
                                          <p:spTgt spid="109"/>
                                        </p:tgtEl>
                                        <p:attrNameLst>
                                          <p:attrName>ppt_w</p:attrName>
                                        </p:attrNameLst>
                                      </p:cBhvr>
                                      <p:tavLst>
                                        <p:tav tm="0">
                                          <p:val>
                                            <p:fltVal val="0"/>
                                          </p:val>
                                        </p:tav>
                                        <p:tav tm="100000">
                                          <p:val>
                                            <p:strVal val="#ppt_w"/>
                                          </p:val>
                                        </p:tav>
                                      </p:tavLst>
                                    </p:anim>
                                    <p:anim calcmode="lin" valueType="num">
                                      <p:cBhvr>
                                        <p:cTn id="156" dur="300" fill="hold"/>
                                        <p:tgtEl>
                                          <p:spTgt spid="109"/>
                                        </p:tgtEl>
                                        <p:attrNameLst>
                                          <p:attrName>ppt_h</p:attrName>
                                        </p:attrNameLst>
                                      </p:cBhvr>
                                      <p:tavLst>
                                        <p:tav tm="0">
                                          <p:val>
                                            <p:fltVal val="0"/>
                                          </p:val>
                                        </p:tav>
                                        <p:tav tm="100000">
                                          <p:val>
                                            <p:strVal val="#ppt_h"/>
                                          </p:val>
                                        </p:tav>
                                      </p:tavLst>
                                    </p:anim>
                                    <p:anim calcmode="lin" valueType="num">
                                      <p:cBhvr>
                                        <p:cTn id="157" dur="300" fill="hold"/>
                                        <p:tgtEl>
                                          <p:spTgt spid="109"/>
                                        </p:tgtEl>
                                        <p:attrNameLst>
                                          <p:attrName>style.rotation</p:attrName>
                                        </p:attrNameLst>
                                      </p:cBhvr>
                                      <p:tavLst>
                                        <p:tav tm="0">
                                          <p:val>
                                            <p:fltVal val="90"/>
                                          </p:val>
                                        </p:tav>
                                        <p:tav tm="100000">
                                          <p:val>
                                            <p:fltVal val="0"/>
                                          </p:val>
                                        </p:tav>
                                      </p:tavLst>
                                    </p:anim>
                                    <p:animEffect transition="in" filter="fade">
                                      <p:cBhvr>
                                        <p:cTn id="158" dur="300"/>
                                        <p:tgtEl>
                                          <p:spTgt spid="109"/>
                                        </p:tgtEl>
                                      </p:cBhvr>
                                    </p:animEffect>
                                  </p:childTnLst>
                                </p:cTn>
                              </p:par>
                              <p:par>
                                <p:cTn id="159" presetID="2" presetClass="entr" presetSubtype="2" fill="hold" grpId="0" nodeType="withEffect">
                                  <p:stCondLst>
                                    <p:cond delay="0"/>
                                  </p:stCondLst>
                                  <p:childTnLst>
                                    <p:set>
                                      <p:cBhvr>
                                        <p:cTn id="160" dur="1" fill="hold">
                                          <p:stCondLst>
                                            <p:cond delay="0"/>
                                          </p:stCondLst>
                                        </p:cTn>
                                        <p:tgtEl>
                                          <p:spTgt spid="110"/>
                                        </p:tgtEl>
                                        <p:attrNameLst>
                                          <p:attrName>style.visibility</p:attrName>
                                        </p:attrNameLst>
                                      </p:cBhvr>
                                      <p:to>
                                        <p:strVal val="visible"/>
                                      </p:to>
                                    </p:set>
                                    <p:anim calcmode="lin" valueType="num">
                                      <p:cBhvr additive="base">
                                        <p:cTn id="161" dur="400" fill="hold"/>
                                        <p:tgtEl>
                                          <p:spTgt spid="110"/>
                                        </p:tgtEl>
                                        <p:attrNameLst>
                                          <p:attrName>ppt_x</p:attrName>
                                        </p:attrNameLst>
                                      </p:cBhvr>
                                      <p:tavLst>
                                        <p:tav tm="0">
                                          <p:val>
                                            <p:strVal val="1+#ppt_w/2"/>
                                          </p:val>
                                        </p:tav>
                                        <p:tav tm="100000">
                                          <p:val>
                                            <p:strVal val="#ppt_x"/>
                                          </p:val>
                                        </p:tav>
                                      </p:tavLst>
                                    </p:anim>
                                    <p:anim calcmode="lin" valueType="num">
                                      <p:cBhvr additive="base">
                                        <p:cTn id="162" dur="400" fill="hold"/>
                                        <p:tgtEl>
                                          <p:spTgt spid="110"/>
                                        </p:tgtEl>
                                        <p:attrNameLst>
                                          <p:attrName>ppt_y</p:attrName>
                                        </p:attrNameLst>
                                      </p:cBhvr>
                                      <p:tavLst>
                                        <p:tav tm="0">
                                          <p:val>
                                            <p:strVal val="#ppt_y"/>
                                          </p:val>
                                        </p:tav>
                                        <p:tav tm="100000">
                                          <p:val>
                                            <p:strVal val="#ppt_y"/>
                                          </p:val>
                                        </p:tav>
                                      </p:tavLst>
                                    </p:anim>
                                  </p:childTnLst>
                                </p:cTn>
                              </p:par>
                              <p:par>
                                <p:cTn id="163" presetID="8" presetClass="emph" presetSubtype="0" repeatCount="indefinite" fill="hold" nodeType="withEffect">
                                  <p:stCondLst>
                                    <p:cond delay="0"/>
                                  </p:stCondLst>
                                  <p:childTnLst>
                                    <p:animRot by="21600000">
                                      <p:cBhvr>
                                        <p:cTn id="164" dur="5000" fill="hold"/>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6" grpId="0" animBg="1"/>
      <p:bldP spid="7" grpId="0" animBg="1"/>
      <p:bldP spid="60" grpId="0" animBg="1"/>
      <p:bldP spid="61" grpId="0" animBg="1"/>
      <p:bldP spid="74" grpId="0" animBg="1"/>
      <p:bldP spid="75" grpId="0" animBg="1"/>
      <p:bldP spid="81" grpId="0" animBg="1"/>
      <p:bldP spid="84" grpId="0" animBg="1"/>
      <p:bldP spid="90" grpId="0" animBg="1"/>
      <p:bldP spid="91" grpId="0" animBg="1"/>
      <p:bldP spid="96" grpId="0"/>
      <p:bldP spid="18" grpId="0"/>
      <p:bldP spid="97" grpId="0"/>
      <p:bldP spid="98" grpId="0"/>
      <p:bldP spid="99" grpId="0"/>
      <p:bldP spid="105" grpId="0"/>
      <p:bldP spid="106" grpId="0"/>
      <p:bldP spid="107" grpId="0"/>
      <p:bldP spid="109" grpId="0"/>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2.1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8"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平行四边形 18"/>
          <p:cNvSpPr/>
          <p:nvPr/>
        </p:nvSpPr>
        <p:spPr bwMode="auto">
          <a:xfrm flipH="1">
            <a:off x="1743472" y="3373758"/>
            <a:ext cx="2257034" cy="1830287"/>
          </a:xfrm>
          <a:prstGeom prst="parallelogram">
            <a:avLst>
              <a:gd name="adj" fmla="val 53631"/>
            </a:avLst>
          </a:prstGeom>
          <a:solidFill>
            <a:schemeClr val="tx2">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20" name="平行四边形 19"/>
          <p:cNvSpPr/>
          <p:nvPr/>
        </p:nvSpPr>
        <p:spPr bwMode="auto">
          <a:xfrm flipH="1">
            <a:off x="3740831" y="3398913"/>
            <a:ext cx="2257034" cy="1830287"/>
          </a:xfrm>
          <a:prstGeom prst="parallelogram">
            <a:avLst>
              <a:gd name="adj" fmla="val 53631"/>
            </a:avLst>
          </a:prstGeom>
          <a:solidFill>
            <a:schemeClr val="tx2">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21" name="平行四边形 20"/>
          <p:cNvSpPr/>
          <p:nvPr/>
        </p:nvSpPr>
        <p:spPr bwMode="auto">
          <a:xfrm flipH="1">
            <a:off x="5704431" y="3398913"/>
            <a:ext cx="2257034" cy="1830287"/>
          </a:xfrm>
          <a:prstGeom prst="parallelogram">
            <a:avLst>
              <a:gd name="adj" fmla="val 53631"/>
            </a:avLst>
          </a:prstGeom>
          <a:solidFill>
            <a:schemeClr val="tx2">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22" name="平行四边形 21"/>
          <p:cNvSpPr/>
          <p:nvPr/>
        </p:nvSpPr>
        <p:spPr bwMode="auto">
          <a:xfrm flipH="1">
            <a:off x="7671471" y="3398913"/>
            <a:ext cx="2257034" cy="1830287"/>
          </a:xfrm>
          <a:prstGeom prst="parallelogram">
            <a:avLst>
              <a:gd name="adj" fmla="val 53631"/>
            </a:avLst>
          </a:prstGeom>
          <a:solidFill>
            <a:schemeClr val="tx2">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23" name="组合 22"/>
          <p:cNvGrpSpPr/>
          <p:nvPr/>
        </p:nvGrpSpPr>
        <p:grpSpPr>
          <a:xfrm>
            <a:off x="769789" y="3355273"/>
            <a:ext cx="2257034" cy="1830287"/>
            <a:chOff x="922929" y="3355273"/>
            <a:chExt cx="2257034" cy="1830287"/>
          </a:xfrm>
          <a:solidFill>
            <a:schemeClr val="tx2"/>
          </a:solidFill>
        </p:grpSpPr>
        <p:sp>
          <p:nvSpPr>
            <p:cNvPr id="41" name="平行四边形 40"/>
            <p:cNvSpPr/>
            <p:nvPr/>
          </p:nvSpPr>
          <p:spPr bwMode="auto">
            <a:xfrm>
              <a:off x="922929" y="3355273"/>
              <a:ext cx="2257034" cy="1830287"/>
            </a:xfrm>
            <a:prstGeom prst="parallelogram">
              <a:avLst>
                <a:gd name="adj" fmla="val 53631"/>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rgbClr val="F8F8F8"/>
                </a:solidFill>
                <a:effectLst/>
                <a:latin typeface="Arial" pitchFamily="34" charset="0"/>
                <a:ea typeface="宋体" pitchFamily="2" charset="-122"/>
              </a:endParaRPr>
            </a:p>
          </p:txBody>
        </p:sp>
        <p:sp>
          <p:nvSpPr>
            <p:cNvPr id="42" name="TextBox 41"/>
            <p:cNvSpPr txBox="1"/>
            <p:nvPr/>
          </p:nvSpPr>
          <p:spPr>
            <a:xfrm>
              <a:off x="1642720" y="4041642"/>
              <a:ext cx="800219" cy="461665"/>
            </a:xfrm>
            <a:prstGeom prst="rect">
              <a:avLst/>
            </a:prstGeom>
            <a:grpFill/>
          </p:spPr>
          <p:txBody>
            <a:bodyPr wrap="none" rtlCol="0">
              <a:spAutoFit/>
            </a:bodyPr>
            <a:lstStyle/>
            <a:p>
              <a:r>
                <a:rPr lang="zh-CN" altLang="en-US" sz="2400" dirty="0" smtClean="0">
                  <a:solidFill>
                    <a:srgbClr val="F8F8F8"/>
                  </a:solidFill>
                  <a:latin typeface="+mj-ea"/>
                  <a:ea typeface="+mj-ea"/>
                </a:rPr>
                <a:t>文本</a:t>
              </a:r>
              <a:endParaRPr lang="zh-CN" altLang="en-US" sz="2400" dirty="0">
                <a:solidFill>
                  <a:srgbClr val="F8F8F8"/>
                </a:solidFill>
                <a:latin typeface="+mj-ea"/>
                <a:ea typeface="+mj-ea"/>
              </a:endParaRPr>
            </a:p>
          </p:txBody>
        </p:sp>
      </p:grpSp>
      <p:grpSp>
        <p:nvGrpSpPr>
          <p:cNvPr id="43" name="组合 42"/>
          <p:cNvGrpSpPr/>
          <p:nvPr/>
        </p:nvGrpSpPr>
        <p:grpSpPr>
          <a:xfrm>
            <a:off x="2745467" y="3373758"/>
            <a:ext cx="2257034" cy="1830287"/>
            <a:chOff x="2851464" y="3355273"/>
            <a:chExt cx="2257034" cy="1830287"/>
          </a:xfrm>
          <a:solidFill>
            <a:schemeClr val="tx2"/>
          </a:solidFill>
        </p:grpSpPr>
        <p:sp>
          <p:nvSpPr>
            <p:cNvPr id="44" name="平行四边形 43"/>
            <p:cNvSpPr/>
            <p:nvPr/>
          </p:nvSpPr>
          <p:spPr bwMode="auto">
            <a:xfrm>
              <a:off x="2851464" y="3355273"/>
              <a:ext cx="2257034" cy="1830287"/>
            </a:xfrm>
            <a:prstGeom prst="parallelogram">
              <a:avLst>
                <a:gd name="adj" fmla="val 53631"/>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rgbClr val="F8F8F8"/>
                </a:solidFill>
                <a:effectLst/>
                <a:latin typeface="Arial" pitchFamily="34" charset="0"/>
                <a:ea typeface="宋体" pitchFamily="2" charset="-122"/>
              </a:endParaRPr>
            </a:p>
          </p:txBody>
        </p:sp>
        <p:sp>
          <p:nvSpPr>
            <p:cNvPr id="45" name="TextBox 44"/>
            <p:cNvSpPr txBox="1"/>
            <p:nvPr/>
          </p:nvSpPr>
          <p:spPr>
            <a:xfrm>
              <a:off x="3583958" y="4041642"/>
              <a:ext cx="800219" cy="461665"/>
            </a:xfrm>
            <a:prstGeom prst="rect">
              <a:avLst/>
            </a:prstGeom>
            <a:grpFill/>
          </p:spPr>
          <p:txBody>
            <a:bodyPr wrap="none" rtlCol="0">
              <a:spAutoFit/>
            </a:bodyPr>
            <a:lstStyle/>
            <a:p>
              <a:r>
                <a:rPr lang="zh-CN" altLang="en-US" sz="2400" dirty="0" smtClean="0">
                  <a:solidFill>
                    <a:srgbClr val="F8F8F8"/>
                  </a:solidFill>
                  <a:latin typeface="+mj-ea"/>
                  <a:ea typeface="+mj-ea"/>
                </a:rPr>
                <a:t>文本</a:t>
              </a:r>
              <a:endParaRPr lang="zh-CN" altLang="en-US" sz="2400" dirty="0">
                <a:solidFill>
                  <a:srgbClr val="F8F8F8"/>
                </a:solidFill>
                <a:latin typeface="+mj-ea"/>
                <a:ea typeface="+mj-ea"/>
              </a:endParaRPr>
            </a:p>
          </p:txBody>
        </p:sp>
      </p:grpSp>
      <p:grpSp>
        <p:nvGrpSpPr>
          <p:cNvPr id="46" name="组合 45"/>
          <p:cNvGrpSpPr/>
          <p:nvPr/>
        </p:nvGrpSpPr>
        <p:grpSpPr>
          <a:xfrm>
            <a:off x="4721105" y="3398913"/>
            <a:ext cx="2257034" cy="1830287"/>
            <a:chOff x="4736417" y="3358556"/>
            <a:chExt cx="2257034" cy="1830287"/>
          </a:xfrm>
          <a:solidFill>
            <a:schemeClr val="tx2"/>
          </a:solidFill>
        </p:grpSpPr>
        <p:sp>
          <p:nvSpPr>
            <p:cNvPr id="47" name="平行四边形 46"/>
            <p:cNvSpPr/>
            <p:nvPr/>
          </p:nvSpPr>
          <p:spPr bwMode="auto">
            <a:xfrm>
              <a:off x="4736417" y="3358556"/>
              <a:ext cx="2257034" cy="1830287"/>
            </a:xfrm>
            <a:prstGeom prst="parallelogram">
              <a:avLst>
                <a:gd name="adj" fmla="val 53631"/>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rgbClr val="F8F8F8"/>
                </a:solidFill>
                <a:effectLst/>
                <a:latin typeface="Arial" pitchFamily="34" charset="0"/>
                <a:ea typeface="宋体" pitchFamily="2" charset="-122"/>
              </a:endParaRPr>
            </a:p>
          </p:txBody>
        </p:sp>
        <p:sp>
          <p:nvSpPr>
            <p:cNvPr id="48" name="TextBox 47"/>
            <p:cNvSpPr txBox="1"/>
            <p:nvPr/>
          </p:nvSpPr>
          <p:spPr>
            <a:xfrm>
              <a:off x="5480398" y="4041642"/>
              <a:ext cx="800219" cy="461665"/>
            </a:xfrm>
            <a:prstGeom prst="rect">
              <a:avLst/>
            </a:prstGeom>
            <a:grpFill/>
          </p:spPr>
          <p:txBody>
            <a:bodyPr wrap="none" rtlCol="0">
              <a:spAutoFit/>
            </a:bodyPr>
            <a:lstStyle/>
            <a:p>
              <a:r>
                <a:rPr lang="zh-CN" altLang="en-US" sz="2400" dirty="0" smtClean="0">
                  <a:solidFill>
                    <a:srgbClr val="F8F8F8"/>
                  </a:solidFill>
                  <a:latin typeface="+mj-ea"/>
                  <a:ea typeface="+mj-ea"/>
                </a:rPr>
                <a:t>文本</a:t>
              </a:r>
              <a:endParaRPr lang="zh-CN" altLang="en-US" sz="2400" dirty="0">
                <a:solidFill>
                  <a:srgbClr val="F8F8F8"/>
                </a:solidFill>
                <a:latin typeface="+mj-ea"/>
                <a:ea typeface="+mj-ea"/>
              </a:endParaRPr>
            </a:p>
          </p:txBody>
        </p:sp>
      </p:grpSp>
      <p:grpSp>
        <p:nvGrpSpPr>
          <p:cNvPr id="49" name="组合 48"/>
          <p:cNvGrpSpPr/>
          <p:nvPr/>
        </p:nvGrpSpPr>
        <p:grpSpPr>
          <a:xfrm>
            <a:off x="6712543" y="3398913"/>
            <a:ext cx="2257034" cy="1830287"/>
            <a:chOff x="6778027" y="3398913"/>
            <a:chExt cx="2257034" cy="1830287"/>
          </a:xfrm>
          <a:solidFill>
            <a:schemeClr val="tx2"/>
          </a:solidFill>
        </p:grpSpPr>
        <p:sp>
          <p:nvSpPr>
            <p:cNvPr id="50" name="平行四边形 49"/>
            <p:cNvSpPr/>
            <p:nvPr/>
          </p:nvSpPr>
          <p:spPr bwMode="auto">
            <a:xfrm>
              <a:off x="6778027" y="3398913"/>
              <a:ext cx="2257034" cy="1830287"/>
            </a:xfrm>
            <a:prstGeom prst="parallelogram">
              <a:avLst>
                <a:gd name="adj" fmla="val 53631"/>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rgbClr val="F8F8F8"/>
                </a:solidFill>
                <a:effectLst/>
                <a:latin typeface="Arial" pitchFamily="34" charset="0"/>
                <a:ea typeface="宋体" pitchFamily="2" charset="-122"/>
              </a:endParaRPr>
            </a:p>
          </p:txBody>
        </p:sp>
        <p:sp>
          <p:nvSpPr>
            <p:cNvPr id="51" name="TextBox 50"/>
            <p:cNvSpPr txBox="1"/>
            <p:nvPr/>
          </p:nvSpPr>
          <p:spPr>
            <a:xfrm>
              <a:off x="7391769" y="4041642"/>
              <a:ext cx="800219" cy="461665"/>
            </a:xfrm>
            <a:prstGeom prst="rect">
              <a:avLst/>
            </a:prstGeom>
            <a:grpFill/>
          </p:spPr>
          <p:txBody>
            <a:bodyPr wrap="none" rtlCol="0">
              <a:spAutoFit/>
            </a:bodyPr>
            <a:lstStyle/>
            <a:p>
              <a:r>
                <a:rPr lang="zh-CN" altLang="en-US" sz="2400" dirty="0" smtClean="0">
                  <a:solidFill>
                    <a:srgbClr val="F8F8F8"/>
                  </a:solidFill>
                  <a:latin typeface="+mj-ea"/>
                  <a:ea typeface="+mj-ea"/>
                </a:rPr>
                <a:t>文本</a:t>
              </a:r>
              <a:endParaRPr lang="zh-CN" altLang="en-US" sz="2400" dirty="0">
                <a:solidFill>
                  <a:srgbClr val="F8F8F8"/>
                </a:solidFill>
                <a:latin typeface="+mj-ea"/>
                <a:ea typeface="+mj-ea"/>
              </a:endParaRPr>
            </a:p>
          </p:txBody>
        </p:sp>
      </p:grpSp>
      <p:grpSp>
        <p:nvGrpSpPr>
          <p:cNvPr id="52" name="组合 51"/>
          <p:cNvGrpSpPr/>
          <p:nvPr/>
        </p:nvGrpSpPr>
        <p:grpSpPr>
          <a:xfrm>
            <a:off x="8969577" y="2105417"/>
            <a:ext cx="2080515" cy="3627839"/>
            <a:chOff x="8898762" y="2089288"/>
            <a:chExt cx="2080515" cy="3627839"/>
          </a:xfrm>
          <a:solidFill>
            <a:schemeClr val="tx2"/>
          </a:solidFill>
        </p:grpSpPr>
        <p:sp>
          <p:nvSpPr>
            <p:cNvPr id="53" name="下箭头 3"/>
            <p:cNvSpPr/>
            <p:nvPr/>
          </p:nvSpPr>
          <p:spPr bwMode="auto">
            <a:xfrm rot="12477797">
              <a:off x="8898762" y="2089288"/>
              <a:ext cx="2080515" cy="3627839"/>
            </a:xfrm>
            <a:custGeom>
              <a:avLst/>
              <a:gdLst>
                <a:gd name="connsiteX0" fmla="*/ 1098281 w 2196564"/>
                <a:gd name="connsiteY0" fmla="*/ 3710931 h 3710931"/>
                <a:gd name="connsiteX1" fmla="*/ 0 w 2196564"/>
                <a:gd name="connsiteY1" fmla="*/ 2770484 h 3710931"/>
                <a:gd name="connsiteX2" fmla="*/ 491085 w 2196564"/>
                <a:gd name="connsiteY2" fmla="*/ 2770484 h 3710931"/>
                <a:gd name="connsiteX3" fmla="*/ 491086 w 2196564"/>
                <a:gd name="connsiteY3" fmla="*/ 1830036 h 3710931"/>
                <a:gd name="connsiteX4" fmla="*/ 519177 w 2196564"/>
                <a:gd name="connsiteY4" fmla="*/ 646548 h 3710931"/>
                <a:gd name="connsiteX5" fmla="*/ 1737040 w 2196564"/>
                <a:gd name="connsiteY5" fmla="*/ 0 h 3710931"/>
                <a:gd name="connsiteX6" fmla="*/ 1728073 w 2196564"/>
                <a:gd name="connsiteY6" fmla="*/ 2124445 h 3710931"/>
                <a:gd name="connsiteX7" fmla="*/ 1705477 w 2196564"/>
                <a:gd name="connsiteY7" fmla="*/ 2136441 h 3710931"/>
                <a:gd name="connsiteX8" fmla="*/ 1705477 w 2196564"/>
                <a:gd name="connsiteY8" fmla="*/ 2770484 h 3710931"/>
                <a:gd name="connsiteX9" fmla="*/ 2196564 w 2196564"/>
                <a:gd name="connsiteY9" fmla="*/ 2770484 h 3710931"/>
                <a:gd name="connsiteX10" fmla="*/ 1098281 w 2196564"/>
                <a:gd name="connsiteY10" fmla="*/ 3710931 h 3710931"/>
                <a:gd name="connsiteX0" fmla="*/ 1098281 w 2196564"/>
                <a:gd name="connsiteY0" fmla="*/ 3710931 h 3710931"/>
                <a:gd name="connsiteX1" fmla="*/ 0 w 2196564"/>
                <a:gd name="connsiteY1" fmla="*/ 2770484 h 3710931"/>
                <a:gd name="connsiteX2" fmla="*/ 491085 w 2196564"/>
                <a:gd name="connsiteY2" fmla="*/ 2770484 h 3710931"/>
                <a:gd name="connsiteX3" fmla="*/ 491086 w 2196564"/>
                <a:gd name="connsiteY3" fmla="*/ 1830036 h 3710931"/>
                <a:gd name="connsiteX4" fmla="*/ 519177 w 2196564"/>
                <a:gd name="connsiteY4" fmla="*/ 646548 h 3710931"/>
                <a:gd name="connsiteX5" fmla="*/ 1737040 w 2196564"/>
                <a:gd name="connsiteY5" fmla="*/ 0 h 3710931"/>
                <a:gd name="connsiteX6" fmla="*/ 1728073 w 2196564"/>
                <a:gd name="connsiteY6" fmla="*/ 2124445 h 3710931"/>
                <a:gd name="connsiteX7" fmla="*/ 1705477 w 2196564"/>
                <a:gd name="connsiteY7" fmla="*/ 2770484 h 3710931"/>
                <a:gd name="connsiteX8" fmla="*/ 2196564 w 2196564"/>
                <a:gd name="connsiteY8" fmla="*/ 2770484 h 3710931"/>
                <a:gd name="connsiteX9" fmla="*/ 1098281 w 2196564"/>
                <a:gd name="connsiteY9" fmla="*/ 3710931 h 371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rgbClr val="F8F8F8"/>
                </a:solidFill>
                <a:effectLst/>
                <a:latin typeface="Arial" pitchFamily="34" charset="0"/>
                <a:ea typeface="宋体" pitchFamily="2" charset="-122"/>
              </a:endParaRPr>
            </a:p>
          </p:txBody>
        </p:sp>
        <p:sp>
          <p:nvSpPr>
            <p:cNvPr id="54" name="TextBox 53"/>
            <p:cNvSpPr txBox="1"/>
            <p:nvPr/>
          </p:nvSpPr>
          <p:spPr>
            <a:xfrm rot="18066291">
              <a:off x="8867091" y="3847743"/>
              <a:ext cx="2031325" cy="461665"/>
            </a:xfrm>
            <a:prstGeom prst="rect">
              <a:avLst/>
            </a:prstGeom>
            <a:grpFill/>
          </p:spPr>
          <p:txBody>
            <a:bodyPr wrap="none" rtlCol="0">
              <a:spAutoFit/>
            </a:bodyPr>
            <a:lstStyle/>
            <a:p>
              <a:r>
                <a:rPr lang="zh-CN" altLang="en-US" sz="2400" dirty="0" smtClean="0">
                  <a:solidFill>
                    <a:srgbClr val="F8F8F8"/>
                  </a:solidFill>
                  <a:latin typeface="+mj-ea"/>
                  <a:ea typeface="+mj-ea"/>
                </a:rPr>
                <a:t>单击增加标题</a:t>
              </a:r>
              <a:endParaRPr lang="zh-CN" altLang="en-US" sz="2400" dirty="0">
                <a:solidFill>
                  <a:srgbClr val="F8F8F8"/>
                </a:solidFill>
                <a:latin typeface="+mj-ea"/>
                <a:ea typeface="+mj-ea"/>
              </a:endParaRPr>
            </a:p>
          </p:txBody>
        </p:sp>
      </p:grpSp>
      <p:sp>
        <p:nvSpPr>
          <p:cNvPr id="55" name="矩形 54"/>
          <p:cNvSpPr/>
          <p:nvPr/>
        </p:nvSpPr>
        <p:spPr>
          <a:xfrm>
            <a:off x="1551840" y="1628800"/>
            <a:ext cx="6073880" cy="1172629"/>
          </a:xfrm>
          <a:prstGeom prst="rect">
            <a:avLst/>
          </a:prstGeom>
        </p:spPr>
        <p:txBody>
          <a:bodyPr wrap="square">
            <a:spAutoFit/>
          </a:bodyPr>
          <a:lstStyle/>
          <a:p>
            <a:pPr>
              <a:lnSpc>
                <a:spcPct val="130000"/>
              </a:lnSpc>
            </a:pPr>
            <a:r>
              <a:rPr lang="zh-CN" altLang="en-US" dirty="0" smtClean="0">
                <a:solidFill>
                  <a:schemeClr val="accent6"/>
                </a:solidFill>
                <a:latin typeface="微软雅黑" pitchFamily="34" charset="-122"/>
                <a:ea typeface="微软雅黑" pitchFamily="34" charset="-122"/>
              </a:rPr>
              <a:t>这里</a:t>
            </a:r>
            <a:r>
              <a:rPr lang="zh-CN" altLang="en-US" dirty="0">
                <a:solidFill>
                  <a:schemeClr val="accent6"/>
                </a:solidFill>
                <a:latin typeface="微软雅黑" pitchFamily="34" charset="-122"/>
                <a:ea typeface="微软雅黑" pitchFamily="34" charset="-122"/>
              </a:rPr>
              <a:t>输入文字这里输入</a:t>
            </a:r>
            <a:r>
              <a:rPr lang="zh-CN" altLang="en-US" dirty="0" smtClean="0">
                <a:solidFill>
                  <a:schemeClr val="accent6"/>
                </a:solidFill>
                <a:latin typeface="微软雅黑" pitchFamily="34" charset="-122"/>
                <a:ea typeface="微软雅黑" pitchFamily="34" charset="-122"/>
              </a:rPr>
              <a:t>文字</a:t>
            </a:r>
            <a:r>
              <a:rPr lang="zh-CN" altLang="en-US" dirty="0">
                <a:solidFill>
                  <a:schemeClr val="accent6"/>
                </a:solidFill>
                <a:latin typeface="微软雅黑" pitchFamily="34" charset="-122"/>
                <a:ea typeface="微软雅黑" pitchFamily="34" charset="-122"/>
              </a:rPr>
              <a:t>这里输入文字这里输入</a:t>
            </a:r>
            <a:r>
              <a:rPr lang="zh-CN" altLang="en-US" dirty="0" smtClean="0">
                <a:solidFill>
                  <a:schemeClr val="accent6"/>
                </a:solidFill>
                <a:latin typeface="微软雅黑" pitchFamily="34" charset="-122"/>
                <a:ea typeface="微软雅黑" pitchFamily="34" charset="-122"/>
              </a:rPr>
              <a:t>文字这里</a:t>
            </a:r>
            <a:r>
              <a:rPr lang="zh-CN" altLang="en-US" dirty="0">
                <a:solidFill>
                  <a:schemeClr val="accent6"/>
                </a:solidFill>
                <a:latin typeface="微软雅黑" pitchFamily="34" charset="-122"/>
                <a:ea typeface="微软雅黑" pitchFamily="34" charset="-122"/>
              </a:rPr>
              <a:t>输入文字这里输入文字这里输入文字这里输入文字这里输入文字这里输入</a:t>
            </a:r>
            <a:r>
              <a:rPr lang="zh-CN" altLang="en-US" dirty="0" smtClean="0">
                <a:solidFill>
                  <a:schemeClr val="accent6"/>
                </a:solidFill>
                <a:latin typeface="微软雅黑" pitchFamily="34" charset="-122"/>
                <a:ea typeface="微软雅黑" pitchFamily="34" charset="-122"/>
              </a:rPr>
              <a:t>文字</a:t>
            </a:r>
            <a:endParaRPr lang="zh-CN" altLang="en-US" dirty="0">
              <a:solidFill>
                <a:schemeClr val="accent6"/>
              </a:solidFill>
              <a:latin typeface="微软雅黑" pitchFamily="34" charset="-122"/>
              <a:ea typeface="微软雅黑" pitchFamily="34" charset="-122"/>
            </a:endParaRPr>
          </a:p>
        </p:txBody>
      </p:sp>
    </p:spTree>
    <p:extLst>
      <p:ext uri="{BB962C8B-B14F-4D97-AF65-F5344CB8AC3E}">
        <p14:creationId xmlns:p14="http://schemas.microsoft.com/office/powerpoint/2010/main" val="2609339144"/>
      </p:ext>
    </p:extLst>
  </p:cSld>
  <p:clrMapOvr>
    <a:masterClrMapping/>
  </p:clrMapOvr>
  <mc:AlternateContent xmlns:mc="http://schemas.openxmlformats.org/markup-compatibility/2006" xmlns:p14="http://schemas.microsoft.com/office/powerpoint/2010/main">
    <mc:Choice Requires="p14">
      <p:transition spd="slow" p14:dur="800" advTm="6663">
        <p14:prism/>
      </p:transition>
    </mc:Choice>
    <mc:Fallback xmlns="">
      <p:transition spd="slow" advTm="6663">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33333">
                                          <p:cBhvr additive="base">
                                            <p:cTn id="7" dur="300" fill="hold"/>
                                            <p:tgtEl>
                                              <p:spTgt spid="28"/>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4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5"/>
                                            </p:tgtEl>
                                            <p:attrNameLst>
                                              <p:attrName>ppt_y</p:attrName>
                                            </p:attrNameLst>
                                          </p:cBhvr>
                                          <p:tavLst>
                                            <p:tav tm="0">
                                              <p:val>
                                                <p:strVal val="#ppt_y"/>
                                              </p:val>
                                            </p:tav>
                                            <p:tav tm="100000">
                                              <p:val>
                                                <p:strVal val="#ppt_y"/>
                                              </p:val>
                                            </p:tav>
                                          </p:tavLst>
                                        </p:anim>
                                        <p:anim calcmode="lin" valueType="num">
                                          <p:cBhvr>
                                            <p:cTn id="13" dur="4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5"/>
                                            </p:tgtEl>
                                          </p:cBhvr>
                                        </p:animEffect>
                                      </p:childTnLst>
                                    </p:cTn>
                                  </p:par>
                                </p:childTnLst>
                              </p:cTn>
                            </p:par>
                            <p:par>
                              <p:cTn id="16" fill="hold">
                                <p:stCondLst>
                                  <p:cond delay="760"/>
                                </p:stCondLst>
                                <p:childTnLst>
                                  <p:par>
                                    <p:cTn id="17" presetID="2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126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300"/>
                                            <p:tgtEl>
                                              <p:spTgt spid="19"/>
                                            </p:tgtEl>
                                          </p:cBhvr>
                                        </p:animEffect>
                                      </p:childTnLst>
                                    </p:cTn>
                                  </p:par>
                                </p:childTnLst>
                              </p:cTn>
                            </p:par>
                            <p:par>
                              <p:cTn id="24" fill="hold">
                                <p:stCondLst>
                                  <p:cond delay="1560"/>
                                </p:stCondLst>
                                <p:childTnLst>
                                  <p:par>
                                    <p:cTn id="25" presetID="22" presetClass="entr" presetSubtype="4"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par>
                              <p:cTn id="28" fill="hold">
                                <p:stCondLst>
                                  <p:cond delay="206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300"/>
                                            <p:tgtEl>
                                              <p:spTgt spid="20"/>
                                            </p:tgtEl>
                                          </p:cBhvr>
                                        </p:animEffect>
                                      </p:childTnLst>
                                    </p:cTn>
                                  </p:par>
                                </p:childTnLst>
                              </p:cTn>
                            </p:par>
                            <p:par>
                              <p:cTn id="32" fill="hold">
                                <p:stCondLst>
                                  <p:cond delay="2360"/>
                                </p:stCondLst>
                                <p:childTnLst>
                                  <p:par>
                                    <p:cTn id="33" presetID="22" presetClass="entr" presetSubtype="4"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500"/>
                                            <p:tgtEl>
                                              <p:spTgt spid="46"/>
                                            </p:tgtEl>
                                          </p:cBhvr>
                                        </p:animEffect>
                                      </p:childTnLst>
                                    </p:cTn>
                                  </p:par>
                                </p:childTnLst>
                              </p:cTn>
                            </p:par>
                            <p:par>
                              <p:cTn id="36" fill="hold">
                                <p:stCondLst>
                                  <p:cond delay="2860"/>
                                </p:stCondLst>
                                <p:childTnLst>
                                  <p:par>
                                    <p:cTn id="37" presetID="22"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300"/>
                                            <p:tgtEl>
                                              <p:spTgt spid="21"/>
                                            </p:tgtEl>
                                          </p:cBhvr>
                                        </p:animEffect>
                                      </p:childTnLst>
                                    </p:cTn>
                                  </p:par>
                                </p:childTnLst>
                              </p:cTn>
                            </p:par>
                            <p:par>
                              <p:cTn id="40" fill="hold">
                                <p:stCondLst>
                                  <p:cond delay="3160"/>
                                </p:stCondLst>
                                <p:childTnLst>
                                  <p:par>
                                    <p:cTn id="41" presetID="22" presetClass="entr" presetSubtype="4"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childTnLst>
                              </p:cTn>
                            </p:par>
                            <p:par>
                              <p:cTn id="44" fill="hold">
                                <p:stCondLst>
                                  <p:cond delay="3660"/>
                                </p:stCondLst>
                                <p:childTnLst>
                                  <p:par>
                                    <p:cTn id="45" presetID="2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300"/>
                                            <p:tgtEl>
                                              <p:spTgt spid="22"/>
                                            </p:tgtEl>
                                          </p:cBhvr>
                                        </p:animEffect>
                                      </p:childTnLst>
                                    </p:cTn>
                                  </p:par>
                                </p:childTnLst>
                              </p:cTn>
                            </p:par>
                            <p:par>
                              <p:cTn id="48" fill="hold">
                                <p:stCondLst>
                                  <p:cond delay="3960"/>
                                </p:stCondLst>
                                <p:childTnLst>
                                  <p:par>
                                    <p:cTn id="49" presetID="22" presetClass="entr" presetSubtype="4"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500"/>
                                            <p:tgtEl>
                                              <p:spTgt spid="52"/>
                                            </p:tgtEl>
                                          </p:cBhvr>
                                        </p:animEffect>
                                      </p:childTnLst>
                                    </p:cTn>
                                  </p:par>
                                </p:childTnLst>
                              </p:cTn>
                            </p:par>
                            <p:par>
                              <p:cTn id="52" fill="hold">
                                <p:stCondLst>
                                  <p:cond delay="4460"/>
                                </p:stCondLst>
                                <p:childTnLst>
                                  <p:par>
                                    <p:cTn id="53" presetID="31"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 calcmode="lin" valueType="num">
                                          <p:cBhvr>
                                            <p:cTn id="57" dur="500" fill="hold"/>
                                            <p:tgtEl>
                                              <p:spTgt spid="55"/>
                                            </p:tgtEl>
                                            <p:attrNameLst>
                                              <p:attrName>style.rotation</p:attrName>
                                            </p:attrNameLst>
                                          </p:cBhvr>
                                          <p:tavLst>
                                            <p:tav tm="0">
                                              <p:val>
                                                <p:fltVal val="90"/>
                                              </p:val>
                                            </p:tav>
                                            <p:tav tm="100000">
                                              <p:val>
                                                <p:fltVal val="0"/>
                                              </p:val>
                                            </p:tav>
                                          </p:tavLst>
                                        </p:anim>
                                        <p:animEffect transition="in" filter="fade">
                                          <p:cBhvr>
                                            <p:cTn id="5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19" grpId="0" animBg="1"/>
          <p:bldP spid="20" grpId="0" animBg="1"/>
          <p:bldP spid="21" grpId="0" animBg="1"/>
          <p:bldP spid="22" grpId="0" animBg="1"/>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300" fill="hold"/>
                                            <p:tgtEl>
                                              <p:spTgt spid="28"/>
                                            </p:tgtEl>
                                            <p:attrNameLst>
                                              <p:attrName>ppt_x</p:attrName>
                                            </p:attrNameLst>
                                          </p:cBhvr>
                                          <p:tavLst>
                                            <p:tav tm="0">
                                              <p:val>
                                                <p:strVal val="0-#ppt_w/2"/>
                                              </p:val>
                                            </p:tav>
                                            <p:tav tm="100000">
                                              <p:val>
                                                <p:strVal val="#ppt_x"/>
                                              </p:val>
                                            </p:tav>
                                          </p:tavLst>
                                        </p:anim>
                                        <p:anim calcmode="lin" valueType="num">
                                          <p:cBhvr additive="base">
                                            <p:cTn id="8" dur="300" fill="hold"/>
                                            <p:tgtEl>
                                              <p:spTgt spid="2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4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5"/>
                                            </p:tgtEl>
                                            <p:attrNameLst>
                                              <p:attrName>ppt_y</p:attrName>
                                            </p:attrNameLst>
                                          </p:cBhvr>
                                          <p:tavLst>
                                            <p:tav tm="0">
                                              <p:val>
                                                <p:strVal val="#ppt_y"/>
                                              </p:val>
                                            </p:tav>
                                            <p:tav tm="100000">
                                              <p:val>
                                                <p:strVal val="#ppt_y"/>
                                              </p:val>
                                            </p:tav>
                                          </p:tavLst>
                                        </p:anim>
                                        <p:anim calcmode="lin" valueType="num">
                                          <p:cBhvr>
                                            <p:cTn id="13" dur="4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5"/>
                                            </p:tgtEl>
                                          </p:cBhvr>
                                        </p:animEffect>
                                      </p:childTnLst>
                                    </p:cTn>
                                  </p:par>
                                </p:childTnLst>
                              </p:cTn>
                            </p:par>
                            <p:par>
                              <p:cTn id="16" fill="hold">
                                <p:stCondLst>
                                  <p:cond delay="760"/>
                                </p:stCondLst>
                                <p:childTnLst>
                                  <p:par>
                                    <p:cTn id="17" presetID="2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126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300"/>
                                            <p:tgtEl>
                                              <p:spTgt spid="19"/>
                                            </p:tgtEl>
                                          </p:cBhvr>
                                        </p:animEffect>
                                      </p:childTnLst>
                                    </p:cTn>
                                  </p:par>
                                </p:childTnLst>
                              </p:cTn>
                            </p:par>
                            <p:par>
                              <p:cTn id="24" fill="hold">
                                <p:stCondLst>
                                  <p:cond delay="1560"/>
                                </p:stCondLst>
                                <p:childTnLst>
                                  <p:par>
                                    <p:cTn id="25" presetID="22" presetClass="entr" presetSubtype="4"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par>
                              <p:cTn id="28" fill="hold">
                                <p:stCondLst>
                                  <p:cond delay="206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300"/>
                                            <p:tgtEl>
                                              <p:spTgt spid="20"/>
                                            </p:tgtEl>
                                          </p:cBhvr>
                                        </p:animEffect>
                                      </p:childTnLst>
                                    </p:cTn>
                                  </p:par>
                                </p:childTnLst>
                              </p:cTn>
                            </p:par>
                            <p:par>
                              <p:cTn id="32" fill="hold">
                                <p:stCondLst>
                                  <p:cond delay="2360"/>
                                </p:stCondLst>
                                <p:childTnLst>
                                  <p:par>
                                    <p:cTn id="33" presetID="22" presetClass="entr" presetSubtype="4"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500"/>
                                            <p:tgtEl>
                                              <p:spTgt spid="46"/>
                                            </p:tgtEl>
                                          </p:cBhvr>
                                        </p:animEffect>
                                      </p:childTnLst>
                                    </p:cTn>
                                  </p:par>
                                </p:childTnLst>
                              </p:cTn>
                            </p:par>
                            <p:par>
                              <p:cTn id="36" fill="hold">
                                <p:stCondLst>
                                  <p:cond delay="2860"/>
                                </p:stCondLst>
                                <p:childTnLst>
                                  <p:par>
                                    <p:cTn id="37" presetID="22"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300"/>
                                            <p:tgtEl>
                                              <p:spTgt spid="21"/>
                                            </p:tgtEl>
                                          </p:cBhvr>
                                        </p:animEffect>
                                      </p:childTnLst>
                                    </p:cTn>
                                  </p:par>
                                </p:childTnLst>
                              </p:cTn>
                            </p:par>
                            <p:par>
                              <p:cTn id="40" fill="hold">
                                <p:stCondLst>
                                  <p:cond delay="3160"/>
                                </p:stCondLst>
                                <p:childTnLst>
                                  <p:par>
                                    <p:cTn id="41" presetID="22" presetClass="entr" presetSubtype="4"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childTnLst>
                              </p:cTn>
                            </p:par>
                            <p:par>
                              <p:cTn id="44" fill="hold">
                                <p:stCondLst>
                                  <p:cond delay="3660"/>
                                </p:stCondLst>
                                <p:childTnLst>
                                  <p:par>
                                    <p:cTn id="45" presetID="2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300"/>
                                            <p:tgtEl>
                                              <p:spTgt spid="22"/>
                                            </p:tgtEl>
                                          </p:cBhvr>
                                        </p:animEffect>
                                      </p:childTnLst>
                                    </p:cTn>
                                  </p:par>
                                </p:childTnLst>
                              </p:cTn>
                            </p:par>
                            <p:par>
                              <p:cTn id="48" fill="hold">
                                <p:stCondLst>
                                  <p:cond delay="3960"/>
                                </p:stCondLst>
                                <p:childTnLst>
                                  <p:par>
                                    <p:cTn id="49" presetID="22" presetClass="entr" presetSubtype="4"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500"/>
                                            <p:tgtEl>
                                              <p:spTgt spid="52"/>
                                            </p:tgtEl>
                                          </p:cBhvr>
                                        </p:animEffect>
                                      </p:childTnLst>
                                    </p:cTn>
                                  </p:par>
                                </p:childTnLst>
                              </p:cTn>
                            </p:par>
                            <p:par>
                              <p:cTn id="52" fill="hold">
                                <p:stCondLst>
                                  <p:cond delay="4460"/>
                                </p:stCondLst>
                                <p:childTnLst>
                                  <p:par>
                                    <p:cTn id="53" presetID="31"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 calcmode="lin" valueType="num">
                                          <p:cBhvr>
                                            <p:cTn id="57" dur="500" fill="hold"/>
                                            <p:tgtEl>
                                              <p:spTgt spid="55"/>
                                            </p:tgtEl>
                                            <p:attrNameLst>
                                              <p:attrName>style.rotation</p:attrName>
                                            </p:attrNameLst>
                                          </p:cBhvr>
                                          <p:tavLst>
                                            <p:tav tm="0">
                                              <p:val>
                                                <p:fltVal val="90"/>
                                              </p:val>
                                            </p:tav>
                                            <p:tav tm="100000">
                                              <p:val>
                                                <p:fltVal val="0"/>
                                              </p:val>
                                            </p:tav>
                                          </p:tavLst>
                                        </p:anim>
                                        <p:animEffect transition="in" filter="fade">
                                          <p:cBhvr>
                                            <p:cTn id="5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19" grpId="0" animBg="1"/>
          <p:bldP spid="20" grpId="0" animBg="1"/>
          <p:bldP spid="21" grpId="0" animBg="1"/>
          <p:bldP spid="22" grpId="0" animBg="1"/>
          <p:bldP spid="5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674651" y="2121979"/>
            <a:ext cx="1872208" cy="1872208"/>
            <a:chOff x="467544" y="1578560"/>
            <a:chExt cx="1872208" cy="1872208"/>
          </a:xfrm>
        </p:grpSpPr>
        <p:sp>
          <p:nvSpPr>
            <p:cNvPr id="27" name="弦形 26"/>
            <p:cNvSpPr/>
            <p:nvPr/>
          </p:nvSpPr>
          <p:spPr>
            <a:xfrm rot="19715174">
              <a:off x="537184" y="1644658"/>
              <a:ext cx="1732929" cy="1732929"/>
            </a:xfrm>
            <a:prstGeom prst="chord">
              <a:avLst>
                <a:gd name="adj1" fmla="val 2700000"/>
                <a:gd name="adj2" fmla="val 117611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467544" y="1578560"/>
              <a:ext cx="1872208" cy="1872208"/>
              <a:chOff x="467544" y="1578560"/>
              <a:chExt cx="1872208" cy="1872208"/>
            </a:xfrm>
          </p:grpSpPr>
          <p:sp>
            <p:nvSpPr>
              <p:cNvPr id="29" name="椭圆 28"/>
              <p:cNvSpPr/>
              <p:nvPr/>
            </p:nvSpPr>
            <p:spPr>
              <a:xfrm>
                <a:off x="467544" y="1578560"/>
                <a:ext cx="1872208" cy="187220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0" name="TextBox 29"/>
              <p:cNvSpPr txBox="1"/>
              <p:nvPr/>
            </p:nvSpPr>
            <p:spPr>
              <a:xfrm>
                <a:off x="951440" y="2194119"/>
                <a:ext cx="904415" cy="523220"/>
              </a:xfrm>
              <a:prstGeom prst="rect">
                <a:avLst/>
              </a:prstGeom>
              <a:noFill/>
            </p:spPr>
            <p:txBody>
              <a:bodyPr wrap="none" rtlCol="0">
                <a:spAutoFit/>
              </a:bodyPr>
              <a:lstStyle/>
              <a:p>
                <a:pPr algn="ctr"/>
                <a:r>
                  <a:rPr lang="en-US" altLang="zh-CN" sz="2800" dirty="0" smtClean="0">
                    <a:solidFill>
                      <a:schemeClr val="accent2"/>
                    </a:solidFill>
                  </a:rPr>
                  <a:t>20%</a:t>
                </a:r>
                <a:endParaRPr lang="zh-CN" altLang="en-US" sz="2800" dirty="0">
                  <a:solidFill>
                    <a:schemeClr val="accent2"/>
                  </a:solidFill>
                </a:endParaRPr>
              </a:p>
            </p:txBody>
          </p:sp>
        </p:grpSp>
      </p:grpSp>
      <p:grpSp>
        <p:nvGrpSpPr>
          <p:cNvPr id="31" name="组合 30"/>
          <p:cNvGrpSpPr/>
          <p:nvPr/>
        </p:nvGrpSpPr>
        <p:grpSpPr>
          <a:xfrm>
            <a:off x="3810888" y="2121979"/>
            <a:ext cx="1872208" cy="1872208"/>
            <a:chOff x="2603781" y="1578560"/>
            <a:chExt cx="1872208" cy="1872208"/>
          </a:xfrm>
        </p:grpSpPr>
        <p:sp>
          <p:nvSpPr>
            <p:cNvPr id="32" name="弦形 31"/>
            <p:cNvSpPr/>
            <p:nvPr/>
          </p:nvSpPr>
          <p:spPr>
            <a:xfrm rot="18780312">
              <a:off x="2678221" y="1651667"/>
              <a:ext cx="1732929" cy="1732929"/>
            </a:xfrm>
            <a:prstGeom prst="chord">
              <a:avLst>
                <a:gd name="adj1" fmla="val 2700000"/>
                <a:gd name="adj2" fmla="val 136435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603781" y="1578560"/>
              <a:ext cx="1872208" cy="1872208"/>
              <a:chOff x="2603781" y="1578560"/>
              <a:chExt cx="1872208" cy="1872208"/>
            </a:xfrm>
          </p:grpSpPr>
          <p:sp>
            <p:nvSpPr>
              <p:cNvPr id="35" name="椭圆 34"/>
              <p:cNvSpPr/>
              <p:nvPr/>
            </p:nvSpPr>
            <p:spPr>
              <a:xfrm>
                <a:off x="2603781" y="1578560"/>
                <a:ext cx="1872208" cy="187220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6" name="TextBox 35"/>
              <p:cNvSpPr txBox="1"/>
              <p:nvPr/>
            </p:nvSpPr>
            <p:spPr>
              <a:xfrm>
                <a:off x="3092477" y="2194119"/>
                <a:ext cx="904415" cy="523220"/>
              </a:xfrm>
              <a:prstGeom prst="rect">
                <a:avLst/>
              </a:prstGeom>
              <a:noFill/>
            </p:spPr>
            <p:txBody>
              <a:bodyPr wrap="none" rtlCol="0">
                <a:spAutoFit/>
              </a:bodyPr>
              <a:lstStyle/>
              <a:p>
                <a:pPr algn="ctr"/>
                <a:r>
                  <a:rPr lang="en-US" altLang="zh-CN" sz="2800" dirty="0" smtClean="0">
                    <a:solidFill>
                      <a:schemeClr val="accent2"/>
                    </a:solidFill>
                  </a:rPr>
                  <a:t>40%</a:t>
                </a:r>
                <a:endParaRPr lang="zh-CN" altLang="en-US" sz="2800" dirty="0">
                  <a:solidFill>
                    <a:schemeClr val="accent2"/>
                  </a:solidFill>
                </a:endParaRPr>
              </a:p>
            </p:txBody>
          </p:sp>
        </p:grpSp>
      </p:grpSp>
      <p:grpSp>
        <p:nvGrpSpPr>
          <p:cNvPr id="37" name="组合 36"/>
          <p:cNvGrpSpPr/>
          <p:nvPr/>
        </p:nvGrpSpPr>
        <p:grpSpPr>
          <a:xfrm>
            <a:off x="5947125" y="2121979"/>
            <a:ext cx="1872208" cy="1872208"/>
            <a:chOff x="4740018" y="1578560"/>
            <a:chExt cx="1872208" cy="1872208"/>
          </a:xfrm>
        </p:grpSpPr>
        <p:sp>
          <p:nvSpPr>
            <p:cNvPr id="38" name="椭圆 37"/>
            <p:cNvSpPr/>
            <p:nvPr/>
          </p:nvSpPr>
          <p:spPr>
            <a:xfrm>
              <a:off x="4740018" y="1578560"/>
              <a:ext cx="1872208" cy="187220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弦形 38"/>
            <p:cNvSpPr/>
            <p:nvPr/>
          </p:nvSpPr>
          <p:spPr>
            <a:xfrm rot="18000000">
              <a:off x="4824171" y="1651666"/>
              <a:ext cx="1732929" cy="1732929"/>
            </a:xfrm>
            <a:prstGeom prst="chord">
              <a:avLst>
                <a:gd name="adj1" fmla="val 2700000"/>
                <a:gd name="adj2" fmla="val 152720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5242800" y="2194119"/>
              <a:ext cx="904415" cy="523220"/>
            </a:xfrm>
            <a:prstGeom prst="rect">
              <a:avLst/>
            </a:prstGeom>
            <a:noFill/>
          </p:spPr>
          <p:txBody>
            <a:bodyPr wrap="none" rtlCol="0">
              <a:spAutoFit/>
            </a:bodyPr>
            <a:lstStyle/>
            <a:p>
              <a:pPr algn="ctr"/>
              <a:r>
                <a:rPr lang="en-US" altLang="zh-CN" sz="2800" dirty="0" smtClean="0">
                  <a:solidFill>
                    <a:srgbClr val="F8F8F8"/>
                  </a:solidFill>
                </a:rPr>
                <a:t>60%</a:t>
              </a:r>
              <a:endParaRPr lang="zh-CN" altLang="en-US" sz="2800" dirty="0">
                <a:solidFill>
                  <a:srgbClr val="F8F8F8"/>
                </a:solidFill>
              </a:endParaRPr>
            </a:p>
          </p:txBody>
        </p:sp>
      </p:grpSp>
      <p:grpSp>
        <p:nvGrpSpPr>
          <p:cNvPr id="41" name="组合 40"/>
          <p:cNvGrpSpPr/>
          <p:nvPr/>
        </p:nvGrpSpPr>
        <p:grpSpPr>
          <a:xfrm>
            <a:off x="8083363" y="2121979"/>
            <a:ext cx="1872208" cy="1872208"/>
            <a:chOff x="6876256" y="1578560"/>
            <a:chExt cx="1872208" cy="1872208"/>
          </a:xfrm>
        </p:grpSpPr>
        <p:sp>
          <p:nvSpPr>
            <p:cNvPr id="63" name="椭圆 62"/>
            <p:cNvSpPr/>
            <p:nvPr/>
          </p:nvSpPr>
          <p:spPr>
            <a:xfrm>
              <a:off x="6876256" y="1578560"/>
              <a:ext cx="1872208" cy="1872208"/>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4" name="弦形 63"/>
            <p:cNvSpPr/>
            <p:nvPr/>
          </p:nvSpPr>
          <p:spPr>
            <a:xfrm rot="16358992">
              <a:off x="6960409" y="1648200"/>
              <a:ext cx="1732929" cy="1732929"/>
            </a:xfrm>
            <a:prstGeom prst="chord">
              <a:avLst>
                <a:gd name="adj1" fmla="val 2700000"/>
                <a:gd name="adj2" fmla="val 1853352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5" name="TextBox 64"/>
            <p:cNvSpPr txBox="1"/>
            <p:nvPr/>
          </p:nvSpPr>
          <p:spPr>
            <a:xfrm>
              <a:off x="7382218" y="2194119"/>
              <a:ext cx="904415" cy="523220"/>
            </a:xfrm>
            <a:prstGeom prst="rect">
              <a:avLst/>
            </a:prstGeom>
            <a:noFill/>
          </p:spPr>
          <p:txBody>
            <a:bodyPr wrap="none" rtlCol="0">
              <a:spAutoFit/>
            </a:bodyPr>
            <a:lstStyle/>
            <a:p>
              <a:pPr algn="ctr"/>
              <a:r>
                <a:rPr lang="en-US" altLang="zh-CN" sz="2800" dirty="0" smtClean="0">
                  <a:solidFill>
                    <a:srgbClr val="F8F8F8"/>
                  </a:solidFill>
                </a:rPr>
                <a:t>90%</a:t>
              </a:r>
              <a:endParaRPr lang="zh-CN" altLang="en-US" sz="2800" dirty="0">
                <a:solidFill>
                  <a:srgbClr val="F8F8F8"/>
                </a:solidFill>
              </a:endParaRPr>
            </a:p>
          </p:txBody>
        </p:sp>
      </p:grpSp>
      <p:cxnSp>
        <p:nvCxnSpPr>
          <p:cNvPr id="66" name="直接连接符 65"/>
          <p:cNvCxnSpPr/>
          <p:nvPr/>
        </p:nvCxnSpPr>
        <p:spPr>
          <a:xfrm>
            <a:off x="1602643" y="4234317"/>
            <a:ext cx="833693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458627" y="4500863"/>
            <a:ext cx="2252948" cy="1559788"/>
            <a:chOff x="251520" y="3957444"/>
            <a:chExt cx="2252948" cy="1559788"/>
          </a:xfrm>
        </p:grpSpPr>
        <p:sp>
          <p:nvSpPr>
            <p:cNvPr id="68" name="TextBox 67"/>
            <p:cNvSpPr txBox="1"/>
            <p:nvPr/>
          </p:nvSpPr>
          <p:spPr>
            <a:xfrm>
              <a:off x="323528" y="3957444"/>
              <a:ext cx="2108932" cy="369332"/>
            </a:xfrm>
            <a:prstGeom prst="rect">
              <a:avLst/>
            </a:prstGeom>
            <a:noFill/>
          </p:spPr>
          <p:txBody>
            <a:bodyPr wrap="square" rtlCol="0">
              <a:spAutoFit/>
            </a:bodyPr>
            <a:lstStyle/>
            <a:p>
              <a:pPr algn="ctr"/>
              <a:r>
                <a:rPr lang="zh-CN" altLang="en-US" b="1" dirty="0" smtClean="0">
                  <a:solidFill>
                    <a:schemeClr val="accent2"/>
                  </a:solidFill>
                  <a:latin typeface="+mn-ea"/>
                  <a:ea typeface="+mn-ea"/>
                </a:rPr>
                <a:t>单击添加文本</a:t>
              </a:r>
              <a:endParaRPr lang="zh-CN" altLang="en-US" b="1" dirty="0">
                <a:solidFill>
                  <a:schemeClr val="accent2"/>
                </a:solidFill>
                <a:latin typeface="+mn-ea"/>
                <a:ea typeface="+mn-ea"/>
              </a:endParaRPr>
            </a:p>
          </p:txBody>
        </p:sp>
        <p:sp>
          <p:nvSpPr>
            <p:cNvPr id="69" name="矩形 68"/>
            <p:cNvSpPr/>
            <p:nvPr/>
          </p:nvSpPr>
          <p:spPr>
            <a:xfrm>
              <a:off x="251520" y="4440014"/>
              <a:ext cx="2252948" cy="1077218"/>
            </a:xfrm>
            <a:prstGeom prst="rect">
              <a:avLst/>
            </a:prstGeom>
          </p:spPr>
          <p:txBody>
            <a:bodyPr wrap="square">
              <a:spAutoFit/>
            </a:bodyPr>
            <a:lstStyle/>
            <a:p>
              <a:pPr lvl="0" algn="ct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lvl="0" algn="ct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lvl="0" algn="ct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lvl="0" algn="ctr"/>
              <a:r>
                <a:rPr lang="zh-CN" altLang="en-US" sz="1600" dirty="0">
                  <a:solidFill>
                    <a:schemeClr val="accent2"/>
                  </a:solidFill>
                  <a:latin typeface="+mn-ea"/>
                  <a:ea typeface="+mn-ea"/>
                </a:rPr>
                <a:t>单击此处添加文本</a:t>
              </a:r>
            </a:p>
          </p:txBody>
        </p:sp>
      </p:grpSp>
      <p:grpSp>
        <p:nvGrpSpPr>
          <p:cNvPr id="70" name="组合 69"/>
          <p:cNvGrpSpPr/>
          <p:nvPr/>
        </p:nvGrpSpPr>
        <p:grpSpPr>
          <a:xfrm>
            <a:off x="3579413" y="4500863"/>
            <a:ext cx="2252948" cy="1559788"/>
            <a:chOff x="2372306" y="3957444"/>
            <a:chExt cx="2252948" cy="1559788"/>
          </a:xfrm>
        </p:grpSpPr>
        <p:sp>
          <p:nvSpPr>
            <p:cNvPr id="71" name="TextBox 70"/>
            <p:cNvSpPr txBox="1"/>
            <p:nvPr/>
          </p:nvSpPr>
          <p:spPr>
            <a:xfrm>
              <a:off x="2411760" y="3957444"/>
              <a:ext cx="2160240" cy="369332"/>
            </a:xfrm>
            <a:prstGeom prst="rect">
              <a:avLst/>
            </a:prstGeom>
            <a:noFill/>
          </p:spPr>
          <p:txBody>
            <a:bodyPr wrap="square" rtlCol="0">
              <a:spAutoFit/>
            </a:bodyPr>
            <a:lstStyle/>
            <a:p>
              <a:pPr algn="ctr"/>
              <a:r>
                <a:rPr lang="zh-CN" altLang="en-US" b="1" dirty="0" smtClean="0">
                  <a:solidFill>
                    <a:schemeClr val="accent2"/>
                  </a:solidFill>
                  <a:latin typeface="+mn-ea"/>
                  <a:ea typeface="+mn-ea"/>
                </a:rPr>
                <a:t>单击添加文本</a:t>
              </a:r>
              <a:endParaRPr lang="zh-CN" altLang="en-US" b="1" dirty="0">
                <a:solidFill>
                  <a:schemeClr val="accent2"/>
                </a:solidFill>
                <a:latin typeface="+mn-ea"/>
                <a:ea typeface="+mn-ea"/>
              </a:endParaRPr>
            </a:p>
          </p:txBody>
        </p:sp>
        <p:sp>
          <p:nvSpPr>
            <p:cNvPr id="72" name="矩形 71"/>
            <p:cNvSpPr/>
            <p:nvPr/>
          </p:nvSpPr>
          <p:spPr>
            <a:xfrm>
              <a:off x="2372306" y="4440014"/>
              <a:ext cx="2252948" cy="1077218"/>
            </a:xfrm>
            <a:prstGeom prst="rect">
              <a:avLst/>
            </a:prstGeom>
          </p:spPr>
          <p:txBody>
            <a:bodyPr wrap="square">
              <a:spAutoFit/>
            </a:bodyPr>
            <a:lstStyle/>
            <a:p>
              <a:pPr lvl="0" algn="ct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lvl="0" algn="ct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lvl="0" algn="ct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lvl="0" algn="ctr"/>
              <a:r>
                <a:rPr lang="zh-CN" altLang="en-US" sz="1600" dirty="0">
                  <a:solidFill>
                    <a:schemeClr val="accent2"/>
                  </a:solidFill>
                  <a:latin typeface="+mn-ea"/>
                  <a:ea typeface="+mn-ea"/>
                </a:rPr>
                <a:t>单击此处添加文本</a:t>
              </a:r>
            </a:p>
          </p:txBody>
        </p:sp>
      </p:grpSp>
      <p:grpSp>
        <p:nvGrpSpPr>
          <p:cNvPr id="73" name="组合 72"/>
          <p:cNvGrpSpPr/>
          <p:nvPr/>
        </p:nvGrpSpPr>
        <p:grpSpPr>
          <a:xfrm>
            <a:off x="5700199" y="4500863"/>
            <a:ext cx="2252948" cy="1559788"/>
            <a:chOff x="4493092" y="3957444"/>
            <a:chExt cx="2252948" cy="1559788"/>
          </a:xfrm>
        </p:grpSpPr>
        <p:sp>
          <p:nvSpPr>
            <p:cNvPr id="74" name="TextBox 73"/>
            <p:cNvSpPr txBox="1"/>
            <p:nvPr/>
          </p:nvSpPr>
          <p:spPr>
            <a:xfrm>
              <a:off x="4557204" y="3957444"/>
              <a:ext cx="2175036" cy="369332"/>
            </a:xfrm>
            <a:prstGeom prst="rect">
              <a:avLst/>
            </a:prstGeom>
            <a:noFill/>
          </p:spPr>
          <p:txBody>
            <a:bodyPr wrap="square" rtlCol="0">
              <a:spAutoFit/>
            </a:bodyPr>
            <a:lstStyle/>
            <a:p>
              <a:pPr algn="ctr"/>
              <a:r>
                <a:rPr lang="zh-CN" altLang="en-US" b="1" dirty="0" smtClean="0">
                  <a:solidFill>
                    <a:schemeClr val="accent2"/>
                  </a:solidFill>
                  <a:latin typeface="+mn-ea"/>
                  <a:ea typeface="+mn-ea"/>
                </a:rPr>
                <a:t>单击添加文本</a:t>
              </a:r>
              <a:endParaRPr lang="zh-CN" altLang="en-US" b="1" dirty="0">
                <a:solidFill>
                  <a:schemeClr val="accent2"/>
                </a:solidFill>
                <a:latin typeface="+mn-ea"/>
                <a:ea typeface="+mn-ea"/>
              </a:endParaRPr>
            </a:p>
          </p:txBody>
        </p:sp>
        <p:sp>
          <p:nvSpPr>
            <p:cNvPr id="75" name="矩形 74"/>
            <p:cNvSpPr/>
            <p:nvPr/>
          </p:nvSpPr>
          <p:spPr>
            <a:xfrm>
              <a:off x="4493092" y="4440014"/>
              <a:ext cx="2252948" cy="1077218"/>
            </a:xfrm>
            <a:prstGeom prst="rect">
              <a:avLst/>
            </a:prstGeom>
          </p:spPr>
          <p:txBody>
            <a:bodyPr wrap="square">
              <a:spAutoFit/>
            </a:bodyPr>
            <a:lstStyle/>
            <a:p>
              <a:pPr lvl="0" algn="ct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lvl="0" algn="ct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lvl="0" algn="ct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lvl="0" algn="ctr"/>
              <a:r>
                <a:rPr lang="zh-CN" altLang="en-US" sz="1600" dirty="0">
                  <a:solidFill>
                    <a:schemeClr val="accent2"/>
                  </a:solidFill>
                  <a:latin typeface="+mn-ea"/>
                  <a:ea typeface="+mn-ea"/>
                </a:rPr>
                <a:t>单击此处添加文本</a:t>
              </a:r>
            </a:p>
          </p:txBody>
        </p:sp>
      </p:grpSp>
      <p:grpSp>
        <p:nvGrpSpPr>
          <p:cNvPr id="76" name="组合 75"/>
          <p:cNvGrpSpPr/>
          <p:nvPr/>
        </p:nvGrpSpPr>
        <p:grpSpPr>
          <a:xfrm>
            <a:off x="7990655" y="4500863"/>
            <a:ext cx="2252948" cy="1559788"/>
            <a:chOff x="6783548" y="3957444"/>
            <a:chExt cx="2252948" cy="1559788"/>
          </a:xfrm>
        </p:grpSpPr>
        <p:sp>
          <p:nvSpPr>
            <p:cNvPr id="77" name="TextBox 76"/>
            <p:cNvSpPr txBox="1"/>
            <p:nvPr/>
          </p:nvSpPr>
          <p:spPr>
            <a:xfrm>
              <a:off x="6921276" y="3957444"/>
              <a:ext cx="1971204" cy="369332"/>
            </a:xfrm>
            <a:prstGeom prst="rect">
              <a:avLst/>
            </a:prstGeom>
            <a:noFill/>
          </p:spPr>
          <p:txBody>
            <a:bodyPr wrap="square" rtlCol="0">
              <a:spAutoFit/>
            </a:bodyPr>
            <a:lstStyle/>
            <a:p>
              <a:pPr algn="ctr"/>
              <a:r>
                <a:rPr lang="zh-CN" altLang="en-US" b="1" dirty="0" smtClean="0">
                  <a:solidFill>
                    <a:schemeClr val="accent2"/>
                  </a:solidFill>
                  <a:latin typeface="+mn-ea"/>
                  <a:ea typeface="+mn-ea"/>
                </a:rPr>
                <a:t>单击添加文本</a:t>
              </a:r>
              <a:endParaRPr lang="zh-CN" altLang="en-US" b="1" dirty="0">
                <a:solidFill>
                  <a:schemeClr val="accent2"/>
                </a:solidFill>
                <a:latin typeface="+mn-ea"/>
                <a:ea typeface="+mn-ea"/>
              </a:endParaRPr>
            </a:p>
          </p:txBody>
        </p:sp>
        <p:sp>
          <p:nvSpPr>
            <p:cNvPr id="78" name="矩形 77"/>
            <p:cNvSpPr/>
            <p:nvPr/>
          </p:nvSpPr>
          <p:spPr>
            <a:xfrm>
              <a:off x="6783548" y="4440014"/>
              <a:ext cx="2252948" cy="1077218"/>
            </a:xfrm>
            <a:prstGeom prst="rect">
              <a:avLst/>
            </a:prstGeom>
          </p:spPr>
          <p:txBody>
            <a:bodyPr wrap="square">
              <a:spAutoFit/>
            </a:bodyPr>
            <a:lstStyle/>
            <a:p>
              <a:pPr lvl="0" algn="ct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lvl="0" algn="ct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lvl="0" algn="ctr"/>
              <a:r>
                <a:rPr lang="zh-CN" altLang="en-US" sz="1600" dirty="0">
                  <a:solidFill>
                    <a:schemeClr val="accent2"/>
                  </a:solidFill>
                  <a:latin typeface="+mn-ea"/>
                  <a:ea typeface="+mn-ea"/>
                </a:rPr>
                <a:t>单击此处添加文本</a:t>
              </a:r>
              <a:endParaRPr lang="en-US" altLang="zh-CN" sz="1600" dirty="0">
                <a:solidFill>
                  <a:schemeClr val="accent2"/>
                </a:solidFill>
                <a:latin typeface="+mn-ea"/>
                <a:ea typeface="+mn-ea"/>
              </a:endParaRPr>
            </a:p>
            <a:p>
              <a:pPr lvl="0" algn="ctr"/>
              <a:r>
                <a:rPr lang="zh-CN" altLang="en-US" sz="1600" dirty="0">
                  <a:solidFill>
                    <a:schemeClr val="accent2"/>
                  </a:solidFill>
                  <a:latin typeface="+mn-ea"/>
                  <a:ea typeface="+mn-ea"/>
                </a:rPr>
                <a:t>单击此处添加文本</a:t>
              </a:r>
            </a:p>
          </p:txBody>
        </p:sp>
      </p:grpSp>
      <p:sp>
        <p:nvSpPr>
          <p:cNvPr id="42" name="TextBox 41"/>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2.1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45"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37807228"/>
      </p:ext>
    </p:extLst>
  </p:cSld>
  <p:clrMapOvr>
    <a:masterClrMapping/>
  </p:clrMapOvr>
  <mc:AlternateContent xmlns:mc="http://schemas.openxmlformats.org/markup-compatibility/2006" xmlns:p14="http://schemas.microsoft.com/office/powerpoint/2010/main">
    <mc:Choice Requires="p14">
      <p:transition spd="slow" p14:dur="800" advTm="4925">
        <p14:prism/>
      </p:transition>
    </mc:Choice>
    <mc:Fallback xmlns="">
      <p:transition spd="slow" advTm="4925">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14:bounceEnd="33333">
                                          <p:cBhvr additive="base">
                                            <p:cTn id="7" dur="300" fill="hold"/>
                                            <p:tgtEl>
                                              <p:spTgt spid="45"/>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45"/>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42"/>
                                            </p:tgtEl>
                                            <p:attrNameLst>
                                              <p:attrName>style.visibility</p:attrName>
                                            </p:attrNameLst>
                                          </p:cBhvr>
                                          <p:to>
                                            <p:strVal val="visible"/>
                                          </p:to>
                                        </p:set>
                                        <p:anim calcmode="lin" valueType="num">
                                          <p:cBhvr>
                                            <p:cTn id="11" dur="4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42"/>
                                            </p:tgtEl>
                                            <p:attrNameLst>
                                              <p:attrName>ppt_y</p:attrName>
                                            </p:attrNameLst>
                                          </p:cBhvr>
                                          <p:tavLst>
                                            <p:tav tm="0">
                                              <p:val>
                                                <p:strVal val="#ppt_y"/>
                                              </p:val>
                                            </p:tav>
                                            <p:tav tm="100000">
                                              <p:val>
                                                <p:strVal val="#ppt_y"/>
                                              </p:val>
                                            </p:tav>
                                          </p:tavLst>
                                        </p:anim>
                                        <p:anim calcmode="lin" valueType="num">
                                          <p:cBhvr>
                                            <p:cTn id="13" dur="4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42"/>
                                            </p:tgtEl>
                                          </p:cBhvr>
                                        </p:animEffect>
                                      </p:childTnLst>
                                    </p:cTn>
                                  </p:par>
                                </p:childTnLst>
                              </p:cTn>
                            </p:par>
                            <p:par>
                              <p:cTn id="16" fill="hold">
                                <p:stCondLst>
                                  <p:cond delay="760"/>
                                </p:stCondLst>
                                <p:childTnLst>
                                  <p:par>
                                    <p:cTn id="17" presetID="2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500"/>
                                            <p:tgtEl>
                                              <p:spTgt spid="66"/>
                                            </p:tgtEl>
                                          </p:cBhvr>
                                        </p:animEffect>
                                      </p:childTnLst>
                                    </p:cTn>
                                  </p:par>
                                </p:childTnLst>
                              </p:cTn>
                            </p:par>
                            <p:par>
                              <p:cTn id="20" fill="hold">
                                <p:stCondLst>
                                  <p:cond delay="1260"/>
                                </p:stCondLst>
                                <p:childTnLst>
                                  <p:par>
                                    <p:cTn id="21" presetID="2" presetClass="entr" presetSubtype="1" fill="hold" nodeType="afterEffect" p14:presetBounceEnd="48000">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14:bounceEnd="48000">
                                          <p:cBhvr additive="base">
                                            <p:cTn id="23" dur="500" fill="hold"/>
                                            <p:tgtEl>
                                              <p:spTgt spid="26"/>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up)">
                                          <p:cBhvr>
                                            <p:cTn id="27" dur="500"/>
                                            <p:tgtEl>
                                              <p:spTgt spid="67"/>
                                            </p:tgtEl>
                                          </p:cBhvr>
                                        </p:animEffect>
                                      </p:childTnLst>
                                    </p:cTn>
                                  </p:par>
                                </p:childTnLst>
                              </p:cTn>
                            </p:par>
                            <p:par>
                              <p:cTn id="28" fill="hold">
                                <p:stCondLst>
                                  <p:cond delay="1760"/>
                                </p:stCondLst>
                                <p:childTnLst>
                                  <p:par>
                                    <p:cTn id="29" presetID="2" presetClass="entr" presetSubtype="1" fill="hold" nodeType="afterEffect" p14:presetBounceEnd="48000">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14:bounceEnd="48000">
                                          <p:cBhvr additive="base">
                                            <p:cTn id="31" dur="500" fill="hold"/>
                                            <p:tgtEl>
                                              <p:spTgt spid="31"/>
                                            </p:tgtEl>
                                            <p:attrNameLst>
                                              <p:attrName>ppt_x</p:attrName>
                                            </p:attrNameLst>
                                          </p:cBhvr>
                                          <p:tavLst>
                                            <p:tav tm="0">
                                              <p:val>
                                                <p:strVal val="#ppt_x"/>
                                              </p:val>
                                            </p:tav>
                                            <p:tav tm="100000">
                                              <p:val>
                                                <p:strVal val="#ppt_x"/>
                                              </p:val>
                                            </p:tav>
                                          </p:tavLst>
                                        </p:anim>
                                        <p:anim calcmode="lin" valueType="num" p14:bounceEnd="48000">
                                          <p:cBhvr additive="base">
                                            <p:cTn id="32" dur="500" fill="hold"/>
                                            <p:tgtEl>
                                              <p:spTgt spid="31"/>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up)">
                                          <p:cBhvr>
                                            <p:cTn id="35" dur="500"/>
                                            <p:tgtEl>
                                              <p:spTgt spid="70"/>
                                            </p:tgtEl>
                                          </p:cBhvr>
                                        </p:animEffect>
                                      </p:childTnLst>
                                    </p:cTn>
                                  </p:par>
                                </p:childTnLst>
                              </p:cTn>
                            </p:par>
                            <p:par>
                              <p:cTn id="36" fill="hold">
                                <p:stCondLst>
                                  <p:cond delay="2260"/>
                                </p:stCondLst>
                                <p:childTnLst>
                                  <p:par>
                                    <p:cTn id="37" presetID="2" presetClass="entr" presetSubtype="1" fill="hold" nodeType="afterEffect" p14:presetBounceEnd="48000">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14:bounceEnd="48000">
                                          <p:cBhvr additive="base">
                                            <p:cTn id="39" dur="500" fill="hold"/>
                                            <p:tgtEl>
                                              <p:spTgt spid="37"/>
                                            </p:tgtEl>
                                            <p:attrNameLst>
                                              <p:attrName>ppt_x</p:attrName>
                                            </p:attrNameLst>
                                          </p:cBhvr>
                                          <p:tavLst>
                                            <p:tav tm="0">
                                              <p:val>
                                                <p:strVal val="#ppt_x"/>
                                              </p:val>
                                            </p:tav>
                                            <p:tav tm="100000">
                                              <p:val>
                                                <p:strVal val="#ppt_x"/>
                                              </p:val>
                                            </p:tav>
                                          </p:tavLst>
                                        </p:anim>
                                        <p:anim calcmode="lin" valueType="num" p14:bounceEnd="48000">
                                          <p:cBhvr additive="base">
                                            <p:cTn id="40" dur="500" fill="hold"/>
                                            <p:tgtEl>
                                              <p:spTgt spid="37"/>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up)">
                                          <p:cBhvr>
                                            <p:cTn id="43" dur="500"/>
                                            <p:tgtEl>
                                              <p:spTgt spid="73"/>
                                            </p:tgtEl>
                                          </p:cBhvr>
                                        </p:animEffect>
                                      </p:childTnLst>
                                    </p:cTn>
                                  </p:par>
                                </p:childTnLst>
                              </p:cTn>
                            </p:par>
                            <p:par>
                              <p:cTn id="44" fill="hold">
                                <p:stCondLst>
                                  <p:cond delay="2760"/>
                                </p:stCondLst>
                                <p:childTnLst>
                                  <p:par>
                                    <p:cTn id="45" presetID="2" presetClass="entr" presetSubtype="1" fill="hold" nodeType="afterEffect" p14:presetBounceEnd="48000">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14:bounceEnd="48000">
                                          <p:cBhvr additive="base">
                                            <p:cTn id="47" dur="500" fill="hold"/>
                                            <p:tgtEl>
                                              <p:spTgt spid="41"/>
                                            </p:tgtEl>
                                            <p:attrNameLst>
                                              <p:attrName>ppt_x</p:attrName>
                                            </p:attrNameLst>
                                          </p:cBhvr>
                                          <p:tavLst>
                                            <p:tav tm="0">
                                              <p:val>
                                                <p:strVal val="#ppt_x"/>
                                              </p:val>
                                            </p:tav>
                                            <p:tav tm="100000">
                                              <p:val>
                                                <p:strVal val="#ppt_x"/>
                                              </p:val>
                                            </p:tav>
                                          </p:tavLst>
                                        </p:anim>
                                        <p:anim calcmode="lin" valueType="num" p14:bounceEnd="48000">
                                          <p:cBhvr additive="base">
                                            <p:cTn id="48" dur="500" fill="hold"/>
                                            <p:tgtEl>
                                              <p:spTgt spid="41"/>
                                            </p:tgtEl>
                                            <p:attrNameLst>
                                              <p:attrName>ppt_y</p:attrName>
                                            </p:attrNameLst>
                                          </p:cBhvr>
                                          <p:tavLst>
                                            <p:tav tm="0">
                                              <p:val>
                                                <p:strVal val="0-#ppt_h/2"/>
                                              </p:val>
                                            </p:tav>
                                            <p:tav tm="100000">
                                              <p:val>
                                                <p:strVal val="#ppt_y"/>
                                              </p:val>
                                            </p:tav>
                                          </p:tavLst>
                                        </p:anim>
                                      </p:childTnLst>
                                    </p:cTn>
                                  </p:par>
                                  <p:par>
                                    <p:cTn id="49" presetID="22" presetClass="entr" presetSubtype="1"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up)">
                                          <p:cBhvr>
                                            <p:cTn id="5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300" fill="hold"/>
                                            <p:tgtEl>
                                              <p:spTgt spid="45"/>
                                            </p:tgtEl>
                                            <p:attrNameLst>
                                              <p:attrName>ppt_x</p:attrName>
                                            </p:attrNameLst>
                                          </p:cBhvr>
                                          <p:tavLst>
                                            <p:tav tm="0">
                                              <p:val>
                                                <p:strVal val="0-#ppt_w/2"/>
                                              </p:val>
                                            </p:tav>
                                            <p:tav tm="100000">
                                              <p:val>
                                                <p:strVal val="#ppt_x"/>
                                              </p:val>
                                            </p:tav>
                                          </p:tavLst>
                                        </p:anim>
                                        <p:anim calcmode="lin" valueType="num">
                                          <p:cBhvr additive="base">
                                            <p:cTn id="8" dur="300" fill="hold"/>
                                            <p:tgtEl>
                                              <p:spTgt spid="45"/>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42"/>
                                            </p:tgtEl>
                                            <p:attrNameLst>
                                              <p:attrName>style.visibility</p:attrName>
                                            </p:attrNameLst>
                                          </p:cBhvr>
                                          <p:to>
                                            <p:strVal val="visible"/>
                                          </p:to>
                                        </p:set>
                                        <p:anim calcmode="lin" valueType="num">
                                          <p:cBhvr>
                                            <p:cTn id="11" dur="4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42"/>
                                            </p:tgtEl>
                                            <p:attrNameLst>
                                              <p:attrName>ppt_y</p:attrName>
                                            </p:attrNameLst>
                                          </p:cBhvr>
                                          <p:tavLst>
                                            <p:tav tm="0">
                                              <p:val>
                                                <p:strVal val="#ppt_y"/>
                                              </p:val>
                                            </p:tav>
                                            <p:tav tm="100000">
                                              <p:val>
                                                <p:strVal val="#ppt_y"/>
                                              </p:val>
                                            </p:tav>
                                          </p:tavLst>
                                        </p:anim>
                                        <p:anim calcmode="lin" valueType="num">
                                          <p:cBhvr>
                                            <p:cTn id="13" dur="4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42"/>
                                            </p:tgtEl>
                                          </p:cBhvr>
                                        </p:animEffect>
                                      </p:childTnLst>
                                    </p:cTn>
                                  </p:par>
                                </p:childTnLst>
                              </p:cTn>
                            </p:par>
                            <p:par>
                              <p:cTn id="16" fill="hold">
                                <p:stCondLst>
                                  <p:cond delay="760"/>
                                </p:stCondLst>
                                <p:childTnLst>
                                  <p:par>
                                    <p:cTn id="17" presetID="2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500"/>
                                            <p:tgtEl>
                                              <p:spTgt spid="66"/>
                                            </p:tgtEl>
                                          </p:cBhvr>
                                        </p:animEffect>
                                      </p:childTnLst>
                                    </p:cTn>
                                  </p:par>
                                </p:childTnLst>
                              </p:cTn>
                            </p:par>
                            <p:par>
                              <p:cTn id="20" fill="hold">
                                <p:stCondLst>
                                  <p:cond delay="1260"/>
                                </p:stCondLst>
                                <p:childTnLst>
                                  <p:par>
                                    <p:cTn id="21" presetID="2" presetClass="entr" presetSubtype="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up)">
                                          <p:cBhvr>
                                            <p:cTn id="27" dur="500"/>
                                            <p:tgtEl>
                                              <p:spTgt spid="67"/>
                                            </p:tgtEl>
                                          </p:cBhvr>
                                        </p:animEffect>
                                      </p:childTnLst>
                                    </p:cTn>
                                  </p:par>
                                </p:childTnLst>
                              </p:cTn>
                            </p:par>
                            <p:par>
                              <p:cTn id="28" fill="hold">
                                <p:stCondLst>
                                  <p:cond delay="1760"/>
                                </p:stCondLst>
                                <p:childTnLst>
                                  <p:par>
                                    <p:cTn id="29" presetID="2" presetClass="entr" presetSubtype="1"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up)">
                                          <p:cBhvr>
                                            <p:cTn id="35" dur="500"/>
                                            <p:tgtEl>
                                              <p:spTgt spid="70"/>
                                            </p:tgtEl>
                                          </p:cBhvr>
                                        </p:animEffect>
                                      </p:childTnLst>
                                    </p:cTn>
                                  </p:par>
                                </p:childTnLst>
                              </p:cTn>
                            </p:par>
                            <p:par>
                              <p:cTn id="36" fill="hold">
                                <p:stCondLst>
                                  <p:cond delay="2260"/>
                                </p:stCondLst>
                                <p:childTnLst>
                                  <p:par>
                                    <p:cTn id="37" presetID="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up)">
                                          <p:cBhvr>
                                            <p:cTn id="43" dur="500"/>
                                            <p:tgtEl>
                                              <p:spTgt spid="73"/>
                                            </p:tgtEl>
                                          </p:cBhvr>
                                        </p:animEffect>
                                      </p:childTnLst>
                                    </p:cTn>
                                  </p:par>
                                </p:childTnLst>
                              </p:cTn>
                            </p:par>
                            <p:par>
                              <p:cTn id="44" fill="hold">
                                <p:stCondLst>
                                  <p:cond delay="2760"/>
                                </p:stCondLst>
                                <p:childTnLst>
                                  <p:par>
                                    <p:cTn id="45" presetID="2" presetClass="entr" presetSubtype="1"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0-#ppt_h/2"/>
                                              </p:val>
                                            </p:tav>
                                            <p:tav tm="100000">
                                              <p:val>
                                                <p:strVal val="#ppt_y"/>
                                              </p:val>
                                            </p:tav>
                                          </p:tavLst>
                                        </p:anim>
                                      </p:childTnLst>
                                    </p:cTn>
                                  </p:par>
                                  <p:par>
                                    <p:cTn id="49" presetID="22" presetClass="entr" presetSubtype="1"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up)">
                                          <p:cBhvr>
                                            <p:cTn id="5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p:cNvSpPr>
            <a:spLocks noChangeArrowheads="1"/>
          </p:cNvSpPr>
          <p:nvPr/>
        </p:nvSpPr>
        <p:spPr bwMode="gray">
          <a:xfrm>
            <a:off x="6088484" y="2092162"/>
            <a:ext cx="3970337" cy="3727450"/>
          </a:xfrm>
          <a:prstGeom prst="roundRect">
            <a:avLst>
              <a:gd name="adj" fmla="val 2259"/>
            </a:avLst>
          </a:prstGeom>
          <a:solidFill>
            <a:schemeClr val="bg1"/>
          </a:solidFill>
          <a:ln w="3175" cap="flat" cmpd="sng">
            <a:noFill/>
            <a:bevel/>
            <a:headEnd/>
            <a:tailEnd/>
          </a:ln>
          <a:extLst/>
        </p:spPr>
        <p:txBody>
          <a:bodyPr anchor="ctr"/>
          <a:lstStyle/>
          <a:p>
            <a:pPr algn="ctr"/>
            <a:r>
              <a:rPr lang="zh-CN" altLang="en-US" dirty="0">
                <a:solidFill>
                  <a:srgbClr val="FFFFFF"/>
                </a:solidFill>
                <a:ea typeface="微软雅黑" pitchFamily="34" charset="-122"/>
              </a:rPr>
              <a:t>单击此处添加段落文字</a:t>
            </a:r>
            <a:endParaRPr lang="en-US" altLang="zh-CN" dirty="0">
              <a:solidFill>
                <a:srgbClr val="FFFFFF"/>
              </a:solidFill>
              <a:ea typeface="微软雅黑" pitchFamily="34" charset="-122"/>
            </a:endParaRPr>
          </a:p>
          <a:p>
            <a:pPr algn="ctr"/>
            <a:r>
              <a:rPr lang="zh-CN" altLang="en-US" dirty="0">
                <a:solidFill>
                  <a:srgbClr val="FFFFFF"/>
                </a:solidFill>
                <a:ea typeface="微软雅黑" pitchFamily="34" charset="-122"/>
              </a:rPr>
              <a:t>单击此处添加段落文字</a:t>
            </a:r>
            <a:endParaRPr lang="en-US" altLang="zh-CN" dirty="0">
              <a:solidFill>
                <a:srgbClr val="FFFFFF"/>
              </a:solidFill>
              <a:ea typeface="微软雅黑" pitchFamily="34" charset="-122"/>
            </a:endParaRPr>
          </a:p>
          <a:p>
            <a:pPr algn="ctr"/>
            <a:r>
              <a:rPr lang="zh-CN" altLang="en-US" dirty="0">
                <a:solidFill>
                  <a:srgbClr val="FFFFFF"/>
                </a:solidFill>
                <a:ea typeface="微软雅黑" pitchFamily="34" charset="-122"/>
              </a:rPr>
              <a:t>单击此处添加段落文字</a:t>
            </a:r>
            <a:endParaRPr lang="en-US" altLang="zh-CN" dirty="0">
              <a:solidFill>
                <a:srgbClr val="FFFFFF"/>
              </a:solidFill>
              <a:ea typeface="微软雅黑" pitchFamily="34" charset="-122"/>
            </a:endParaRPr>
          </a:p>
          <a:p>
            <a:pPr algn="ctr"/>
            <a:r>
              <a:rPr lang="zh-CN" altLang="en-US" dirty="0">
                <a:solidFill>
                  <a:srgbClr val="FFFFFF"/>
                </a:solidFill>
                <a:ea typeface="微软雅黑" pitchFamily="34" charset="-122"/>
              </a:rPr>
              <a:t>单击此处添加段落文字</a:t>
            </a:r>
            <a:endParaRPr lang="en-US" altLang="zh-CN" dirty="0">
              <a:solidFill>
                <a:srgbClr val="FFFFFF"/>
              </a:solidFill>
              <a:ea typeface="微软雅黑" pitchFamily="34" charset="-122"/>
            </a:endParaRPr>
          </a:p>
          <a:p>
            <a:pPr algn="ctr"/>
            <a:r>
              <a:rPr lang="zh-CN" altLang="en-US" dirty="0">
                <a:solidFill>
                  <a:srgbClr val="FFFFFF"/>
                </a:solidFill>
                <a:ea typeface="微软雅黑" pitchFamily="34" charset="-122"/>
              </a:rPr>
              <a:t>单击此处添加段落文字</a:t>
            </a:r>
          </a:p>
        </p:txBody>
      </p:sp>
      <p:sp>
        <p:nvSpPr>
          <p:cNvPr id="14" name="Oval 4"/>
          <p:cNvSpPr>
            <a:spLocks noChangeArrowheads="1"/>
          </p:cNvSpPr>
          <p:nvPr/>
        </p:nvSpPr>
        <p:spPr bwMode="gray">
          <a:xfrm>
            <a:off x="1779952" y="1982624"/>
            <a:ext cx="3355975" cy="3355975"/>
          </a:xfrm>
          <a:prstGeom prst="ellipse">
            <a:avLst/>
          </a:prstGeom>
          <a:noFill/>
          <a:ln w="12700" algn="ctr">
            <a:solidFill>
              <a:srgbClr val="2B2E3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endParaRPr>
          </a:p>
        </p:txBody>
      </p:sp>
      <p:sp>
        <p:nvSpPr>
          <p:cNvPr id="15" name="Oval 5"/>
          <p:cNvSpPr>
            <a:spLocks noChangeArrowheads="1"/>
          </p:cNvSpPr>
          <p:nvPr/>
        </p:nvSpPr>
        <p:spPr bwMode="gray">
          <a:xfrm>
            <a:off x="1467214" y="2230274"/>
            <a:ext cx="1143000" cy="1143000"/>
          </a:xfrm>
          <a:prstGeom prst="ellipse">
            <a:avLst/>
          </a:prstGeom>
          <a:solidFill>
            <a:schemeClr val="tx2"/>
          </a:solidFill>
          <a:ln w="3175" cap="flat" cmpd="sng">
            <a:noFill/>
            <a:bevel/>
            <a:headEnd/>
            <a:tailEnd/>
          </a:ln>
        </p:spPr>
        <p:txBody>
          <a:bodyPr anchor="ctr"/>
          <a:lstStyle/>
          <a:p>
            <a:pPr algn="ctr"/>
            <a:r>
              <a:rPr lang="zh-CN" altLang="en-US" dirty="0">
                <a:solidFill>
                  <a:srgbClr val="F8F8F8"/>
                </a:solidFill>
                <a:ea typeface="微软雅黑" pitchFamily="34" charset="-122"/>
              </a:rPr>
              <a:t>添加文本</a:t>
            </a:r>
            <a:r>
              <a:rPr lang="en-US" altLang="zh-CN" dirty="0">
                <a:solidFill>
                  <a:srgbClr val="F8F8F8"/>
                </a:solidFill>
                <a:ea typeface="微软雅黑" pitchFamily="34" charset="-122"/>
              </a:rPr>
              <a:t>3</a:t>
            </a:r>
            <a:endParaRPr lang="zh-CN" altLang="en-US" dirty="0">
              <a:solidFill>
                <a:srgbClr val="F8F8F8"/>
              </a:solidFill>
              <a:ea typeface="微软雅黑" pitchFamily="34" charset="-122"/>
            </a:endParaRPr>
          </a:p>
        </p:txBody>
      </p:sp>
      <p:sp>
        <p:nvSpPr>
          <p:cNvPr id="16" name="Oval 6"/>
          <p:cNvSpPr>
            <a:spLocks noChangeArrowheads="1"/>
          </p:cNvSpPr>
          <p:nvPr/>
        </p:nvSpPr>
        <p:spPr bwMode="gray">
          <a:xfrm>
            <a:off x="4262802" y="2230274"/>
            <a:ext cx="1143000" cy="1143000"/>
          </a:xfrm>
          <a:prstGeom prst="ellipse">
            <a:avLst/>
          </a:prstGeom>
          <a:solidFill>
            <a:schemeClr val="tx2"/>
          </a:solidFill>
          <a:ln w="3175" cap="flat" cmpd="sng">
            <a:noFill/>
            <a:bevel/>
            <a:headEnd/>
            <a:tailEnd/>
          </a:ln>
        </p:spPr>
        <p:txBody>
          <a:bodyPr anchor="ctr"/>
          <a:lstStyle/>
          <a:p>
            <a:pPr algn="ctr"/>
            <a:r>
              <a:rPr lang="zh-CN" altLang="en-US" dirty="0">
                <a:solidFill>
                  <a:srgbClr val="F8F8F8"/>
                </a:solidFill>
                <a:ea typeface="微软雅黑" pitchFamily="34" charset="-122"/>
              </a:rPr>
              <a:t>添加文本</a:t>
            </a:r>
            <a:r>
              <a:rPr lang="en-US" altLang="zh-CN" dirty="0">
                <a:solidFill>
                  <a:srgbClr val="F8F8F8"/>
                </a:solidFill>
                <a:ea typeface="微软雅黑" pitchFamily="34" charset="-122"/>
              </a:rPr>
              <a:t>1</a:t>
            </a:r>
            <a:endParaRPr lang="zh-CN" altLang="en-US" dirty="0">
              <a:solidFill>
                <a:srgbClr val="F8F8F8"/>
              </a:solidFill>
              <a:ea typeface="微软雅黑" pitchFamily="34" charset="-122"/>
            </a:endParaRPr>
          </a:p>
        </p:txBody>
      </p:sp>
      <p:sp>
        <p:nvSpPr>
          <p:cNvPr id="17" name="Oval 7"/>
          <p:cNvSpPr>
            <a:spLocks noChangeArrowheads="1"/>
          </p:cNvSpPr>
          <p:nvPr/>
        </p:nvSpPr>
        <p:spPr bwMode="gray">
          <a:xfrm>
            <a:off x="2916602" y="4743287"/>
            <a:ext cx="1143000" cy="1143000"/>
          </a:xfrm>
          <a:prstGeom prst="ellipse">
            <a:avLst/>
          </a:prstGeom>
          <a:solidFill>
            <a:schemeClr val="tx2"/>
          </a:solidFill>
          <a:ln w="3175" cap="flat" cmpd="sng">
            <a:noFill/>
            <a:bevel/>
            <a:headEnd/>
            <a:tailEnd/>
          </a:ln>
        </p:spPr>
        <p:txBody>
          <a:bodyPr anchor="ctr"/>
          <a:lstStyle/>
          <a:p>
            <a:pPr algn="ctr"/>
            <a:r>
              <a:rPr lang="zh-CN" altLang="en-US" dirty="0">
                <a:solidFill>
                  <a:srgbClr val="F8F8F8"/>
                </a:solidFill>
                <a:ea typeface="微软雅黑" pitchFamily="34" charset="-122"/>
              </a:rPr>
              <a:t>添加文本</a:t>
            </a:r>
            <a:r>
              <a:rPr lang="en-US" altLang="zh-CN" dirty="0">
                <a:solidFill>
                  <a:srgbClr val="F8F8F8"/>
                </a:solidFill>
                <a:ea typeface="微软雅黑" pitchFamily="34" charset="-122"/>
              </a:rPr>
              <a:t>2</a:t>
            </a:r>
            <a:endParaRPr lang="zh-CN" altLang="en-US" dirty="0">
              <a:solidFill>
                <a:srgbClr val="F8F8F8"/>
              </a:solidFill>
              <a:ea typeface="微软雅黑" pitchFamily="34" charset="-122"/>
            </a:endParaRPr>
          </a:p>
        </p:txBody>
      </p:sp>
      <p:sp>
        <p:nvSpPr>
          <p:cNvPr id="18" name="Oval 8"/>
          <p:cNvSpPr>
            <a:spLocks noChangeArrowheads="1"/>
          </p:cNvSpPr>
          <p:nvPr/>
        </p:nvSpPr>
        <p:spPr bwMode="gray">
          <a:xfrm>
            <a:off x="3049952" y="1641312"/>
            <a:ext cx="777875" cy="777875"/>
          </a:xfrm>
          <a:prstGeom prst="ellipse">
            <a:avLst/>
          </a:prstGeom>
          <a:solidFill>
            <a:schemeClr val="bg1"/>
          </a:solidFill>
          <a:ln w="3175" cap="flat" cmpd="sng">
            <a:noFill/>
            <a:bevel/>
            <a:headEnd/>
            <a:tailEnd/>
          </a:ln>
        </p:spPr>
        <p:txBody>
          <a:bodyPr anchor="ctr"/>
          <a:lstStyle/>
          <a:p>
            <a:pPr algn="ctr"/>
            <a:r>
              <a:rPr lang="zh-CN" altLang="en-US" sz="1600" dirty="0">
                <a:solidFill>
                  <a:srgbClr val="FFFFFF"/>
                </a:solidFill>
                <a:latin typeface="+mn-ea"/>
                <a:ea typeface="+mn-ea"/>
              </a:rPr>
              <a:t>文本</a:t>
            </a:r>
            <a:r>
              <a:rPr lang="en-US" altLang="zh-CN" sz="1600" dirty="0">
                <a:solidFill>
                  <a:srgbClr val="FFFFFF"/>
                </a:solidFill>
                <a:latin typeface="+mn-ea"/>
                <a:ea typeface="+mn-ea"/>
              </a:rPr>
              <a:t>1</a:t>
            </a:r>
            <a:endParaRPr lang="zh-CN" altLang="en-US" sz="1600" dirty="0">
              <a:solidFill>
                <a:srgbClr val="FFFFFF"/>
              </a:solidFill>
              <a:latin typeface="+mn-ea"/>
              <a:ea typeface="+mn-ea"/>
            </a:endParaRPr>
          </a:p>
        </p:txBody>
      </p:sp>
      <p:sp>
        <p:nvSpPr>
          <p:cNvPr id="19" name="Oval 9"/>
          <p:cNvSpPr>
            <a:spLocks noChangeArrowheads="1"/>
          </p:cNvSpPr>
          <p:nvPr/>
        </p:nvSpPr>
        <p:spPr bwMode="gray">
          <a:xfrm>
            <a:off x="4507277" y="4013037"/>
            <a:ext cx="777875" cy="777875"/>
          </a:xfrm>
          <a:prstGeom prst="ellipse">
            <a:avLst/>
          </a:prstGeom>
          <a:solidFill>
            <a:schemeClr val="bg1"/>
          </a:solidFill>
          <a:ln w="3175" cap="flat" cmpd="sng">
            <a:noFill/>
            <a:bevel/>
            <a:headEnd/>
            <a:tailEnd/>
          </a:ln>
        </p:spPr>
        <p:txBody>
          <a:bodyPr anchor="ctr"/>
          <a:lstStyle/>
          <a:p>
            <a:pPr algn="ctr"/>
            <a:r>
              <a:rPr lang="zh-CN" altLang="en-US" sz="1600" dirty="0">
                <a:solidFill>
                  <a:srgbClr val="FFFFFF"/>
                </a:solidFill>
                <a:latin typeface="+mn-ea"/>
                <a:ea typeface="+mn-ea"/>
              </a:rPr>
              <a:t>文本</a:t>
            </a:r>
            <a:r>
              <a:rPr lang="en-US" altLang="zh-CN" sz="1600" dirty="0">
                <a:solidFill>
                  <a:srgbClr val="FFFFFF"/>
                </a:solidFill>
                <a:latin typeface="+mn-ea"/>
                <a:ea typeface="+mn-ea"/>
              </a:rPr>
              <a:t>2</a:t>
            </a:r>
            <a:endParaRPr lang="zh-CN" altLang="en-US" sz="1600" dirty="0">
              <a:solidFill>
                <a:srgbClr val="FFFFFF"/>
              </a:solidFill>
              <a:latin typeface="+mn-ea"/>
              <a:ea typeface="+mn-ea"/>
            </a:endParaRPr>
          </a:p>
        </p:txBody>
      </p:sp>
      <p:sp>
        <p:nvSpPr>
          <p:cNvPr id="20" name="Oval 10"/>
          <p:cNvSpPr>
            <a:spLocks noChangeArrowheads="1"/>
          </p:cNvSpPr>
          <p:nvPr/>
        </p:nvSpPr>
        <p:spPr bwMode="gray">
          <a:xfrm>
            <a:off x="1584689" y="4051137"/>
            <a:ext cx="777875" cy="777875"/>
          </a:xfrm>
          <a:prstGeom prst="ellipse">
            <a:avLst/>
          </a:prstGeom>
          <a:solidFill>
            <a:schemeClr val="bg1"/>
          </a:solidFill>
          <a:ln w="3175" cap="flat" cmpd="sng">
            <a:noFill/>
            <a:bevel/>
            <a:headEnd/>
            <a:tailEnd/>
          </a:ln>
        </p:spPr>
        <p:txBody>
          <a:bodyPr anchor="ctr"/>
          <a:lstStyle/>
          <a:p>
            <a:pPr algn="ctr"/>
            <a:r>
              <a:rPr lang="zh-CN" altLang="en-US" sz="1600" dirty="0">
                <a:solidFill>
                  <a:srgbClr val="FFFFFF"/>
                </a:solidFill>
                <a:latin typeface="+mn-ea"/>
                <a:ea typeface="+mn-ea"/>
              </a:rPr>
              <a:t>文本</a:t>
            </a:r>
            <a:r>
              <a:rPr lang="en-US" altLang="zh-CN" sz="1600" dirty="0">
                <a:solidFill>
                  <a:srgbClr val="FFFFFF"/>
                </a:solidFill>
                <a:latin typeface="+mn-ea"/>
                <a:ea typeface="+mn-ea"/>
              </a:rPr>
              <a:t>3</a:t>
            </a:r>
            <a:endParaRPr lang="zh-CN" altLang="en-US" sz="1600" dirty="0">
              <a:solidFill>
                <a:srgbClr val="FFFFFF"/>
              </a:solidFill>
              <a:latin typeface="+mn-ea"/>
              <a:ea typeface="+mn-ea"/>
            </a:endParaRPr>
          </a:p>
        </p:txBody>
      </p:sp>
      <p:cxnSp>
        <p:nvCxnSpPr>
          <p:cNvPr id="21" name="AutoShape 11"/>
          <p:cNvCxnSpPr>
            <a:cxnSpLocks noChangeShapeType="1"/>
            <a:stCxn id="17" idx="0"/>
          </p:cNvCxnSpPr>
          <p:nvPr/>
        </p:nvCxnSpPr>
        <p:spPr bwMode="gray">
          <a:xfrm flipH="1" flipV="1">
            <a:off x="3478577" y="4271799"/>
            <a:ext cx="9525" cy="452438"/>
          </a:xfrm>
          <a:prstGeom prst="straightConnector1">
            <a:avLst/>
          </a:prstGeom>
          <a:noFill/>
          <a:ln w="9525">
            <a:solidFill>
              <a:srgbClr val="2B2E30"/>
            </a:solidFill>
            <a:round/>
            <a:headEnd/>
            <a:tailEnd/>
          </a:ln>
          <a:extLst>
            <a:ext uri="{909E8E84-426E-40DD-AFC4-6F175D3DCCD1}">
              <a14:hiddenFill xmlns:a14="http://schemas.microsoft.com/office/drawing/2010/main">
                <a:noFill/>
              </a14:hiddenFill>
            </a:ext>
          </a:extLst>
        </p:spPr>
      </p:cxnSp>
      <p:cxnSp>
        <p:nvCxnSpPr>
          <p:cNvPr id="24" name="AutoShape 12"/>
          <p:cNvCxnSpPr>
            <a:cxnSpLocks noChangeShapeType="1"/>
          </p:cNvCxnSpPr>
          <p:nvPr/>
        </p:nvCxnSpPr>
        <p:spPr bwMode="gray">
          <a:xfrm flipH="1">
            <a:off x="4018327" y="3091153"/>
            <a:ext cx="356543" cy="244021"/>
          </a:xfrm>
          <a:prstGeom prst="straightConnector1">
            <a:avLst/>
          </a:prstGeom>
          <a:noFill/>
          <a:ln w="9525">
            <a:solidFill>
              <a:srgbClr val="2B2E30"/>
            </a:solidFill>
            <a:round/>
            <a:headEnd/>
            <a:tailEnd/>
          </a:ln>
          <a:extLst>
            <a:ext uri="{909E8E84-426E-40DD-AFC4-6F175D3DCCD1}">
              <a14:hiddenFill xmlns:a14="http://schemas.microsoft.com/office/drawing/2010/main">
                <a:noFill/>
              </a14:hiddenFill>
            </a:ext>
          </a:extLst>
        </p:spPr>
      </p:cxnSp>
      <p:cxnSp>
        <p:nvCxnSpPr>
          <p:cNvPr id="25" name="AutoShape 13"/>
          <p:cNvCxnSpPr>
            <a:cxnSpLocks noChangeShapeType="1"/>
          </p:cNvCxnSpPr>
          <p:nvPr/>
        </p:nvCxnSpPr>
        <p:spPr bwMode="gray">
          <a:xfrm>
            <a:off x="2524856" y="3091153"/>
            <a:ext cx="413971" cy="244021"/>
          </a:xfrm>
          <a:prstGeom prst="straightConnector1">
            <a:avLst/>
          </a:prstGeom>
          <a:noFill/>
          <a:ln w="9525">
            <a:solidFill>
              <a:srgbClr val="2B2E30"/>
            </a:solidFill>
            <a:round/>
            <a:headEnd/>
            <a:tailEnd/>
          </a:ln>
          <a:extLst>
            <a:ext uri="{909E8E84-426E-40DD-AFC4-6F175D3DCCD1}">
              <a14:hiddenFill xmlns:a14="http://schemas.microsoft.com/office/drawing/2010/main">
                <a:noFill/>
              </a14:hiddenFill>
            </a:ext>
          </a:extLst>
        </p:spPr>
      </p:cxnSp>
      <p:sp>
        <p:nvSpPr>
          <p:cNvPr id="26" name="AutoShape 22"/>
          <p:cNvSpPr>
            <a:spLocks noChangeArrowheads="1"/>
          </p:cNvSpPr>
          <p:nvPr/>
        </p:nvSpPr>
        <p:spPr bwMode="gray">
          <a:xfrm>
            <a:off x="6229771" y="1814349"/>
            <a:ext cx="3686175" cy="501650"/>
          </a:xfrm>
          <a:prstGeom prst="roundRect">
            <a:avLst>
              <a:gd name="adj" fmla="val 0"/>
            </a:avLst>
          </a:prstGeom>
          <a:solidFill>
            <a:schemeClr val="tx2"/>
          </a:solidFill>
          <a:ln w="3175" cap="flat" cmpd="sng">
            <a:noFill/>
            <a:bevel/>
            <a:headEnd/>
            <a:tailEnd/>
          </a:ln>
        </p:spPr>
        <p:txBody>
          <a:bodyPr anchor="ctr"/>
          <a:lstStyle/>
          <a:p>
            <a:pPr algn="ctr"/>
            <a:r>
              <a:rPr lang="zh-CN" altLang="en-US" dirty="0">
                <a:solidFill>
                  <a:srgbClr val="F8F8F8"/>
                </a:solidFill>
                <a:ea typeface="微软雅黑" pitchFamily="34" charset="-122"/>
              </a:rPr>
              <a:t>单击此处添加文本</a:t>
            </a:r>
          </a:p>
        </p:txBody>
      </p:sp>
      <p:sp>
        <p:nvSpPr>
          <p:cNvPr id="31" name="Oval 16"/>
          <p:cNvSpPr>
            <a:spLocks noChangeArrowheads="1"/>
          </p:cNvSpPr>
          <p:nvPr/>
        </p:nvSpPr>
        <p:spPr bwMode="gray">
          <a:xfrm>
            <a:off x="2721885" y="2849151"/>
            <a:ext cx="1472355" cy="1440160"/>
          </a:xfrm>
          <a:prstGeom prst="ellipse">
            <a:avLst/>
          </a:prstGeom>
          <a:solidFill>
            <a:schemeClr val="bg1"/>
          </a:solidFill>
          <a:ln w="3175" cap="flat" cmpd="sng">
            <a:noFill/>
            <a:bevel/>
            <a:headEnd/>
            <a:tailEnd/>
          </a:ln>
        </p:spPr>
        <p:txBody>
          <a:bodyPr anchor="ctr"/>
          <a:lstStyle/>
          <a:p>
            <a:pPr algn="ctr"/>
            <a:r>
              <a:rPr lang="zh-CN" altLang="en-US" sz="2000" b="1" dirty="0">
                <a:solidFill>
                  <a:srgbClr val="FFFFFF"/>
                </a:solidFill>
                <a:ea typeface="微软雅黑" pitchFamily="34" charset="-122"/>
              </a:rPr>
              <a:t>标题</a:t>
            </a:r>
          </a:p>
        </p:txBody>
      </p:sp>
      <p:sp>
        <p:nvSpPr>
          <p:cNvPr id="22" name="TextBox 21"/>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2.1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8"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214881691"/>
      </p:ext>
    </p:extLst>
  </p:cSld>
  <p:clrMapOvr>
    <a:masterClrMapping/>
  </p:clrMapOvr>
  <mc:AlternateContent xmlns:mc="http://schemas.openxmlformats.org/markup-compatibility/2006" xmlns:p14="http://schemas.microsoft.com/office/powerpoint/2010/main">
    <mc:Choice Requires="p14">
      <p:transition spd="slow" p14:dur="800" advTm="10424">
        <p14:prism/>
      </p:transition>
    </mc:Choice>
    <mc:Fallback xmlns="">
      <p:transition spd="slow" advTm="10424">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33333">
                                          <p:cBhvr additive="base">
                                            <p:cTn id="7" dur="300" fill="hold"/>
                                            <p:tgtEl>
                                              <p:spTgt spid="28"/>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4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2"/>
                                            </p:tgtEl>
                                            <p:attrNameLst>
                                              <p:attrName>ppt_y</p:attrName>
                                            </p:attrNameLst>
                                          </p:cBhvr>
                                          <p:tavLst>
                                            <p:tav tm="0">
                                              <p:val>
                                                <p:strVal val="#ppt_y"/>
                                              </p:val>
                                            </p:tav>
                                            <p:tav tm="100000">
                                              <p:val>
                                                <p:strVal val="#ppt_y"/>
                                              </p:val>
                                            </p:tav>
                                          </p:tavLst>
                                        </p:anim>
                                        <p:anim calcmode="lin" valueType="num">
                                          <p:cBhvr>
                                            <p:cTn id="13" dur="4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2"/>
                                            </p:tgtEl>
                                          </p:cBhvr>
                                        </p:animEffect>
                                      </p:childTnLst>
                                    </p:cTn>
                                  </p:par>
                                </p:childTnLst>
                              </p:cTn>
                            </p:par>
                            <p:par>
                              <p:cTn id="16" fill="hold">
                                <p:stCondLst>
                                  <p:cond delay="760"/>
                                </p:stCondLst>
                                <p:childTnLst>
                                  <p:par>
                                    <p:cTn id="17" presetID="21"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1000"/>
                                            <p:tgtEl>
                                              <p:spTgt spid="14"/>
                                            </p:tgtEl>
                                          </p:cBhvr>
                                        </p:animEffect>
                                      </p:childTnLst>
                                    </p:cTn>
                                  </p:par>
                                </p:childTnLst>
                              </p:cTn>
                            </p:par>
                            <p:par>
                              <p:cTn id="20" fill="hold">
                                <p:stCondLst>
                                  <p:cond delay="1760"/>
                                </p:stCondLst>
                                <p:childTnLst>
                                  <p:par>
                                    <p:cTn id="21" presetID="1" presetClass="entr" presetSubtype="0" fill="hold" grpId="1"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56" presetClass="path" presetSubtype="0" accel="50000" decel="50000" fill="hold" grpId="0" nodeType="withEffect">
                                      <p:stCondLst>
                                        <p:cond delay="0"/>
                                      </p:stCondLst>
                                      <p:childTnLst>
                                        <p:animMotion origin="layout" path="M 1.5873E-6 3.395E-6 L 0.34088 0.44889 " pathEditMode="relative" rAng="0" ptsTypes="AA">
                                          <p:cBhvr>
                                            <p:cTn id="24" dur="500" spd="-100000" fill="hold"/>
                                            <p:tgtEl>
                                              <p:spTgt spid="19"/>
                                            </p:tgtEl>
                                            <p:attrNameLst>
                                              <p:attrName>ppt_x</p:attrName>
                                              <p:attrName>ppt_y</p:attrName>
                                            </p:attrNameLst>
                                          </p:cBhvr>
                                          <p:rCtr x="17044" y="22433"/>
                                        </p:animMotion>
                                      </p:childTnLst>
                                    </p:cTn>
                                  </p:par>
                                  <p:par>
                                    <p:cTn id="25" presetID="1" presetClass="entr"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42" presetClass="path" presetSubtype="0" accel="50000" decel="50000" fill="hold" grpId="0" nodeType="withEffect">
                                      <p:stCondLst>
                                        <p:cond delay="0"/>
                                      </p:stCondLst>
                                      <p:childTnLst>
                                        <p:animMotion origin="layout" path="M -4.73588E-7 -0.39871 L -4.73588E-7 2.01665E-6 " pathEditMode="relative" rAng="0" ptsTypes="AA">
                                          <p:cBhvr>
                                            <p:cTn id="28" dur="500" fill="hold"/>
                                            <p:tgtEl>
                                              <p:spTgt spid="18"/>
                                            </p:tgtEl>
                                            <p:attrNameLst>
                                              <p:attrName>ppt_x</p:attrName>
                                              <p:attrName>ppt_y</p:attrName>
                                            </p:attrNameLst>
                                          </p:cBhvr>
                                          <p:rCtr x="0" y="19935"/>
                                        </p:animMotion>
                                      </p:childTnLst>
                                    </p:cTn>
                                  </p:par>
                                  <p:par>
                                    <p:cTn id="29" presetID="1" presetClass="entr"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42" presetClass="path" presetSubtype="0" accel="50000" decel="50000" fill="hold" grpId="0" nodeType="withEffect">
                                      <p:stCondLst>
                                        <p:cond delay="0"/>
                                      </p:stCondLst>
                                      <p:childTnLst>
                                        <p:animMotion origin="layout" path="M -0.24577 0.40703 L -2.00104E-6 2.97872E-6 " pathEditMode="relative" rAng="0" ptsTypes="AA">
                                          <p:cBhvr>
                                            <p:cTn id="32" dur="500" fill="hold"/>
                                            <p:tgtEl>
                                              <p:spTgt spid="20"/>
                                            </p:tgtEl>
                                            <p:attrNameLst>
                                              <p:attrName>ppt_x</p:attrName>
                                              <p:attrName>ppt_y</p:attrName>
                                            </p:attrNameLst>
                                          </p:cBhvr>
                                          <p:rCtr x="12282" y="-20352"/>
                                        </p:animMotion>
                                      </p:childTnLst>
                                    </p:cTn>
                                  </p:par>
                                </p:childTnLst>
                              </p:cTn>
                            </p:par>
                            <p:par>
                              <p:cTn id="33" fill="hold">
                                <p:stCondLst>
                                  <p:cond delay="226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1000" fill="hold"/>
                                            <p:tgtEl>
                                              <p:spTgt spid="31"/>
                                            </p:tgtEl>
                                            <p:attrNameLst>
                                              <p:attrName>ppt_w</p:attrName>
                                            </p:attrNameLst>
                                          </p:cBhvr>
                                          <p:tavLst>
                                            <p:tav tm="0">
                                              <p:val>
                                                <p:fltVal val="0"/>
                                              </p:val>
                                            </p:tav>
                                            <p:tav tm="100000">
                                              <p:val>
                                                <p:strVal val="#ppt_w"/>
                                              </p:val>
                                            </p:tav>
                                          </p:tavLst>
                                        </p:anim>
                                        <p:anim calcmode="lin" valueType="num">
                                          <p:cBhvr>
                                            <p:cTn id="37" dur="1000" fill="hold"/>
                                            <p:tgtEl>
                                              <p:spTgt spid="31"/>
                                            </p:tgtEl>
                                            <p:attrNameLst>
                                              <p:attrName>ppt_h</p:attrName>
                                            </p:attrNameLst>
                                          </p:cBhvr>
                                          <p:tavLst>
                                            <p:tav tm="0">
                                              <p:val>
                                                <p:fltVal val="0"/>
                                              </p:val>
                                            </p:tav>
                                            <p:tav tm="100000">
                                              <p:val>
                                                <p:strVal val="#ppt_h"/>
                                              </p:val>
                                            </p:tav>
                                          </p:tavLst>
                                        </p:anim>
                                        <p:anim calcmode="lin" valueType="num">
                                          <p:cBhvr>
                                            <p:cTn id="38" dur="1000" fill="hold"/>
                                            <p:tgtEl>
                                              <p:spTgt spid="31"/>
                                            </p:tgtEl>
                                            <p:attrNameLst>
                                              <p:attrName>style.rotation</p:attrName>
                                            </p:attrNameLst>
                                          </p:cBhvr>
                                          <p:tavLst>
                                            <p:tav tm="0">
                                              <p:val>
                                                <p:fltVal val="90"/>
                                              </p:val>
                                            </p:tav>
                                            <p:tav tm="100000">
                                              <p:val>
                                                <p:fltVal val="0"/>
                                              </p:val>
                                            </p:tav>
                                          </p:tavLst>
                                        </p:anim>
                                        <p:animEffect transition="in" filter="fade">
                                          <p:cBhvr>
                                            <p:cTn id="39" dur="1000"/>
                                            <p:tgtEl>
                                              <p:spTgt spid="31"/>
                                            </p:tgtEl>
                                          </p:cBhvr>
                                        </p:animEffect>
                                      </p:childTnLst>
                                    </p:cTn>
                                  </p:par>
                                </p:childTnLst>
                              </p:cTn>
                            </p:par>
                            <p:par>
                              <p:cTn id="40" fill="hold">
                                <p:stCondLst>
                                  <p:cond delay="3260"/>
                                </p:stCondLst>
                                <p:childTnLst>
                                  <p:par>
                                    <p:cTn id="41" presetID="22" presetClass="entr" presetSubtype="4"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par>
                              <p:cTn id="44" fill="hold">
                                <p:stCondLst>
                                  <p:cond delay="3760"/>
                                </p:stCondLst>
                                <p:childTnLst>
                                  <p:par>
                                    <p:cTn id="45" presetID="21" presetClass="entr" presetSubtype="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500"/>
                                            <p:tgtEl>
                                              <p:spTgt spid="15"/>
                                            </p:tgtEl>
                                          </p:cBhvr>
                                        </p:animEffect>
                                      </p:childTnLst>
                                    </p:cTn>
                                  </p:par>
                                </p:childTnLst>
                              </p:cTn>
                            </p:par>
                            <p:par>
                              <p:cTn id="48" fill="hold">
                                <p:stCondLst>
                                  <p:cond delay="4260"/>
                                </p:stCondLst>
                                <p:childTnLst>
                                  <p:par>
                                    <p:cTn id="49" presetID="22" presetClass="entr" presetSubtype="4"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par>
                              <p:cTn id="52" fill="hold">
                                <p:stCondLst>
                                  <p:cond delay="4760"/>
                                </p:stCondLst>
                                <p:childTnLst>
                                  <p:par>
                                    <p:cTn id="53" presetID="21"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heel(1)">
                                          <p:cBhvr>
                                            <p:cTn id="55" dur="500"/>
                                            <p:tgtEl>
                                              <p:spTgt spid="16"/>
                                            </p:tgtEl>
                                          </p:cBhvr>
                                        </p:animEffect>
                                      </p:childTnLst>
                                    </p:cTn>
                                  </p:par>
                                </p:childTnLst>
                              </p:cTn>
                            </p:par>
                            <p:par>
                              <p:cTn id="56" fill="hold">
                                <p:stCondLst>
                                  <p:cond delay="5260"/>
                                </p:stCondLst>
                                <p:childTnLst>
                                  <p:par>
                                    <p:cTn id="57" presetID="22" presetClass="entr" presetSubtype="1"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childTnLst>
                              </p:cTn>
                            </p:par>
                            <p:par>
                              <p:cTn id="60" fill="hold">
                                <p:stCondLst>
                                  <p:cond delay="5760"/>
                                </p:stCondLst>
                                <p:childTnLst>
                                  <p:par>
                                    <p:cTn id="61" presetID="21" presetClass="entr" presetSubtype="1"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500"/>
                                            <p:tgtEl>
                                              <p:spTgt spid="17"/>
                                            </p:tgtEl>
                                          </p:cBhvr>
                                        </p:animEffect>
                                      </p:childTnLst>
                                    </p:cTn>
                                  </p:par>
                                </p:childTnLst>
                              </p:cTn>
                            </p:par>
                            <p:par>
                              <p:cTn id="64" fill="hold">
                                <p:stCondLst>
                                  <p:cond delay="6260"/>
                                </p:stCondLst>
                                <p:childTnLst>
                                  <p:par>
                                    <p:cTn id="65" presetID="22" presetClass="entr" presetSubtype="1"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500"/>
                                            <p:tgtEl>
                                              <p:spTgt spid="26"/>
                                            </p:tgtEl>
                                          </p:cBhvr>
                                        </p:animEffect>
                                      </p:childTnLst>
                                    </p:cTn>
                                  </p:par>
                                </p:childTnLst>
                              </p:cTn>
                            </p:par>
                            <p:par>
                              <p:cTn id="68" fill="hold">
                                <p:stCondLst>
                                  <p:cond delay="6760"/>
                                </p:stCondLst>
                                <p:childTnLst>
                                  <p:par>
                                    <p:cTn id="69" presetID="22" presetClass="entr" presetSubtype="1"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1000"/>
                                            <p:tgtEl>
                                              <p:spTgt spid="13"/>
                                            </p:tgtEl>
                                          </p:cBhvr>
                                        </p:animEffect>
                                      </p:childTnLst>
                                    </p:cTn>
                                  </p:par>
                                </p:childTnLst>
                              </p:cTn>
                            </p:par>
                            <p:par>
                              <p:cTn id="72" fill="hold">
                                <p:stCondLst>
                                  <p:cond delay="7760"/>
                                </p:stCondLst>
                                <p:childTnLst>
                                  <p:par>
                                    <p:cTn id="73" presetID="41" presetClass="entr" presetSubtype="0" fill="hold" nodeType="afterEffect">
                                      <p:stCondLst>
                                        <p:cond delay="0"/>
                                      </p:stCondLst>
                                      <p:iterate type="lt">
                                        <p:tmPct val="10000"/>
                                      </p:iterate>
                                      <p:childTnLst>
                                        <p:set>
                                          <p:cBhvr>
                                            <p:cTn id="74" dur="1" fill="hold">
                                              <p:stCondLst>
                                                <p:cond delay="0"/>
                                              </p:stCondLst>
                                            </p:cTn>
                                            <p:tgtEl>
                                              <p:spTgt spid="13">
                                                <p:txEl>
                                                  <p:pRg st="0" end="0"/>
                                                </p:txEl>
                                              </p:spTgt>
                                            </p:tgtEl>
                                            <p:attrNameLst>
                                              <p:attrName>style.visibility</p:attrName>
                                            </p:attrNameLst>
                                          </p:cBhvr>
                                          <p:to>
                                            <p:strVal val="visible"/>
                                          </p:to>
                                        </p:set>
                                        <p:anim calcmode="lin" valueType="num">
                                          <p:cBhvr>
                                            <p:cTn id="75"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77"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3">
                                                <p:txEl>
                                                  <p:pRg st="0" end="0"/>
                                                </p:txEl>
                                              </p:spTgt>
                                            </p:tgtEl>
                                          </p:cBhvr>
                                        </p:animEffect>
                                      </p:childTnLst>
                                    </p:cTn>
                                  </p:par>
                                  <p:par>
                                    <p:cTn id="80" presetID="41" presetClass="entr" presetSubtype="0" fill="hold" nodeType="withEffect">
                                      <p:stCondLst>
                                        <p:cond delay="200"/>
                                      </p:stCondLst>
                                      <p:iterate type="lt">
                                        <p:tmPct val="10000"/>
                                      </p:iterate>
                                      <p:childTnLst>
                                        <p:set>
                                          <p:cBhvr>
                                            <p:cTn id="81" dur="1" fill="hold">
                                              <p:stCondLst>
                                                <p:cond delay="0"/>
                                              </p:stCondLst>
                                            </p:cTn>
                                            <p:tgtEl>
                                              <p:spTgt spid="13">
                                                <p:txEl>
                                                  <p:pRg st="1" end="1"/>
                                                </p:txEl>
                                              </p:spTgt>
                                            </p:tgtEl>
                                            <p:attrNameLst>
                                              <p:attrName>style.visibility</p:attrName>
                                            </p:attrNameLst>
                                          </p:cBhvr>
                                          <p:to>
                                            <p:strVal val="visible"/>
                                          </p:to>
                                        </p:set>
                                        <p:anim calcmode="lin" valueType="num">
                                          <p:cBhvr>
                                            <p:cTn id="82" dur="50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84" dur="50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13">
                                                <p:txEl>
                                                  <p:pRg st="1" end="1"/>
                                                </p:txEl>
                                              </p:spTgt>
                                            </p:tgtEl>
                                          </p:cBhvr>
                                        </p:animEffect>
                                      </p:childTnLst>
                                    </p:cTn>
                                  </p:par>
                                  <p:par>
                                    <p:cTn id="87" presetID="41" presetClass="entr" presetSubtype="0" fill="hold" nodeType="withEffect">
                                      <p:stCondLst>
                                        <p:cond delay="400"/>
                                      </p:stCondLst>
                                      <p:iterate type="lt">
                                        <p:tmPct val="10000"/>
                                      </p:iterate>
                                      <p:childTnLst>
                                        <p:set>
                                          <p:cBhvr>
                                            <p:cTn id="88" dur="1" fill="hold">
                                              <p:stCondLst>
                                                <p:cond delay="0"/>
                                              </p:stCondLst>
                                            </p:cTn>
                                            <p:tgtEl>
                                              <p:spTgt spid="13">
                                                <p:txEl>
                                                  <p:pRg st="2" end="2"/>
                                                </p:txEl>
                                              </p:spTgt>
                                            </p:tgtEl>
                                            <p:attrNameLst>
                                              <p:attrName>style.visibility</p:attrName>
                                            </p:attrNameLst>
                                          </p:cBhvr>
                                          <p:to>
                                            <p:strVal val="visible"/>
                                          </p:to>
                                        </p:set>
                                        <p:anim calcmode="lin" valueType="num">
                                          <p:cBhvr>
                                            <p:cTn id="89" dur="500" fill="hold"/>
                                            <p:tgtEl>
                                              <p:spTgt spid="1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13">
                                                <p:txEl>
                                                  <p:pRg st="2" end="2"/>
                                                </p:txEl>
                                              </p:spTgt>
                                            </p:tgtEl>
                                            <p:attrNameLst>
                                              <p:attrName>ppt_y</p:attrName>
                                            </p:attrNameLst>
                                          </p:cBhvr>
                                          <p:tavLst>
                                            <p:tav tm="0">
                                              <p:val>
                                                <p:strVal val="#ppt_y"/>
                                              </p:val>
                                            </p:tav>
                                            <p:tav tm="100000">
                                              <p:val>
                                                <p:strVal val="#ppt_y"/>
                                              </p:val>
                                            </p:tav>
                                          </p:tavLst>
                                        </p:anim>
                                        <p:anim calcmode="lin" valueType="num">
                                          <p:cBhvr>
                                            <p:cTn id="91" dur="500" fill="hold"/>
                                            <p:tgtEl>
                                              <p:spTgt spid="1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1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13">
                                                <p:txEl>
                                                  <p:pRg st="2" end="2"/>
                                                </p:txEl>
                                              </p:spTgt>
                                            </p:tgtEl>
                                          </p:cBhvr>
                                        </p:animEffect>
                                      </p:childTnLst>
                                    </p:cTn>
                                  </p:par>
                                  <p:par>
                                    <p:cTn id="94" presetID="41" presetClass="entr" presetSubtype="0" fill="hold" nodeType="withEffect">
                                      <p:stCondLst>
                                        <p:cond delay="600"/>
                                      </p:stCondLst>
                                      <p:iterate type="lt">
                                        <p:tmPct val="10000"/>
                                      </p:iterate>
                                      <p:childTnLst>
                                        <p:set>
                                          <p:cBhvr>
                                            <p:cTn id="95" dur="1" fill="hold">
                                              <p:stCondLst>
                                                <p:cond delay="0"/>
                                              </p:stCondLst>
                                            </p:cTn>
                                            <p:tgtEl>
                                              <p:spTgt spid="13">
                                                <p:txEl>
                                                  <p:pRg st="3" end="3"/>
                                                </p:txEl>
                                              </p:spTgt>
                                            </p:tgtEl>
                                            <p:attrNameLst>
                                              <p:attrName>style.visibility</p:attrName>
                                            </p:attrNameLst>
                                          </p:cBhvr>
                                          <p:to>
                                            <p:strVal val="visible"/>
                                          </p:to>
                                        </p:set>
                                        <p:anim calcmode="lin" valueType="num">
                                          <p:cBhvr>
                                            <p:cTn id="96" dur="500" fill="hold"/>
                                            <p:tgtEl>
                                              <p:spTgt spid="1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13">
                                                <p:txEl>
                                                  <p:pRg st="3" end="3"/>
                                                </p:txEl>
                                              </p:spTgt>
                                            </p:tgtEl>
                                            <p:attrNameLst>
                                              <p:attrName>ppt_y</p:attrName>
                                            </p:attrNameLst>
                                          </p:cBhvr>
                                          <p:tavLst>
                                            <p:tav tm="0">
                                              <p:val>
                                                <p:strVal val="#ppt_y"/>
                                              </p:val>
                                            </p:tav>
                                            <p:tav tm="100000">
                                              <p:val>
                                                <p:strVal val="#ppt_y"/>
                                              </p:val>
                                            </p:tav>
                                          </p:tavLst>
                                        </p:anim>
                                        <p:anim calcmode="lin" valueType="num">
                                          <p:cBhvr>
                                            <p:cTn id="98" dur="500" fill="hold"/>
                                            <p:tgtEl>
                                              <p:spTgt spid="1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1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13">
                                                <p:txEl>
                                                  <p:pRg st="3" end="3"/>
                                                </p:txEl>
                                              </p:spTgt>
                                            </p:tgtEl>
                                          </p:cBhvr>
                                        </p:animEffect>
                                      </p:childTnLst>
                                    </p:cTn>
                                  </p:par>
                                  <p:par>
                                    <p:cTn id="101" presetID="41" presetClass="entr" presetSubtype="0" fill="hold" nodeType="withEffect">
                                      <p:stCondLst>
                                        <p:cond delay="800"/>
                                      </p:stCondLst>
                                      <p:iterate type="lt">
                                        <p:tmPct val="10000"/>
                                      </p:iterate>
                                      <p:childTnLst>
                                        <p:set>
                                          <p:cBhvr>
                                            <p:cTn id="102" dur="1" fill="hold">
                                              <p:stCondLst>
                                                <p:cond delay="0"/>
                                              </p:stCondLst>
                                            </p:cTn>
                                            <p:tgtEl>
                                              <p:spTgt spid="13">
                                                <p:txEl>
                                                  <p:pRg st="4" end="4"/>
                                                </p:txEl>
                                              </p:spTgt>
                                            </p:tgtEl>
                                            <p:attrNameLst>
                                              <p:attrName>style.visibility</p:attrName>
                                            </p:attrNameLst>
                                          </p:cBhvr>
                                          <p:to>
                                            <p:strVal val="visible"/>
                                          </p:to>
                                        </p:set>
                                        <p:anim calcmode="lin" valueType="num">
                                          <p:cBhvr>
                                            <p:cTn id="103" dur="500" fill="hold"/>
                                            <p:tgtEl>
                                              <p:spTgt spid="1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13">
                                                <p:txEl>
                                                  <p:pRg st="4" end="4"/>
                                                </p:txEl>
                                              </p:spTgt>
                                            </p:tgtEl>
                                            <p:attrNameLst>
                                              <p:attrName>ppt_y</p:attrName>
                                            </p:attrNameLst>
                                          </p:cBhvr>
                                          <p:tavLst>
                                            <p:tav tm="0">
                                              <p:val>
                                                <p:strVal val="#ppt_y"/>
                                              </p:val>
                                            </p:tav>
                                            <p:tav tm="100000">
                                              <p:val>
                                                <p:strVal val="#ppt_y"/>
                                              </p:val>
                                            </p:tav>
                                          </p:tavLst>
                                        </p:anim>
                                        <p:anim calcmode="lin" valueType="num">
                                          <p:cBhvr>
                                            <p:cTn id="105" dur="500" fill="hold"/>
                                            <p:tgtEl>
                                              <p:spTgt spid="1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1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8" grpId="1" animBg="1"/>
          <p:bldP spid="19" grpId="0" animBg="1"/>
          <p:bldP spid="19" grpId="1" animBg="1"/>
          <p:bldP spid="20" grpId="0" animBg="1"/>
          <p:bldP spid="20" grpId="1" animBg="1"/>
          <p:bldP spid="26" grpId="0" animBg="1"/>
          <p:bldP spid="31" grpId="0" animBg="1"/>
          <p:bldP spid="22" grpId="0"/>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300" fill="hold"/>
                                            <p:tgtEl>
                                              <p:spTgt spid="28"/>
                                            </p:tgtEl>
                                            <p:attrNameLst>
                                              <p:attrName>ppt_x</p:attrName>
                                            </p:attrNameLst>
                                          </p:cBhvr>
                                          <p:tavLst>
                                            <p:tav tm="0">
                                              <p:val>
                                                <p:strVal val="0-#ppt_w/2"/>
                                              </p:val>
                                            </p:tav>
                                            <p:tav tm="100000">
                                              <p:val>
                                                <p:strVal val="#ppt_x"/>
                                              </p:val>
                                            </p:tav>
                                          </p:tavLst>
                                        </p:anim>
                                        <p:anim calcmode="lin" valueType="num">
                                          <p:cBhvr additive="base">
                                            <p:cTn id="8" dur="300" fill="hold"/>
                                            <p:tgtEl>
                                              <p:spTgt spid="2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4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2"/>
                                            </p:tgtEl>
                                            <p:attrNameLst>
                                              <p:attrName>ppt_y</p:attrName>
                                            </p:attrNameLst>
                                          </p:cBhvr>
                                          <p:tavLst>
                                            <p:tav tm="0">
                                              <p:val>
                                                <p:strVal val="#ppt_y"/>
                                              </p:val>
                                            </p:tav>
                                            <p:tav tm="100000">
                                              <p:val>
                                                <p:strVal val="#ppt_y"/>
                                              </p:val>
                                            </p:tav>
                                          </p:tavLst>
                                        </p:anim>
                                        <p:anim calcmode="lin" valueType="num">
                                          <p:cBhvr>
                                            <p:cTn id="13" dur="4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2"/>
                                            </p:tgtEl>
                                          </p:cBhvr>
                                        </p:animEffect>
                                      </p:childTnLst>
                                    </p:cTn>
                                  </p:par>
                                </p:childTnLst>
                              </p:cTn>
                            </p:par>
                            <p:par>
                              <p:cTn id="16" fill="hold">
                                <p:stCondLst>
                                  <p:cond delay="760"/>
                                </p:stCondLst>
                                <p:childTnLst>
                                  <p:par>
                                    <p:cTn id="17" presetID="21"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1000"/>
                                            <p:tgtEl>
                                              <p:spTgt spid="14"/>
                                            </p:tgtEl>
                                          </p:cBhvr>
                                        </p:animEffect>
                                      </p:childTnLst>
                                    </p:cTn>
                                  </p:par>
                                </p:childTnLst>
                              </p:cTn>
                            </p:par>
                            <p:par>
                              <p:cTn id="20" fill="hold">
                                <p:stCondLst>
                                  <p:cond delay="1760"/>
                                </p:stCondLst>
                                <p:childTnLst>
                                  <p:par>
                                    <p:cTn id="21" presetID="1" presetClass="entr" presetSubtype="0" fill="hold" grpId="1"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56" presetClass="path" presetSubtype="0" accel="50000" decel="50000" fill="hold" grpId="0" nodeType="withEffect">
                                      <p:stCondLst>
                                        <p:cond delay="0"/>
                                      </p:stCondLst>
                                      <p:childTnLst>
                                        <p:animMotion origin="layout" path="M 1.5873E-6 3.395E-6 L 0.34088 0.44889 " pathEditMode="relative" rAng="0" ptsTypes="AA">
                                          <p:cBhvr>
                                            <p:cTn id="24" dur="500" spd="-100000" fill="hold"/>
                                            <p:tgtEl>
                                              <p:spTgt spid="19"/>
                                            </p:tgtEl>
                                            <p:attrNameLst>
                                              <p:attrName>ppt_x</p:attrName>
                                              <p:attrName>ppt_y</p:attrName>
                                            </p:attrNameLst>
                                          </p:cBhvr>
                                          <p:rCtr x="17044" y="22433"/>
                                        </p:animMotion>
                                      </p:childTnLst>
                                    </p:cTn>
                                  </p:par>
                                  <p:par>
                                    <p:cTn id="25" presetID="1" presetClass="entr"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42" presetClass="path" presetSubtype="0" accel="50000" decel="50000" fill="hold" grpId="0" nodeType="withEffect">
                                      <p:stCondLst>
                                        <p:cond delay="0"/>
                                      </p:stCondLst>
                                      <p:childTnLst>
                                        <p:animMotion origin="layout" path="M -4.73588E-7 -0.39871 L -4.73588E-7 2.01665E-6 " pathEditMode="relative" rAng="0" ptsTypes="AA">
                                          <p:cBhvr>
                                            <p:cTn id="28" dur="500" fill="hold"/>
                                            <p:tgtEl>
                                              <p:spTgt spid="18"/>
                                            </p:tgtEl>
                                            <p:attrNameLst>
                                              <p:attrName>ppt_x</p:attrName>
                                              <p:attrName>ppt_y</p:attrName>
                                            </p:attrNameLst>
                                          </p:cBhvr>
                                          <p:rCtr x="0" y="19935"/>
                                        </p:animMotion>
                                      </p:childTnLst>
                                    </p:cTn>
                                  </p:par>
                                  <p:par>
                                    <p:cTn id="29" presetID="1" presetClass="entr"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42" presetClass="path" presetSubtype="0" accel="50000" decel="50000" fill="hold" grpId="0" nodeType="withEffect">
                                      <p:stCondLst>
                                        <p:cond delay="0"/>
                                      </p:stCondLst>
                                      <p:childTnLst>
                                        <p:animMotion origin="layout" path="M -0.24577 0.40703 L -2.00104E-6 2.97872E-6 " pathEditMode="relative" rAng="0" ptsTypes="AA">
                                          <p:cBhvr>
                                            <p:cTn id="32" dur="500" fill="hold"/>
                                            <p:tgtEl>
                                              <p:spTgt spid="20"/>
                                            </p:tgtEl>
                                            <p:attrNameLst>
                                              <p:attrName>ppt_x</p:attrName>
                                              <p:attrName>ppt_y</p:attrName>
                                            </p:attrNameLst>
                                          </p:cBhvr>
                                          <p:rCtr x="12282" y="-20352"/>
                                        </p:animMotion>
                                      </p:childTnLst>
                                    </p:cTn>
                                  </p:par>
                                </p:childTnLst>
                              </p:cTn>
                            </p:par>
                            <p:par>
                              <p:cTn id="33" fill="hold">
                                <p:stCondLst>
                                  <p:cond delay="226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1000" fill="hold"/>
                                            <p:tgtEl>
                                              <p:spTgt spid="31"/>
                                            </p:tgtEl>
                                            <p:attrNameLst>
                                              <p:attrName>ppt_w</p:attrName>
                                            </p:attrNameLst>
                                          </p:cBhvr>
                                          <p:tavLst>
                                            <p:tav tm="0">
                                              <p:val>
                                                <p:fltVal val="0"/>
                                              </p:val>
                                            </p:tav>
                                            <p:tav tm="100000">
                                              <p:val>
                                                <p:strVal val="#ppt_w"/>
                                              </p:val>
                                            </p:tav>
                                          </p:tavLst>
                                        </p:anim>
                                        <p:anim calcmode="lin" valueType="num">
                                          <p:cBhvr>
                                            <p:cTn id="37" dur="1000" fill="hold"/>
                                            <p:tgtEl>
                                              <p:spTgt spid="31"/>
                                            </p:tgtEl>
                                            <p:attrNameLst>
                                              <p:attrName>ppt_h</p:attrName>
                                            </p:attrNameLst>
                                          </p:cBhvr>
                                          <p:tavLst>
                                            <p:tav tm="0">
                                              <p:val>
                                                <p:fltVal val="0"/>
                                              </p:val>
                                            </p:tav>
                                            <p:tav tm="100000">
                                              <p:val>
                                                <p:strVal val="#ppt_h"/>
                                              </p:val>
                                            </p:tav>
                                          </p:tavLst>
                                        </p:anim>
                                        <p:anim calcmode="lin" valueType="num">
                                          <p:cBhvr>
                                            <p:cTn id="38" dur="1000" fill="hold"/>
                                            <p:tgtEl>
                                              <p:spTgt spid="31"/>
                                            </p:tgtEl>
                                            <p:attrNameLst>
                                              <p:attrName>style.rotation</p:attrName>
                                            </p:attrNameLst>
                                          </p:cBhvr>
                                          <p:tavLst>
                                            <p:tav tm="0">
                                              <p:val>
                                                <p:fltVal val="90"/>
                                              </p:val>
                                            </p:tav>
                                            <p:tav tm="100000">
                                              <p:val>
                                                <p:fltVal val="0"/>
                                              </p:val>
                                            </p:tav>
                                          </p:tavLst>
                                        </p:anim>
                                        <p:animEffect transition="in" filter="fade">
                                          <p:cBhvr>
                                            <p:cTn id="39" dur="1000"/>
                                            <p:tgtEl>
                                              <p:spTgt spid="31"/>
                                            </p:tgtEl>
                                          </p:cBhvr>
                                        </p:animEffect>
                                      </p:childTnLst>
                                    </p:cTn>
                                  </p:par>
                                </p:childTnLst>
                              </p:cTn>
                            </p:par>
                            <p:par>
                              <p:cTn id="40" fill="hold">
                                <p:stCondLst>
                                  <p:cond delay="3260"/>
                                </p:stCondLst>
                                <p:childTnLst>
                                  <p:par>
                                    <p:cTn id="41" presetID="22" presetClass="entr" presetSubtype="4"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par>
                              <p:cTn id="44" fill="hold">
                                <p:stCondLst>
                                  <p:cond delay="3760"/>
                                </p:stCondLst>
                                <p:childTnLst>
                                  <p:par>
                                    <p:cTn id="45" presetID="21" presetClass="entr" presetSubtype="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500"/>
                                            <p:tgtEl>
                                              <p:spTgt spid="15"/>
                                            </p:tgtEl>
                                          </p:cBhvr>
                                        </p:animEffect>
                                      </p:childTnLst>
                                    </p:cTn>
                                  </p:par>
                                </p:childTnLst>
                              </p:cTn>
                            </p:par>
                            <p:par>
                              <p:cTn id="48" fill="hold">
                                <p:stCondLst>
                                  <p:cond delay="4260"/>
                                </p:stCondLst>
                                <p:childTnLst>
                                  <p:par>
                                    <p:cTn id="49" presetID="22" presetClass="entr" presetSubtype="4"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par>
                              <p:cTn id="52" fill="hold">
                                <p:stCondLst>
                                  <p:cond delay="4760"/>
                                </p:stCondLst>
                                <p:childTnLst>
                                  <p:par>
                                    <p:cTn id="53" presetID="21"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heel(1)">
                                          <p:cBhvr>
                                            <p:cTn id="55" dur="500"/>
                                            <p:tgtEl>
                                              <p:spTgt spid="16"/>
                                            </p:tgtEl>
                                          </p:cBhvr>
                                        </p:animEffect>
                                      </p:childTnLst>
                                    </p:cTn>
                                  </p:par>
                                </p:childTnLst>
                              </p:cTn>
                            </p:par>
                            <p:par>
                              <p:cTn id="56" fill="hold">
                                <p:stCondLst>
                                  <p:cond delay="5260"/>
                                </p:stCondLst>
                                <p:childTnLst>
                                  <p:par>
                                    <p:cTn id="57" presetID="22" presetClass="entr" presetSubtype="1"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childTnLst>
                              </p:cTn>
                            </p:par>
                            <p:par>
                              <p:cTn id="60" fill="hold">
                                <p:stCondLst>
                                  <p:cond delay="5760"/>
                                </p:stCondLst>
                                <p:childTnLst>
                                  <p:par>
                                    <p:cTn id="61" presetID="21" presetClass="entr" presetSubtype="1"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500"/>
                                            <p:tgtEl>
                                              <p:spTgt spid="17"/>
                                            </p:tgtEl>
                                          </p:cBhvr>
                                        </p:animEffect>
                                      </p:childTnLst>
                                    </p:cTn>
                                  </p:par>
                                </p:childTnLst>
                              </p:cTn>
                            </p:par>
                            <p:par>
                              <p:cTn id="64" fill="hold">
                                <p:stCondLst>
                                  <p:cond delay="6260"/>
                                </p:stCondLst>
                                <p:childTnLst>
                                  <p:par>
                                    <p:cTn id="65" presetID="22" presetClass="entr" presetSubtype="1"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500"/>
                                            <p:tgtEl>
                                              <p:spTgt spid="26"/>
                                            </p:tgtEl>
                                          </p:cBhvr>
                                        </p:animEffect>
                                      </p:childTnLst>
                                    </p:cTn>
                                  </p:par>
                                </p:childTnLst>
                              </p:cTn>
                            </p:par>
                            <p:par>
                              <p:cTn id="68" fill="hold">
                                <p:stCondLst>
                                  <p:cond delay="6760"/>
                                </p:stCondLst>
                                <p:childTnLst>
                                  <p:par>
                                    <p:cTn id="69" presetID="22" presetClass="entr" presetSubtype="1"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1000"/>
                                            <p:tgtEl>
                                              <p:spTgt spid="13"/>
                                            </p:tgtEl>
                                          </p:cBhvr>
                                        </p:animEffect>
                                      </p:childTnLst>
                                    </p:cTn>
                                  </p:par>
                                </p:childTnLst>
                              </p:cTn>
                            </p:par>
                            <p:par>
                              <p:cTn id="72" fill="hold">
                                <p:stCondLst>
                                  <p:cond delay="7760"/>
                                </p:stCondLst>
                                <p:childTnLst>
                                  <p:par>
                                    <p:cTn id="73" presetID="41" presetClass="entr" presetSubtype="0" fill="hold" nodeType="afterEffect">
                                      <p:stCondLst>
                                        <p:cond delay="0"/>
                                      </p:stCondLst>
                                      <p:iterate type="lt">
                                        <p:tmPct val="10000"/>
                                      </p:iterate>
                                      <p:childTnLst>
                                        <p:set>
                                          <p:cBhvr>
                                            <p:cTn id="74" dur="1" fill="hold">
                                              <p:stCondLst>
                                                <p:cond delay="0"/>
                                              </p:stCondLst>
                                            </p:cTn>
                                            <p:tgtEl>
                                              <p:spTgt spid="13">
                                                <p:txEl>
                                                  <p:pRg st="0" end="0"/>
                                                </p:txEl>
                                              </p:spTgt>
                                            </p:tgtEl>
                                            <p:attrNameLst>
                                              <p:attrName>style.visibility</p:attrName>
                                            </p:attrNameLst>
                                          </p:cBhvr>
                                          <p:to>
                                            <p:strVal val="visible"/>
                                          </p:to>
                                        </p:set>
                                        <p:anim calcmode="lin" valueType="num">
                                          <p:cBhvr>
                                            <p:cTn id="75"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77"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3">
                                                <p:txEl>
                                                  <p:pRg st="0" end="0"/>
                                                </p:txEl>
                                              </p:spTgt>
                                            </p:tgtEl>
                                          </p:cBhvr>
                                        </p:animEffect>
                                      </p:childTnLst>
                                    </p:cTn>
                                  </p:par>
                                  <p:par>
                                    <p:cTn id="80" presetID="41" presetClass="entr" presetSubtype="0" fill="hold" nodeType="withEffect">
                                      <p:stCondLst>
                                        <p:cond delay="200"/>
                                      </p:stCondLst>
                                      <p:iterate type="lt">
                                        <p:tmPct val="10000"/>
                                      </p:iterate>
                                      <p:childTnLst>
                                        <p:set>
                                          <p:cBhvr>
                                            <p:cTn id="81" dur="1" fill="hold">
                                              <p:stCondLst>
                                                <p:cond delay="0"/>
                                              </p:stCondLst>
                                            </p:cTn>
                                            <p:tgtEl>
                                              <p:spTgt spid="13">
                                                <p:txEl>
                                                  <p:pRg st="1" end="1"/>
                                                </p:txEl>
                                              </p:spTgt>
                                            </p:tgtEl>
                                            <p:attrNameLst>
                                              <p:attrName>style.visibility</p:attrName>
                                            </p:attrNameLst>
                                          </p:cBhvr>
                                          <p:to>
                                            <p:strVal val="visible"/>
                                          </p:to>
                                        </p:set>
                                        <p:anim calcmode="lin" valueType="num">
                                          <p:cBhvr>
                                            <p:cTn id="82" dur="50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84" dur="50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13">
                                                <p:txEl>
                                                  <p:pRg st="1" end="1"/>
                                                </p:txEl>
                                              </p:spTgt>
                                            </p:tgtEl>
                                          </p:cBhvr>
                                        </p:animEffect>
                                      </p:childTnLst>
                                    </p:cTn>
                                  </p:par>
                                  <p:par>
                                    <p:cTn id="87" presetID="41" presetClass="entr" presetSubtype="0" fill="hold" nodeType="withEffect">
                                      <p:stCondLst>
                                        <p:cond delay="400"/>
                                      </p:stCondLst>
                                      <p:iterate type="lt">
                                        <p:tmPct val="10000"/>
                                      </p:iterate>
                                      <p:childTnLst>
                                        <p:set>
                                          <p:cBhvr>
                                            <p:cTn id="88" dur="1" fill="hold">
                                              <p:stCondLst>
                                                <p:cond delay="0"/>
                                              </p:stCondLst>
                                            </p:cTn>
                                            <p:tgtEl>
                                              <p:spTgt spid="13">
                                                <p:txEl>
                                                  <p:pRg st="2" end="2"/>
                                                </p:txEl>
                                              </p:spTgt>
                                            </p:tgtEl>
                                            <p:attrNameLst>
                                              <p:attrName>style.visibility</p:attrName>
                                            </p:attrNameLst>
                                          </p:cBhvr>
                                          <p:to>
                                            <p:strVal val="visible"/>
                                          </p:to>
                                        </p:set>
                                        <p:anim calcmode="lin" valueType="num">
                                          <p:cBhvr>
                                            <p:cTn id="89" dur="500" fill="hold"/>
                                            <p:tgtEl>
                                              <p:spTgt spid="1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13">
                                                <p:txEl>
                                                  <p:pRg st="2" end="2"/>
                                                </p:txEl>
                                              </p:spTgt>
                                            </p:tgtEl>
                                            <p:attrNameLst>
                                              <p:attrName>ppt_y</p:attrName>
                                            </p:attrNameLst>
                                          </p:cBhvr>
                                          <p:tavLst>
                                            <p:tav tm="0">
                                              <p:val>
                                                <p:strVal val="#ppt_y"/>
                                              </p:val>
                                            </p:tav>
                                            <p:tav tm="100000">
                                              <p:val>
                                                <p:strVal val="#ppt_y"/>
                                              </p:val>
                                            </p:tav>
                                          </p:tavLst>
                                        </p:anim>
                                        <p:anim calcmode="lin" valueType="num">
                                          <p:cBhvr>
                                            <p:cTn id="91" dur="500" fill="hold"/>
                                            <p:tgtEl>
                                              <p:spTgt spid="1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1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13">
                                                <p:txEl>
                                                  <p:pRg st="2" end="2"/>
                                                </p:txEl>
                                              </p:spTgt>
                                            </p:tgtEl>
                                          </p:cBhvr>
                                        </p:animEffect>
                                      </p:childTnLst>
                                    </p:cTn>
                                  </p:par>
                                  <p:par>
                                    <p:cTn id="94" presetID="41" presetClass="entr" presetSubtype="0" fill="hold" nodeType="withEffect">
                                      <p:stCondLst>
                                        <p:cond delay="600"/>
                                      </p:stCondLst>
                                      <p:iterate type="lt">
                                        <p:tmPct val="10000"/>
                                      </p:iterate>
                                      <p:childTnLst>
                                        <p:set>
                                          <p:cBhvr>
                                            <p:cTn id="95" dur="1" fill="hold">
                                              <p:stCondLst>
                                                <p:cond delay="0"/>
                                              </p:stCondLst>
                                            </p:cTn>
                                            <p:tgtEl>
                                              <p:spTgt spid="13">
                                                <p:txEl>
                                                  <p:pRg st="3" end="3"/>
                                                </p:txEl>
                                              </p:spTgt>
                                            </p:tgtEl>
                                            <p:attrNameLst>
                                              <p:attrName>style.visibility</p:attrName>
                                            </p:attrNameLst>
                                          </p:cBhvr>
                                          <p:to>
                                            <p:strVal val="visible"/>
                                          </p:to>
                                        </p:set>
                                        <p:anim calcmode="lin" valueType="num">
                                          <p:cBhvr>
                                            <p:cTn id="96" dur="500" fill="hold"/>
                                            <p:tgtEl>
                                              <p:spTgt spid="1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13">
                                                <p:txEl>
                                                  <p:pRg st="3" end="3"/>
                                                </p:txEl>
                                              </p:spTgt>
                                            </p:tgtEl>
                                            <p:attrNameLst>
                                              <p:attrName>ppt_y</p:attrName>
                                            </p:attrNameLst>
                                          </p:cBhvr>
                                          <p:tavLst>
                                            <p:tav tm="0">
                                              <p:val>
                                                <p:strVal val="#ppt_y"/>
                                              </p:val>
                                            </p:tav>
                                            <p:tav tm="100000">
                                              <p:val>
                                                <p:strVal val="#ppt_y"/>
                                              </p:val>
                                            </p:tav>
                                          </p:tavLst>
                                        </p:anim>
                                        <p:anim calcmode="lin" valueType="num">
                                          <p:cBhvr>
                                            <p:cTn id="98" dur="500" fill="hold"/>
                                            <p:tgtEl>
                                              <p:spTgt spid="1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1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13">
                                                <p:txEl>
                                                  <p:pRg st="3" end="3"/>
                                                </p:txEl>
                                              </p:spTgt>
                                            </p:tgtEl>
                                          </p:cBhvr>
                                        </p:animEffect>
                                      </p:childTnLst>
                                    </p:cTn>
                                  </p:par>
                                  <p:par>
                                    <p:cTn id="101" presetID="41" presetClass="entr" presetSubtype="0" fill="hold" nodeType="withEffect">
                                      <p:stCondLst>
                                        <p:cond delay="800"/>
                                      </p:stCondLst>
                                      <p:iterate type="lt">
                                        <p:tmPct val="10000"/>
                                      </p:iterate>
                                      <p:childTnLst>
                                        <p:set>
                                          <p:cBhvr>
                                            <p:cTn id="102" dur="1" fill="hold">
                                              <p:stCondLst>
                                                <p:cond delay="0"/>
                                              </p:stCondLst>
                                            </p:cTn>
                                            <p:tgtEl>
                                              <p:spTgt spid="13">
                                                <p:txEl>
                                                  <p:pRg st="4" end="4"/>
                                                </p:txEl>
                                              </p:spTgt>
                                            </p:tgtEl>
                                            <p:attrNameLst>
                                              <p:attrName>style.visibility</p:attrName>
                                            </p:attrNameLst>
                                          </p:cBhvr>
                                          <p:to>
                                            <p:strVal val="visible"/>
                                          </p:to>
                                        </p:set>
                                        <p:anim calcmode="lin" valueType="num">
                                          <p:cBhvr>
                                            <p:cTn id="103" dur="500" fill="hold"/>
                                            <p:tgtEl>
                                              <p:spTgt spid="1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13">
                                                <p:txEl>
                                                  <p:pRg st="4" end="4"/>
                                                </p:txEl>
                                              </p:spTgt>
                                            </p:tgtEl>
                                            <p:attrNameLst>
                                              <p:attrName>ppt_y</p:attrName>
                                            </p:attrNameLst>
                                          </p:cBhvr>
                                          <p:tavLst>
                                            <p:tav tm="0">
                                              <p:val>
                                                <p:strVal val="#ppt_y"/>
                                              </p:val>
                                            </p:tav>
                                            <p:tav tm="100000">
                                              <p:val>
                                                <p:strVal val="#ppt_y"/>
                                              </p:val>
                                            </p:tav>
                                          </p:tavLst>
                                        </p:anim>
                                        <p:anim calcmode="lin" valueType="num">
                                          <p:cBhvr>
                                            <p:cTn id="105" dur="500" fill="hold"/>
                                            <p:tgtEl>
                                              <p:spTgt spid="1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1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8" grpId="1" animBg="1"/>
          <p:bldP spid="19" grpId="0" animBg="1"/>
          <p:bldP spid="19" grpId="1" animBg="1"/>
          <p:bldP spid="20" grpId="0" animBg="1"/>
          <p:bldP spid="20" grpId="1" animBg="1"/>
          <p:bldP spid="26" grpId="0" animBg="1"/>
          <p:bldP spid="31" grpId="0" animBg="1"/>
          <p:bldP spid="22" grpId="0"/>
          <p:bldP spid="2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p:nvSpPr>
        <p:spPr bwMode="auto">
          <a:xfrm>
            <a:off x="2655888" y="1814513"/>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a:gsLst>
              <a:gs pos="0">
                <a:schemeClr val="accent2">
                  <a:lumMod val="10000"/>
                  <a:lumOff val="90000"/>
                </a:schemeClr>
              </a:gs>
              <a:gs pos="100000">
                <a:srgbClr val="F8F8F8"/>
              </a:gs>
            </a:gsLst>
            <a:lin ang="16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7" name="Freeform 6"/>
          <p:cNvSpPr>
            <a:spLocks/>
          </p:cNvSpPr>
          <p:nvPr/>
        </p:nvSpPr>
        <p:spPr bwMode="auto">
          <a:xfrm>
            <a:off x="2557463" y="1612900"/>
            <a:ext cx="2422525" cy="19367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8" name="Freeform 7"/>
          <p:cNvSpPr>
            <a:spLocks/>
          </p:cNvSpPr>
          <p:nvPr/>
        </p:nvSpPr>
        <p:spPr bwMode="auto">
          <a:xfrm>
            <a:off x="2557463" y="1612900"/>
            <a:ext cx="2238375" cy="155416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9" name="Freeform 8"/>
          <p:cNvSpPr>
            <a:spLocks/>
          </p:cNvSpPr>
          <p:nvPr/>
        </p:nvSpPr>
        <p:spPr bwMode="auto">
          <a:xfrm>
            <a:off x="9148763" y="4718050"/>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10" name="Freeform 9"/>
          <p:cNvSpPr>
            <a:spLocks noEditPoints="1"/>
          </p:cNvSpPr>
          <p:nvPr/>
        </p:nvSpPr>
        <p:spPr bwMode="auto">
          <a:xfrm>
            <a:off x="9450388" y="5043488"/>
            <a:ext cx="198437" cy="198438"/>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28" name="TextBox 27"/>
          <p:cNvSpPr txBox="1"/>
          <p:nvPr/>
        </p:nvSpPr>
        <p:spPr>
          <a:xfrm>
            <a:off x="3167339" y="1778197"/>
            <a:ext cx="698793" cy="1323439"/>
          </a:xfrm>
          <a:prstGeom prst="rect">
            <a:avLst/>
          </a:prstGeom>
          <a:noFill/>
        </p:spPr>
        <p:txBody>
          <a:bodyPr wrap="square" rtlCol="0">
            <a:spAutoFit/>
          </a:bodyPr>
          <a:lstStyle/>
          <a:p>
            <a:r>
              <a:rPr lang="en-US" altLang="zh-CN" sz="8000" b="1" dirty="0" smtClean="0">
                <a:solidFill>
                  <a:srgbClr val="F8F8F8"/>
                </a:solidFill>
                <a:latin typeface="微软雅黑"/>
                <a:ea typeface="微软雅黑"/>
              </a:rPr>
              <a:t>3</a:t>
            </a:r>
            <a:endParaRPr lang="zh-CN" altLang="en-US" sz="8000" b="1" dirty="0">
              <a:solidFill>
                <a:srgbClr val="F8F8F8"/>
              </a:solidFill>
              <a:latin typeface="微软雅黑"/>
              <a:ea typeface="微软雅黑"/>
            </a:endParaRPr>
          </a:p>
        </p:txBody>
      </p:sp>
      <p:sp>
        <p:nvSpPr>
          <p:cNvPr id="29" name="TextBox 28"/>
          <p:cNvSpPr txBox="1"/>
          <p:nvPr/>
        </p:nvSpPr>
        <p:spPr>
          <a:xfrm>
            <a:off x="4679553" y="2178307"/>
            <a:ext cx="4038847" cy="584775"/>
          </a:xfrm>
          <a:prstGeom prst="rect">
            <a:avLst/>
          </a:prstGeom>
          <a:noFill/>
        </p:spPr>
        <p:txBody>
          <a:bodyPr wrap="square" rtlCol="0">
            <a:spAutoFit/>
          </a:bodyPr>
          <a:lstStyle/>
          <a:p>
            <a:r>
              <a:rPr lang="zh-CN" altLang="en-US" sz="3200" b="1" dirty="0">
                <a:solidFill>
                  <a:srgbClr val="2B2A30"/>
                </a:solidFill>
                <a:latin typeface="微软雅黑"/>
                <a:ea typeface="微软雅黑"/>
              </a:rPr>
              <a:t>请输入</a:t>
            </a:r>
            <a:r>
              <a:rPr lang="zh-CN" altLang="en-US" sz="3200" b="1" dirty="0" smtClean="0">
                <a:solidFill>
                  <a:srgbClr val="2B2A30"/>
                </a:solidFill>
                <a:latin typeface="微软雅黑"/>
                <a:ea typeface="微软雅黑"/>
              </a:rPr>
              <a:t>第三部分标题</a:t>
            </a:r>
            <a:endParaRPr lang="zh-CN" altLang="en-US" sz="3200" b="1" dirty="0">
              <a:solidFill>
                <a:srgbClr val="2B2A30"/>
              </a:solidFill>
              <a:latin typeface="微软雅黑"/>
              <a:ea typeface="微软雅黑"/>
            </a:endParaRPr>
          </a:p>
        </p:txBody>
      </p:sp>
      <p:sp>
        <p:nvSpPr>
          <p:cNvPr id="30" name="Rectangle 13"/>
          <p:cNvSpPr>
            <a:spLocks noChangeArrowheads="1"/>
          </p:cNvSpPr>
          <p:nvPr/>
        </p:nvSpPr>
        <p:spPr bwMode="auto">
          <a:xfrm>
            <a:off x="2648005" y="2493564"/>
            <a:ext cx="6651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buFontTx/>
              <a:buNone/>
            </a:pPr>
            <a:r>
              <a:rPr lang="zh-CN" altLang="zh-CN" sz="2300" dirty="0" smtClean="0">
                <a:solidFill>
                  <a:srgbClr val="FFFFFF"/>
                </a:solidFill>
              </a:rPr>
              <a:t>Part</a:t>
            </a:r>
            <a:endParaRPr lang="zh-CN" altLang="zh-CN" dirty="0" smtClean="0">
              <a:solidFill>
                <a:srgbClr val="FEAE01"/>
              </a:solidFill>
            </a:endParaRPr>
          </a:p>
        </p:txBody>
      </p:sp>
      <p:sp>
        <p:nvSpPr>
          <p:cNvPr id="32" name="TextBox 31"/>
          <p:cNvSpPr txBox="1"/>
          <p:nvPr/>
        </p:nvSpPr>
        <p:spPr>
          <a:xfrm>
            <a:off x="3516735" y="3429000"/>
            <a:ext cx="5317950" cy="1015663"/>
          </a:xfrm>
          <a:prstGeom prst="rect">
            <a:avLst/>
          </a:prstGeom>
          <a:noFill/>
        </p:spPr>
        <p:txBody>
          <a:bodyPr wrap="square" rtlCol="0">
            <a:spAutoFit/>
          </a:bodyPr>
          <a:lstStyle/>
          <a:p>
            <a:pPr>
              <a:lnSpc>
                <a:spcPct val="150000"/>
              </a:lnSpc>
            </a:pPr>
            <a:r>
              <a:rPr lang="zh-CN" altLang="en-US" sz="2000" dirty="0" smtClean="0">
                <a:solidFill>
                  <a:srgbClr val="2B2A30"/>
                </a:solidFill>
                <a:latin typeface="微软雅黑"/>
                <a:ea typeface="微软雅黑"/>
              </a:rPr>
              <a:t>章节导语。这里用简短的话写出本章的中心思想，同时也给观众一个思维缓冲空间。</a:t>
            </a:r>
            <a:endParaRPr lang="zh-CN" altLang="en-US" sz="2000" dirty="0">
              <a:solidFill>
                <a:srgbClr val="2B2A30"/>
              </a:solidFill>
              <a:latin typeface="微软雅黑"/>
              <a:ea typeface="微软雅黑"/>
            </a:endParaRPr>
          </a:p>
        </p:txBody>
      </p:sp>
      <p:sp>
        <p:nvSpPr>
          <p:cNvPr id="11" name="TextBox 10"/>
          <p:cNvSpPr txBox="1"/>
          <p:nvPr/>
        </p:nvSpPr>
        <p:spPr>
          <a:xfrm>
            <a:off x="4658221" y="2771636"/>
            <a:ext cx="4276204" cy="369332"/>
          </a:xfrm>
          <a:prstGeom prst="rect">
            <a:avLst/>
          </a:prstGeom>
          <a:noFill/>
        </p:spPr>
        <p:txBody>
          <a:bodyPr wrap="square" rtlCol="0">
            <a:spAutoFit/>
          </a:bodyPr>
          <a:lstStyle/>
          <a:p>
            <a:r>
              <a:rPr lang="en-US" altLang="zh-CN" dirty="0" smtClean="0">
                <a:solidFill>
                  <a:srgbClr val="2B2A30"/>
                </a:solidFill>
              </a:rPr>
              <a:t>◎</a:t>
            </a:r>
            <a:r>
              <a:rPr lang="zh-CN" altLang="en-US" dirty="0" smtClean="0">
                <a:solidFill>
                  <a:srgbClr val="2B2A30"/>
                </a:solidFill>
              </a:rPr>
              <a:t>节</a:t>
            </a:r>
            <a:r>
              <a:rPr lang="zh-CN" altLang="en-US" dirty="0" smtClean="0">
                <a:solidFill>
                  <a:srgbClr val="2B2A30"/>
                </a:solidFill>
                <a:latin typeface="微软雅黑"/>
                <a:ea typeface="微软雅黑"/>
              </a:rPr>
              <a:t>标题一   </a:t>
            </a:r>
            <a:r>
              <a:rPr lang="en-US" altLang="zh-CN" dirty="0" smtClean="0">
                <a:solidFill>
                  <a:srgbClr val="2B2A30"/>
                </a:solidFill>
              </a:rPr>
              <a:t>◎</a:t>
            </a:r>
            <a:r>
              <a:rPr lang="zh-CN" altLang="en-US" dirty="0" smtClean="0">
                <a:solidFill>
                  <a:srgbClr val="2B2A30"/>
                </a:solidFill>
              </a:rPr>
              <a:t>节</a:t>
            </a:r>
            <a:r>
              <a:rPr lang="zh-CN" altLang="en-US" dirty="0" smtClean="0">
                <a:solidFill>
                  <a:srgbClr val="2B2A30"/>
                </a:solidFill>
                <a:latin typeface="微软雅黑"/>
              </a:rPr>
              <a:t>标题二  </a:t>
            </a:r>
            <a:r>
              <a:rPr lang="en-US" altLang="zh-CN" dirty="0" smtClean="0">
                <a:solidFill>
                  <a:srgbClr val="2B2A30"/>
                </a:solidFill>
              </a:rPr>
              <a:t>◎</a:t>
            </a:r>
            <a:r>
              <a:rPr lang="zh-CN" altLang="en-US" dirty="0" smtClean="0">
                <a:solidFill>
                  <a:srgbClr val="2B2A30"/>
                </a:solidFill>
              </a:rPr>
              <a:t>节</a:t>
            </a:r>
            <a:r>
              <a:rPr lang="zh-CN" altLang="en-US" dirty="0" smtClean="0">
                <a:solidFill>
                  <a:srgbClr val="2B2A30"/>
                </a:solidFill>
                <a:latin typeface="微软雅黑"/>
              </a:rPr>
              <a:t>标题三</a:t>
            </a:r>
            <a:endParaRPr lang="zh-CN" altLang="en-US" dirty="0">
              <a:solidFill>
                <a:srgbClr val="2B2A30"/>
              </a:solidFill>
              <a:latin typeface="微软雅黑"/>
              <a:ea typeface="微软雅黑"/>
            </a:endParaRPr>
          </a:p>
        </p:txBody>
      </p:sp>
      <p:grpSp>
        <p:nvGrpSpPr>
          <p:cNvPr id="17" name="组合 16"/>
          <p:cNvGrpSpPr/>
          <p:nvPr/>
        </p:nvGrpSpPr>
        <p:grpSpPr>
          <a:xfrm>
            <a:off x="0" y="6696074"/>
            <a:ext cx="12196800" cy="161926"/>
            <a:chOff x="6350" y="4365625"/>
            <a:chExt cx="15438439" cy="161926"/>
          </a:xfrm>
        </p:grpSpPr>
        <p:sp>
          <p:nvSpPr>
            <p:cNvPr id="18" name="Rectangle 5"/>
            <p:cNvSpPr>
              <a:spLocks noChangeArrowheads="1"/>
            </p:cNvSpPr>
            <p:nvPr/>
          </p:nvSpPr>
          <p:spPr bwMode="auto">
            <a:xfrm>
              <a:off x="6350" y="4365625"/>
              <a:ext cx="3087688" cy="1619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6"/>
            <p:cNvSpPr>
              <a:spLocks noChangeArrowheads="1"/>
            </p:cNvSpPr>
            <p:nvPr/>
          </p:nvSpPr>
          <p:spPr bwMode="auto">
            <a:xfrm>
              <a:off x="3094038" y="4365625"/>
              <a:ext cx="3087688" cy="16192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7"/>
            <p:cNvSpPr>
              <a:spLocks noChangeArrowheads="1"/>
            </p:cNvSpPr>
            <p:nvPr/>
          </p:nvSpPr>
          <p:spPr bwMode="auto">
            <a:xfrm>
              <a:off x="6181725" y="4365625"/>
              <a:ext cx="3087688" cy="16192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8"/>
            <p:cNvSpPr>
              <a:spLocks noChangeArrowheads="1"/>
            </p:cNvSpPr>
            <p:nvPr/>
          </p:nvSpPr>
          <p:spPr bwMode="auto">
            <a:xfrm>
              <a:off x="9269413" y="4365625"/>
              <a:ext cx="3087688" cy="1619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8"/>
            <p:cNvSpPr>
              <a:spLocks noChangeArrowheads="1"/>
            </p:cNvSpPr>
            <p:nvPr/>
          </p:nvSpPr>
          <p:spPr bwMode="auto">
            <a:xfrm>
              <a:off x="12357101" y="4365625"/>
              <a:ext cx="3087688" cy="16192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18770147"/>
      </p:ext>
    </p:extLst>
  </p:cSld>
  <p:clrMapOvr>
    <a:masterClrMapping/>
  </p:clrMapOvr>
  <p:transition spd="slow" advTm="6202">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300" fill="hold"/>
                                        <p:tgtEl>
                                          <p:spTgt spid="10"/>
                                        </p:tgtEl>
                                        <p:attrNameLst>
                                          <p:attrName>ppt_x</p:attrName>
                                        </p:attrNameLst>
                                      </p:cBhvr>
                                      <p:tavLst>
                                        <p:tav tm="0">
                                          <p:val>
                                            <p:strVal val="0-#ppt_w/2"/>
                                          </p:val>
                                        </p:tav>
                                        <p:tav tm="100000">
                                          <p:val>
                                            <p:strVal val="#ppt_x"/>
                                          </p:val>
                                        </p:tav>
                                      </p:tavLst>
                                    </p:anim>
                                    <p:anim calcmode="lin" valueType="num">
                                      <p:cBhvr additive="base">
                                        <p:cTn id="18" dur="3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230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p:stCondLst>
                              <p:cond delay="2800"/>
                            </p:stCondLst>
                            <p:childTnLst>
                              <p:par>
                                <p:cTn id="28" presetID="31"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 calcmode="lin" valueType="num">
                                      <p:cBhvr>
                                        <p:cTn id="32" dur="500" fill="hold"/>
                                        <p:tgtEl>
                                          <p:spTgt spid="28"/>
                                        </p:tgtEl>
                                        <p:attrNameLst>
                                          <p:attrName>style.rotation</p:attrName>
                                        </p:attrNameLst>
                                      </p:cBhvr>
                                      <p:tavLst>
                                        <p:tav tm="0">
                                          <p:val>
                                            <p:fltVal val="90"/>
                                          </p:val>
                                        </p:tav>
                                        <p:tav tm="100000">
                                          <p:val>
                                            <p:fltVal val="0"/>
                                          </p:val>
                                        </p:tav>
                                      </p:tavLst>
                                    </p:anim>
                                    <p:animEffect transition="in" filter="fade">
                                      <p:cBhvr>
                                        <p:cTn id="33" dur="500"/>
                                        <p:tgtEl>
                                          <p:spTgt spid="2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 calcmode="lin" valueType="num">
                                      <p:cBhvr>
                                        <p:cTn id="38" dur="500" fill="hold"/>
                                        <p:tgtEl>
                                          <p:spTgt spid="30"/>
                                        </p:tgtEl>
                                        <p:attrNameLst>
                                          <p:attrName>style.rotation</p:attrName>
                                        </p:attrNameLst>
                                      </p:cBhvr>
                                      <p:tavLst>
                                        <p:tav tm="0">
                                          <p:val>
                                            <p:fltVal val="90"/>
                                          </p:val>
                                        </p:tav>
                                        <p:tav tm="100000">
                                          <p:val>
                                            <p:fltVal val="0"/>
                                          </p:val>
                                        </p:tav>
                                      </p:tavLst>
                                    </p:anim>
                                    <p:animEffect transition="in" filter="fade">
                                      <p:cBhvr>
                                        <p:cTn id="39" dur="500"/>
                                        <p:tgtEl>
                                          <p:spTgt spid="30"/>
                                        </p:tgtEl>
                                      </p:cBhvr>
                                    </p:animEffect>
                                  </p:childTnLst>
                                </p:cTn>
                              </p:par>
                            </p:childTnLst>
                          </p:cTn>
                        </p:par>
                        <p:par>
                          <p:cTn id="40" fill="hold">
                            <p:stCondLst>
                              <p:cond delay="33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3800"/>
                            </p:stCondLst>
                            <p:childTnLst>
                              <p:par>
                                <p:cTn id="48" presetID="31"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 calcmode="lin" valueType="num">
                                      <p:cBhvr>
                                        <p:cTn id="52" dur="500" fill="hold"/>
                                        <p:tgtEl>
                                          <p:spTgt spid="32"/>
                                        </p:tgtEl>
                                        <p:attrNameLst>
                                          <p:attrName>style.rotation</p:attrName>
                                        </p:attrNameLst>
                                      </p:cBhvr>
                                      <p:tavLst>
                                        <p:tav tm="0">
                                          <p:val>
                                            <p:fltVal val="90"/>
                                          </p:val>
                                        </p:tav>
                                        <p:tav tm="100000">
                                          <p:val>
                                            <p:fltVal val="0"/>
                                          </p:val>
                                        </p:tav>
                                      </p:tavLst>
                                    </p:anim>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8" grpId="0"/>
      <p:bldP spid="29" grpId="0"/>
      <p:bldP spid="30" grpId="0"/>
      <p:bldP spid="32"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2073572" y="1663824"/>
            <a:ext cx="3888432" cy="2232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7" name="Freeform 16"/>
          <p:cNvSpPr>
            <a:spLocks noEditPoints="1"/>
          </p:cNvSpPr>
          <p:nvPr/>
        </p:nvSpPr>
        <p:spPr bwMode="auto">
          <a:xfrm>
            <a:off x="2219970" y="1764481"/>
            <a:ext cx="715302" cy="775731"/>
          </a:xfrm>
          <a:custGeom>
            <a:avLst/>
            <a:gdLst>
              <a:gd name="T0" fmla="*/ 343780 w 1053"/>
              <a:gd name="T1" fmla="*/ 783695 h 1145"/>
              <a:gd name="T2" fmla="*/ 331502 w 1053"/>
              <a:gd name="T3" fmla="*/ 823492 h 1145"/>
              <a:gd name="T4" fmla="*/ 343013 w 1053"/>
              <a:gd name="T5" fmla="*/ 842626 h 1145"/>
              <a:gd name="T6" fmla="*/ 354523 w 1053"/>
              <a:gd name="T7" fmla="*/ 847983 h 1145"/>
              <a:gd name="T8" fmla="*/ 377544 w 1053"/>
              <a:gd name="T9" fmla="*/ 870943 h 1145"/>
              <a:gd name="T10" fmla="*/ 401333 w 1053"/>
              <a:gd name="T11" fmla="*/ 876300 h 1145"/>
              <a:gd name="T12" fmla="*/ 426656 w 1053"/>
              <a:gd name="T13" fmla="*/ 872473 h 1145"/>
              <a:gd name="T14" fmla="*/ 452746 w 1053"/>
              <a:gd name="T15" fmla="*/ 848748 h 1145"/>
              <a:gd name="T16" fmla="*/ 458118 w 1053"/>
              <a:gd name="T17" fmla="*/ 847218 h 1145"/>
              <a:gd name="T18" fmla="*/ 475000 w 1053"/>
              <a:gd name="T19" fmla="*/ 831146 h 1145"/>
              <a:gd name="T20" fmla="*/ 477302 w 1053"/>
              <a:gd name="T21" fmla="*/ 795941 h 1145"/>
              <a:gd name="T22" fmla="*/ 404402 w 1053"/>
              <a:gd name="T23" fmla="*/ 183679 h 1145"/>
              <a:gd name="T24" fmla="*/ 232512 w 1053"/>
              <a:gd name="T25" fmla="*/ 539556 h 1145"/>
              <a:gd name="T26" fmla="*/ 328433 w 1053"/>
              <a:gd name="T27" fmla="*/ 715581 h 1145"/>
              <a:gd name="T28" fmla="*/ 335339 w 1053"/>
              <a:gd name="T29" fmla="*/ 762266 h 1145"/>
              <a:gd name="T30" fmla="*/ 497254 w 1053"/>
              <a:gd name="T31" fmla="*/ 737776 h 1145"/>
              <a:gd name="T32" fmla="*/ 555573 w 1053"/>
              <a:gd name="T33" fmla="*/ 565577 h 1145"/>
              <a:gd name="T34" fmla="*/ 619265 w 1053"/>
              <a:gd name="T35" fmla="*/ 407154 h 1145"/>
              <a:gd name="T36" fmla="*/ 404402 w 1053"/>
              <a:gd name="T37" fmla="*/ 183679 h 1145"/>
              <a:gd name="T38" fmla="*/ 699838 w 1053"/>
              <a:gd name="T39" fmla="*/ 534964 h 1145"/>
              <a:gd name="T40" fmla="*/ 666074 w 1053"/>
              <a:gd name="T41" fmla="*/ 593129 h 1145"/>
              <a:gd name="T42" fmla="*/ 753554 w 1053"/>
              <a:gd name="T43" fmla="*/ 604609 h 1145"/>
              <a:gd name="T44" fmla="*/ 259370 w 1053"/>
              <a:gd name="T45" fmla="*/ 153066 h 1145"/>
              <a:gd name="T46" fmla="*/ 247859 w 1053"/>
              <a:gd name="T47" fmla="*/ 66583 h 1145"/>
              <a:gd name="T48" fmla="*/ 189540 w 1053"/>
              <a:gd name="T49" fmla="*/ 99493 h 1145"/>
              <a:gd name="T50" fmla="*/ 259370 w 1053"/>
              <a:gd name="T51" fmla="*/ 153066 h 1145"/>
              <a:gd name="T52" fmla="*/ 560178 w 1053"/>
              <a:gd name="T53" fmla="*/ 66583 h 1145"/>
              <a:gd name="T54" fmla="*/ 548667 w 1053"/>
              <a:gd name="T55" fmla="*/ 153066 h 1145"/>
              <a:gd name="T56" fmla="*/ 618497 w 1053"/>
              <a:gd name="T57" fmla="*/ 99493 h 1145"/>
              <a:gd name="T58" fmla="*/ 774273 w 1053"/>
              <a:gd name="T59" fmla="*/ 369653 h 1145"/>
              <a:gd name="T60" fmla="*/ 692932 w 1053"/>
              <a:gd name="T61" fmla="*/ 402562 h 1145"/>
              <a:gd name="T62" fmla="*/ 774273 w 1053"/>
              <a:gd name="T63" fmla="*/ 436237 h 1145"/>
              <a:gd name="T64" fmla="*/ 774273 w 1053"/>
              <a:gd name="T65" fmla="*/ 369653 h 1145"/>
              <a:gd name="T66" fmla="*/ 437399 w 1053"/>
              <a:gd name="T67" fmla="*/ 81125 h 1145"/>
              <a:gd name="T68" fmla="*/ 403635 w 1053"/>
              <a:gd name="T69" fmla="*/ 0 h 1145"/>
              <a:gd name="T70" fmla="*/ 370638 w 1053"/>
              <a:gd name="T71" fmla="*/ 81125 h 1145"/>
              <a:gd name="T72" fmla="*/ 141195 w 1053"/>
              <a:gd name="T73" fmla="*/ 212761 h 1145"/>
              <a:gd name="T74" fmla="*/ 53716 w 1053"/>
              <a:gd name="T75" fmla="*/ 201281 h 1145"/>
              <a:gd name="T76" fmla="*/ 107431 w 1053"/>
              <a:gd name="T77" fmla="*/ 270926 h 1145"/>
              <a:gd name="T78" fmla="*/ 141195 w 1053"/>
              <a:gd name="T79" fmla="*/ 212761 h 1145"/>
              <a:gd name="T80" fmla="*/ 741276 w 1053"/>
              <a:gd name="T81" fmla="*/ 247201 h 1145"/>
              <a:gd name="T82" fmla="*/ 708279 w 1053"/>
              <a:gd name="T83" fmla="*/ 189036 h 1145"/>
              <a:gd name="T84" fmla="*/ 653796 w 1053"/>
              <a:gd name="T85" fmla="*/ 258681 h 1145"/>
              <a:gd name="T86" fmla="*/ 107431 w 1053"/>
              <a:gd name="T87" fmla="*/ 534964 h 1145"/>
              <a:gd name="T88" fmla="*/ 53716 w 1053"/>
              <a:gd name="T89" fmla="*/ 604609 h 1145"/>
              <a:gd name="T90" fmla="*/ 141195 w 1053"/>
              <a:gd name="T91" fmla="*/ 593129 h 1145"/>
              <a:gd name="T92" fmla="*/ 107431 w 1053"/>
              <a:gd name="T93" fmla="*/ 534964 h 1145"/>
              <a:gd name="T94" fmla="*/ 81341 w 1053"/>
              <a:gd name="T95" fmla="*/ 369653 h 1145"/>
              <a:gd name="T96" fmla="*/ 0 w 1053"/>
              <a:gd name="T97" fmla="*/ 402562 h 1145"/>
              <a:gd name="T98" fmla="*/ 81341 w 1053"/>
              <a:gd name="T99" fmla="*/ 436237 h 1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rgbClr val="F8F8F8"/>
          </a:solidFill>
          <a:ln>
            <a:noFill/>
          </a:ln>
        </p:spPr>
        <p:txBody>
          <a:bodyPr/>
          <a:lstStyle/>
          <a:p>
            <a:endParaRPr lang="zh-CN" altLang="en-US"/>
          </a:p>
        </p:txBody>
      </p:sp>
      <p:sp>
        <p:nvSpPr>
          <p:cNvPr id="58" name="矩形 57"/>
          <p:cNvSpPr/>
          <p:nvPr/>
        </p:nvSpPr>
        <p:spPr>
          <a:xfrm>
            <a:off x="6026373" y="1663824"/>
            <a:ext cx="3888432"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9" name="Freeform 23"/>
          <p:cNvSpPr>
            <a:spLocks noEditPoints="1"/>
          </p:cNvSpPr>
          <p:nvPr/>
        </p:nvSpPr>
        <p:spPr bwMode="auto">
          <a:xfrm>
            <a:off x="8931478" y="1785428"/>
            <a:ext cx="915988" cy="762000"/>
          </a:xfrm>
          <a:custGeom>
            <a:avLst/>
            <a:gdLst>
              <a:gd name="T0" fmla="*/ 222870 w 1196"/>
              <a:gd name="T1" fmla="*/ 543519 h 994"/>
              <a:gd name="T2" fmla="*/ 176151 w 1196"/>
              <a:gd name="T3" fmla="*/ 648543 h 994"/>
              <a:gd name="T4" fmla="*/ 0 w 1196"/>
              <a:gd name="T5" fmla="*/ 628612 h 994"/>
              <a:gd name="T6" fmla="*/ 0 w 1196"/>
              <a:gd name="T7" fmla="*/ 631678 h 994"/>
              <a:gd name="T8" fmla="*/ 244314 w 1196"/>
              <a:gd name="T9" fmla="*/ 670008 h 994"/>
              <a:gd name="T10" fmla="*/ 199128 w 1196"/>
              <a:gd name="T11" fmla="*/ 533553 h 994"/>
              <a:gd name="T12" fmla="*/ 223636 w 1196"/>
              <a:gd name="T13" fmla="*/ 528954 h 994"/>
              <a:gd name="T14" fmla="*/ 232826 w 1196"/>
              <a:gd name="T15" fmla="*/ 501356 h 994"/>
              <a:gd name="T16" fmla="*/ 219040 w 1196"/>
              <a:gd name="T17" fmla="*/ 490624 h 994"/>
              <a:gd name="T18" fmla="*/ 191469 w 1196"/>
              <a:gd name="T19" fmla="*/ 492924 h 994"/>
              <a:gd name="T20" fmla="*/ 181512 w 1196"/>
              <a:gd name="T21" fmla="*/ 511322 h 994"/>
              <a:gd name="T22" fmla="*/ 199128 w 1196"/>
              <a:gd name="T23" fmla="*/ 533553 h 994"/>
              <a:gd name="T24" fmla="*/ 793447 w 1196"/>
              <a:gd name="T25" fmla="*/ 477592 h 994"/>
              <a:gd name="T26" fmla="*/ 722221 w 1196"/>
              <a:gd name="T27" fmla="*/ 543519 h 994"/>
              <a:gd name="T28" fmla="*/ 676268 w 1196"/>
              <a:gd name="T29" fmla="*/ 648543 h 994"/>
              <a:gd name="T30" fmla="*/ 626486 w 1196"/>
              <a:gd name="T31" fmla="*/ 496757 h 994"/>
              <a:gd name="T32" fmla="*/ 640272 w 1196"/>
              <a:gd name="T33" fmla="*/ 629378 h 994"/>
              <a:gd name="T34" fmla="*/ 707669 w 1196"/>
              <a:gd name="T35" fmla="*/ 670008 h 994"/>
              <a:gd name="T36" fmla="*/ 915987 w 1196"/>
              <a:gd name="T37" fmla="*/ 630145 h 994"/>
              <a:gd name="T38" fmla="*/ 275715 w 1196"/>
              <a:gd name="T39" fmla="*/ 535087 h 994"/>
              <a:gd name="T40" fmla="*/ 293330 w 1196"/>
              <a:gd name="T41" fmla="*/ 477592 h 994"/>
              <a:gd name="T42" fmla="*/ 208318 w 1196"/>
              <a:gd name="T43" fmla="*/ 192416 h 994"/>
              <a:gd name="T44" fmla="*/ 208318 w 1196"/>
              <a:gd name="T45" fmla="*/ 449227 h 994"/>
              <a:gd name="T46" fmla="*/ 208318 w 1196"/>
              <a:gd name="T47" fmla="*/ 192416 h 994"/>
              <a:gd name="T48" fmla="*/ 499351 w 1196"/>
              <a:gd name="T49" fmla="*/ 625545 h 994"/>
              <a:gd name="T50" fmla="*/ 541474 w 1196"/>
              <a:gd name="T51" fmla="*/ 625545 h 994"/>
              <a:gd name="T52" fmla="*/ 437315 w 1196"/>
              <a:gd name="T53" fmla="*/ 647010 h 994"/>
              <a:gd name="T54" fmla="*/ 437315 w 1196"/>
              <a:gd name="T55" fmla="*/ 604847 h 994"/>
              <a:gd name="T56" fmla="*/ 437315 w 1196"/>
              <a:gd name="T57" fmla="*/ 647010 h 994"/>
              <a:gd name="T58" fmla="*/ 332390 w 1196"/>
              <a:gd name="T59" fmla="*/ 625545 h 994"/>
              <a:gd name="T60" fmla="*/ 375279 w 1196"/>
              <a:gd name="T61" fmla="*/ 625545 h 994"/>
              <a:gd name="T62" fmla="*/ 599680 w 1196"/>
              <a:gd name="T63" fmla="*/ 483724 h 994"/>
              <a:gd name="T64" fmla="*/ 585895 w 1196"/>
              <a:gd name="T65" fmla="*/ 462260 h 994"/>
              <a:gd name="T66" fmla="*/ 510839 w 1196"/>
              <a:gd name="T67" fmla="*/ 509022 h 994"/>
              <a:gd name="T68" fmla="*/ 268822 w 1196"/>
              <a:gd name="T69" fmla="*/ 629378 h 994"/>
              <a:gd name="T70" fmla="*/ 610403 w 1196"/>
              <a:gd name="T71" fmla="*/ 629378 h 994"/>
              <a:gd name="T72" fmla="*/ 599680 w 1196"/>
              <a:gd name="T73" fmla="*/ 483724 h 994"/>
              <a:gd name="T74" fmla="*/ 425061 w 1196"/>
              <a:gd name="T75" fmla="*/ 136455 h 994"/>
              <a:gd name="T76" fmla="*/ 382172 w 1196"/>
              <a:gd name="T77" fmla="*/ 136455 h 994"/>
              <a:gd name="T78" fmla="*/ 487097 w 1196"/>
              <a:gd name="T79" fmla="*/ 114990 h 994"/>
              <a:gd name="T80" fmla="*/ 487097 w 1196"/>
              <a:gd name="T81" fmla="*/ 157920 h 994"/>
              <a:gd name="T82" fmla="*/ 487097 w 1196"/>
              <a:gd name="T83" fmla="*/ 114990 h 994"/>
              <a:gd name="T84" fmla="*/ 591256 w 1196"/>
              <a:gd name="T85" fmla="*/ 136455 h 994"/>
              <a:gd name="T86" fmla="*/ 549133 w 1196"/>
              <a:gd name="T87" fmla="*/ 136455 h 994"/>
              <a:gd name="T88" fmla="*/ 324731 w 1196"/>
              <a:gd name="T89" fmla="*/ 278276 h 994"/>
              <a:gd name="T90" fmla="*/ 337751 w 1196"/>
              <a:gd name="T91" fmla="*/ 299740 h 994"/>
              <a:gd name="T92" fmla="*/ 412807 w 1196"/>
              <a:gd name="T93" fmla="*/ 253744 h 994"/>
              <a:gd name="T94" fmla="*/ 655589 w 1196"/>
              <a:gd name="T95" fmla="*/ 132622 h 994"/>
              <a:gd name="T96" fmla="*/ 314009 w 1196"/>
              <a:gd name="T97" fmla="*/ 132622 h 994"/>
              <a:gd name="T98" fmla="*/ 324731 w 1196"/>
              <a:gd name="T99" fmla="*/ 278276 h 994"/>
              <a:gd name="T100" fmla="*/ 696181 w 1196"/>
              <a:gd name="T101" fmla="*/ 490624 h 994"/>
              <a:gd name="T102" fmla="*/ 682395 w 1196"/>
              <a:gd name="T103" fmla="*/ 501356 h 994"/>
              <a:gd name="T104" fmla="*/ 691586 w 1196"/>
              <a:gd name="T105" fmla="*/ 528954 h 994"/>
              <a:gd name="T106" fmla="*/ 716094 w 1196"/>
              <a:gd name="T107" fmla="*/ 533553 h 994"/>
              <a:gd name="T108" fmla="*/ 733709 w 1196"/>
              <a:gd name="T109" fmla="*/ 511322 h 994"/>
              <a:gd name="T110" fmla="*/ 724518 w 1196"/>
              <a:gd name="T111" fmla="*/ 492924 h 994"/>
              <a:gd name="T112" fmla="*/ 614998 w 1196"/>
              <a:gd name="T113" fmla="*/ 312006 h 994"/>
              <a:gd name="T114" fmla="*/ 800340 w 1196"/>
              <a:gd name="T115" fmla="*/ 312006 h 994"/>
              <a:gd name="T116" fmla="*/ 614998 w 1196"/>
              <a:gd name="T117" fmla="*/ 312006 h 9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96" h="994">
                <a:moveTo>
                  <a:pt x="313" y="846"/>
                </a:moveTo>
                <a:lnTo>
                  <a:pt x="291" y="709"/>
                </a:lnTo>
                <a:lnTo>
                  <a:pt x="253" y="709"/>
                </a:lnTo>
                <a:lnTo>
                  <a:pt x="230" y="846"/>
                </a:lnTo>
                <a:lnTo>
                  <a:pt x="160" y="623"/>
                </a:lnTo>
                <a:cubicBezTo>
                  <a:pt x="65" y="659"/>
                  <a:pt x="0" y="737"/>
                  <a:pt x="0" y="820"/>
                </a:cubicBezTo>
                <a:cubicBezTo>
                  <a:pt x="0" y="821"/>
                  <a:pt x="0" y="822"/>
                  <a:pt x="0" y="822"/>
                </a:cubicBezTo>
                <a:cubicBezTo>
                  <a:pt x="0" y="823"/>
                  <a:pt x="0" y="823"/>
                  <a:pt x="0" y="824"/>
                </a:cubicBezTo>
                <a:cubicBezTo>
                  <a:pt x="0" y="879"/>
                  <a:pt x="57" y="874"/>
                  <a:pt x="272" y="874"/>
                </a:cubicBezTo>
                <a:cubicBezTo>
                  <a:pt x="289" y="874"/>
                  <a:pt x="304" y="874"/>
                  <a:pt x="319" y="874"/>
                </a:cubicBezTo>
                <a:cubicBezTo>
                  <a:pt x="317" y="865"/>
                  <a:pt x="314" y="856"/>
                  <a:pt x="313" y="846"/>
                </a:cubicBezTo>
                <a:close/>
                <a:moveTo>
                  <a:pt x="260" y="696"/>
                </a:moveTo>
                <a:lnTo>
                  <a:pt x="283" y="696"/>
                </a:lnTo>
                <a:cubicBezTo>
                  <a:pt x="287" y="696"/>
                  <a:pt x="290" y="694"/>
                  <a:pt x="292" y="690"/>
                </a:cubicBezTo>
                <a:lnTo>
                  <a:pt x="306" y="667"/>
                </a:lnTo>
                <a:cubicBezTo>
                  <a:pt x="308" y="663"/>
                  <a:pt x="308" y="658"/>
                  <a:pt x="304" y="654"/>
                </a:cubicBezTo>
                <a:lnTo>
                  <a:pt x="293" y="643"/>
                </a:lnTo>
                <a:cubicBezTo>
                  <a:pt x="291" y="641"/>
                  <a:pt x="289" y="640"/>
                  <a:pt x="286" y="640"/>
                </a:cubicBezTo>
                <a:lnTo>
                  <a:pt x="257" y="640"/>
                </a:lnTo>
                <a:cubicBezTo>
                  <a:pt x="254" y="640"/>
                  <a:pt x="252" y="641"/>
                  <a:pt x="250" y="643"/>
                </a:cubicBezTo>
                <a:lnTo>
                  <a:pt x="239" y="654"/>
                </a:lnTo>
                <a:cubicBezTo>
                  <a:pt x="235" y="658"/>
                  <a:pt x="235" y="663"/>
                  <a:pt x="237" y="667"/>
                </a:cubicBezTo>
                <a:lnTo>
                  <a:pt x="251" y="690"/>
                </a:lnTo>
                <a:cubicBezTo>
                  <a:pt x="253" y="694"/>
                  <a:pt x="256" y="696"/>
                  <a:pt x="260" y="696"/>
                </a:cubicBezTo>
                <a:close/>
                <a:moveTo>
                  <a:pt x="1196" y="820"/>
                </a:moveTo>
                <a:cubicBezTo>
                  <a:pt x="1196" y="737"/>
                  <a:pt x="1130" y="659"/>
                  <a:pt x="1036" y="623"/>
                </a:cubicBezTo>
                <a:lnTo>
                  <a:pt x="965" y="846"/>
                </a:lnTo>
                <a:lnTo>
                  <a:pt x="943" y="709"/>
                </a:lnTo>
                <a:lnTo>
                  <a:pt x="905" y="709"/>
                </a:lnTo>
                <a:lnTo>
                  <a:pt x="883" y="846"/>
                </a:lnTo>
                <a:lnTo>
                  <a:pt x="819" y="645"/>
                </a:lnTo>
                <a:cubicBezTo>
                  <a:pt x="819" y="646"/>
                  <a:pt x="819" y="647"/>
                  <a:pt x="818" y="648"/>
                </a:cubicBezTo>
                <a:lnTo>
                  <a:pt x="793" y="703"/>
                </a:lnTo>
                <a:cubicBezTo>
                  <a:pt x="821" y="738"/>
                  <a:pt x="836" y="779"/>
                  <a:pt x="836" y="821"/>
                </a:cubicBezTo>
                <a:cubicBezTo>
                  <a:pt x="836" y="839"/>
                  <a:pt x="833" y="857"/>
                  <a:pt x="828" y="874"/>
                </a:cubicBezTo>
                <a:cubicBezTo>
                  <a:pt x="856" y="874"/>
                  <a:pt x="887" y="874"/>
                  <a:pt x="924" y="874"/>
                </a:cubicBezTo>
                <a:cubicBezTo>
                  <a:pt x="1152" y="874"/>
                  <a:pt x="1196" y="879"/>
                  <a:pt x="1196" y="824"/>
                </a:cubicBezTo>
                <a:cubicBezTo>
                  <a:pt x="1196" y="823"/>
                  <a:pt x="1196" y="823"/>
                  <a:pt x="1196" y="822"/>
                </a:cubicBezTo>
                <a:cubicBezTo>
                  <a:pt x="1196" y="822"/>
                  <a:pt x="1196" y="821"/>
                  <a:pt x="1196" y="820"/>
                </a:cubicBezTo>
                <a:close/>
                <a:moveTo>
                  <a:pt x="360" y="698"/>
                </a:moveTo>
                <a:cubicBezTo>
                  <a:pt x="378" y="677"/>
                  <a:pt x="401" y="659"/>
                  <a:pt x="428" y="644"/>
                </a:cubicBezTo>
                <a:cubicBezTo>
                  <a:pt x="414" y="636"/>
                  <a:pt x="399" y="629"/>
                  <a:pt x="383" y="623"/>
                </a:cubicBezTo>
                <a:lnTo>
                  <a:pt x="360" y="698"/>
                </a:lnTo>
                <a:close/>
                <a:moveTo>
                  <a:pt x="272" y="251"/>
                </a:moveTo>
                <a:cubicBezTo>
                  <a:pt x="205" y="251"/>
                  <a:pt x="150" y="321"/>
                  <a:pt x="150" y="407"/>
                </a:cubicBezTo>
                <a:cubicBezTo>
                  <a:pt x="150" y="493"/>
                  <a:pt x="205" y="586"/>
                  <a:pt x="272" y="586"/>
                </a:cubicBezTo>
                <a:cubicBezTo>
                  <a:pt x="338" y="586"/>
                  <a:pt x="393" y="493"/>
                  <a:pt x="393" y="407"/>
                </a:cubicBezTo>
                <a:cubicBezTo>
                  <a:pt x="393" y="321"/>
                  <a:pt x="338" y="251"/>
                  <a:pt x="272" y="251"/>
                </a:cubicBezTo>
                <a:close/>
                <a:moveTo>
                  <a:pt x="679" y="844"/>
                </a:moveTo>
                <a:cubicBezTo>
                  <a:pt x="664" y="844"/>
                  <a:pt x="652" y="832"/>
                  <a:pt x="652" y="816"/>
                </a:cubicBezTo>
                <a:cubicBezTo>
                  <a:pt x="652" y="801"/>
                  <a:pt x="664" y="789"/>
                  <a:pt x="679" y="789"/>
                </a:cubicBezTo>
                <a:cubicBezTo>
                  <a:pt x="695" y="789"/>
                  <a:pt x="707" y="801"/>
                  <a:pt x="707" y="816"/>
                </a:cubicBezTo>
                <a:cubicBezTo>
                  <a:pt x="707" y="832"/>
                  <a:pt x="695" y="844"/>
                  <a:pt x="679" y="844"/>
                </a:cubicBezTo>
                <a:close/>
                <a:moveTo>
                  <a:pt x="571" y="844"/>
                </a:moveTo>
                <a:cubicBezTo>
                  <a:pt x="555" y="844"/>
                  <a:pt x="543" y="832"/>
                  <a:pt x="543" y="816"/>
                </a:cubicBezTo>
                <a:cubicBezTo>
                  <a:pt x="543" y="801"/>
                  <a:pt x="555" y="789"/>
                  <a:pt x="571" y="789"/>
                </a:cubicBezTo>
                <a:cubicBezTo>
                  <a:pt x="586" y="789"/>
                  <a:pt x="598" y="801"/>
                  <a:pt x="598" y="816"/>
                </a:cubicBezTo>
                <a:cubicBezTo>
                  <a:pt x="598" y="832"/>
                  <a:pt x="586" y="844"/>
                  <a:pt x="571" y="844"/>
                </a:cubicBezTo>
                <a:close/>
                <a:moveTo>
                  <a:pt x="462" y="844"/>
                </a:moveTo>
                <a:cubicBezTo>
                  <a:pt x="447" y="844"/>
                  <a:pt x="434" y="832"/>
                  <a:pt x="434" y="816"/>
                </a:cubicBezTo>
                <a:cubicBezTo>
                  <a:pt x="434" y="801"/>
                  <a:pt x="447" y="789"/>
                  <a:pt x="462" y="789"/>
                </a:cubicBezTo>
                <a:cubicBezTo>
                  <a:pt x="477" y="789"/>
                  <a:pt x="490" y="801"/>
                  <a:pt x="490" y="816"/>
                </a:cubicBezTo>
                <a:cubicBezTo>
                  <a:pt x="490" y="832"/>
                  <a:pt x="477" y="844"/>
                  <a:pt x="462" y="844"/>
                </a:cubicBezTo>
                <a:close/>
                <a:moveTo>
                  <a:pt x="783" y="631"/>
                </a:moveTo>
                <a:cubicBezTo>
                  <a:pt x="786" y="623"/>
                  <a:pt x="784" y="614"/>
                  <a:pt x="778" y="608"/>
                </a:cubicBezTo>
                <a:cubicBezTo>
                  <a:pt x="774" y="605"/>
                  <a:pt x="769" y="603"/>
                  <a:pt x="765" y="603"/>
                </a:cubicBezTo>
                <a:cubicBezTo>
                  <a:pt x="761" y="603"/>
                  <a:pt x="757" y="604"/>
                  <a:pt x="754" y="606"/>
                </a:cubicBezTo>
                <a:lnTo>
                  <a:pt x="667" y="664"/>
                </a:lnTo>
                <a:cubicBezTo>
                  <a:pt x="638" y="653"/>
                  <a:pt x="606" y="648"/>
                  <a:pt x="574" y="648"/>
                </a:cubicBezTo>
                <a:cubicBezTo>
                  <a:pt x="451" y="648"/>
                  <a:pt x="351" y="725"/>
                  <a:pt x="351" y="821"/>
                </a:cubicBezTo>
                <a:cubicBezTo>
                  <a:pt x="351" y="917"/>
                  <a:pt x="451" y="994"/>
                  <a:pt x="574" y="994"/>
                </a:cubicBezTo>
                <a:cubicBezTo>
                  <a:pt x="697" y="994"/>
                  <a:pt x="797" y="917"/>
                  <a:pt x="797" y="821"/>
                </a:cubicBezTo>
                <a:cubicBezTo>
                  <a:pt x="797" y="781"/>
                  <a:pt x="779" y="742"/>
                  <a:pt x="746" y="711"/>
                </a:cubicBezTo>
                <a:lnTo>
                  <a:pt x="783" y="631"/>
                </a:lnTo>
                <a:close/>
                <a:moveTo>
                  <a:pt x="527" y="150"/>
                </a:moveTo>
                <a:cubicBezTo>
                  <a:pt x="542" y="150"/>
                  <a:pt x="555" y="163"/>
                  <a:pt x="555" y="178"/>
                </a:cubicBezTo>
                <a:cubicBezTo>
                  <a:pt x="555" y="193"/>
                  <a:pt x="542" y="206"/>
                  <a:pt x="527" y="206"/>
                </a:cubicBezTo>
                <a:cubicBezTo>
                  <a:pt x="511" y="206"/>
                  <a:pt x="499" y="193"/>
                  <a:pt x="499" y="178"/>
                </a:cubicBezTo>
                <a:cubicBezTo>
                  <a:pt x="499" y="163"/>
                  <a:pt x="511" y="150"/>
                  <a:pt x="527" y="150"/>
                </a:cubicBezTo>
                <a:close/>
                <a:moveTo>
                  <a:pt x="636" y="150"/>
                </a:moveTo>
                <a:cubicBezTo>
                  <a:pt x="651" y="150"/>
                  <a:pt x="663" y="163"/>
                  <a:pt x="663" y="178"/>
                </a:cubicBezTo>
                <a:cubicBezTo>
                  <a:pt x="663" y="193"/>
                  <a:pt x="651" y="206"/>
                  <a:pt x="636" y="206"/>
                </a:cubicBezTo>
                <a:cubicBezTo>
                  <a:pt x="620" y="206"/>
                  <a:pt x="608" y="193"/>
                  <a:pt x="608" y="178"/>
                </a:cubicBezTo>
                <a:cubicBezTo>
                  <a:pt x="608" y="163"/>
                  <a:pt x="620" y="150"/>
                  <a:pt x="636" y="150"/>
                </a:cubicBezTo>
                <a:close/>
                <a:moveTo>
                  <a:pt x="744" y="150"/>
                </a:moveTo>
                <a:cubicBezTo>
                  <a:pt x="760" y="150"/>
                  <a:pt x="772" y="163"/>
                  <a:pt x="772" y="178"/>
                </a:cubicBezTo>
                <a:cubicBezTo>
                  <a:pt x="772" y="193"/>
                  <a:pt x="760" y="206"/>
                  <a:pt x="744" y="206"/>
                </a:cubicBezTo>
                <a:cubicBezTo>
                  <a:pt x="729" y="206"/>
                  <a:pt x="717" y="193"/>
                  <a:pt x="717" y="178"/>
                </a:cubicBezTo>
                <a:cubicBezTo>
                  <a:pt x="717" y="163"/>
                  <a:pt x="729" y="150"/>
                  <a:pt x="744" y="150"/>
                </a:cubicBezTo>
                <a:close/>
                <a:moveTo>
                  <a:pt x="424" y="363"/>
                </a:moveTo>
                <a:cubicBezTo>
                  <a:pt x="420" y="371"/>
                  <a:pt x="422" y="381"/>
                  <a:pt x="429" y="386"/>
                </a:cubicBezTo>
                <a:cubicBezTo>
                  <a:pt x="432" y="390"/>
                  <a:pt x="437" y="391"/>
                  <a:pt x="441" y="391"/>
                </a:cubicBezTo>
                <a:cubicBezTo>
                  <a:pt x="445" y="391"/>
                  <a:pt x="449" y="390"/>
                  <a:pt x="452" y="388"/>
                </a:cubicBezTo>
                <a:lnTo>
                  <a:pt x="539" y="331"/>
                </a:lnTo>
                <a:cubicBezTo>
                  <a:pt x="568" y="341"/>
                  <a:pt x="600" y="347"/>
                  <a:pt x="633" y="347"/>
                </a:cubicBezTo>
                <a:cubicBezTo>
                  <a:pt x="756" y="347"/>
                  <a:pt x="856" y="269"/>
                  <a:pt x="856" y="173"/>
                </a:cubicBezTo>
                <a:cubicBezTo>
                  <a:pt x="856" y="78"/>
                  <a:pt x="756" y="0"/>
                  <a:pt x="633" y="0"/>
                </a:cubicBezTo>
                <a:cubicBezTo>
                  <a:pt x="510" y="0"/>
                  <a:pt x="410" y="78"/>
                  <a:pt x="410" y="173"/>
                </a:cubicBezTo>
                <a:cubicBezTo>
                  <a:pt x="410" y="214"/>
                  <a:pt x="428" y="253"/>
                  <a:pt x="460" y="284"/>
                </a:cubicBezTo>
                <a:lnTo>
                  <a:pt x="424" y="363"/>
                </a:lnTo>
                <a:close/>
                <a:moveTo>
                  <a:pt x="938" y="640"/>
                </a:moveTo>
                <a:lnTo>
                  <a:pt x="909" y="640"/>
                </a:lnTo>
                <a:cubicBezTo>
                  <a:pt x="907" y="640"/>
                  <a:pt x="904" y="641"/>
                  <a:pt x="902" y="643"/>
                </a:cubicBezTo>
                <a:lnTo>
                  <a:pt x="891" y="654"/>
                </a:lnTo>
                <a:cubicBezTo>
                  <a:pt x="887" y="658"/>
                  <a:pt x="887" y="663"/>
                  <a:pt x="889" y="667"/>
                </a:cubicBezTo>
                <a:lnTo>
                  <a:pt x="903" y="690"/>
                </a:lnTo>
                <a:cubicBezTo>
                  <a:pt x="905" y="694"/>
                  <a:pt x="908" y="696"/>
                  <a:pt x="912" y="696"/>
                </a:cubicBezTo>
                <a:lnTo>
                  <a:pt x="935" y="696"/>
                </a:lnTo>
                <a:cubicBezTo>
                  <a:pt x="939" y="696"/>
                  <a:pt x="943" y="694"/>
                  <a:pt x="945" y="690"/>
                </a:cubicBezTo>
                <a:lnTo>
                  <a:pt x="958" y="667"/>
                </a:lnTo>
                <a:cubicBezTo>
                  <a:pt x="961" y="663"/>
                  <a:pt x="960" y="658"/>
                  <a:pt x="957" y="654"/>
                </a:cubicBezTo>
                <a:lnTo>
                  <a:pt x="946" y="643"/>
                </a:lnTo>
                <a:cubicBezTo>
                  <a:pt x="944" y="641"/>
                  <a:pt x="941" y="640"/>
                  <a:pt x="938" y="640"/>
                </a:cubicBezTo>
                <a:close/>
                <a:moveTo>
                  <a:pt x="803" y="407"/>
                </a:moveTo>
                <a:cubicBezTo>
                  <a:pt x="803" y="493"/>
                  <a:pt x="857" y="586"/>
                  <a:pt x="924" y="586"/>
                </a:cubicBezTo>
                <a:cubicBezTo>
                  <a:pt x="991" y="586"/>
                  <a:pt x="1045" y="493"/>
                  <a:pt x="1045" y="407"/>
                </a:cubicBezTo>
                <a:cubicBezTo>
                  <a:pt x="1045" y="321"/>
                  <a:pt x="991" y="251"/>
                  <a:pt x="924" y="251"/>
                </a:cubicBezTo>
                <a:cubicBezTo>
                  <a:pt x="857" y="251"/>
                  <a:pt x="803" y="321"/>
                  <a:pt x="803" y="407"/>
                </a:cubicBezTo>
                <a:close/>
              </a:path>
            </a:pathLst>
          </a:custGeom>
          <a:solidFill>
            <a:srgbClr val="F8F8F8"/>
          </a:solidFill>
          <a:ln>
            <a:noFill/>
          </a:ln>
        </p:spPr>
        <p:txBody>
          <a:bodyPr/>
          <a:lstStyle/>
          <a:p>
            <a:endParaRPr lang="zh-CN" altLang="en-US"/>
          </a:p>
        </p:txBody>
      </p:sp>
      <p:sp>
        <p:nvSpPr>
          <p:cNvPr id="60" name="矩形 59"/>
          <p:cNvSpPr/>
          <p:nvPr/>
        </p:nvSpPr>
        <p:spPr>
          <a:xfrm>
            <a:off x="2073572" y="3978087"/>
            <a:ext cx="3888432"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1" name="Freeform 30"/>
          <p:cNvSpPr>
            <a:spLocks noEditPoints="1"/>
          </p:cNvSpPr>
          <p:nvPr/>
        </p:nvSpPr>
        <p:spPr bwMode="auto">
          <a:xfrm>
            <a:off x="2230317" y="5282374"/>
            <a:ext cx="805747" cy="809152"/>
          </a:xfrm>
          <a:custGeom>
            <a:avLst/>
            <a:gdLst>
              <a:gd name="T0" fmla="*/ 1057351 w 1470"/>
              <a:gd name="T1" fmla="*/ 499317 h 1478"/>
              <a:gd name="T2" fmla="*/ 1094921 w 1470"/>
              <a:gd name="T3" fmla="*/ 478640 h 1478"/>
              <a:gd name="T4" fmla="*/ 1093388 w 1470"/>
              <a:gd name="T5" fmla="*/ 422735 h 1478"/>
              <a:gd name="T6" fmla="*/ 1042016 w 1470"/>
              <a:gd name="T7" fmla="*/ 426564 h 1478"/>
              <a:gd name="T8" fmla="*/ 1018246 w 1470"/>
              <a:gd name="T9" fmla="*/ 395165 h 1478"/>
              <a:gd name="T10" fmla="*/ 969174 w 1470"/>
              <a:gd name="T11" fmla="*/ 422735 h 1478"/>
              <a:gd name="T12" fmla="*/ 945405 w 1470"/>
              <a:gd name="T13" fmla="*/ 447241 h 1478"/>
              <a:gd name="T14" fmla="*/ 919335 w 1470"/>
              <a:gd name="T15" fmla="*/ 496254 h 1478"/>
              <a:gd name="T16" fmla="*/ 950772 w 1470"/>
              <a:gd name="T17" fmla="*/ 519229 h 1478"/>
              <a:gd name="T18" fmla="*/ 953072 w 1470"/>
              <a:gd name="T19" fmla="*/ 575900 h 1478"/>
              <a:gd name="T20" fmla="*/ 1003678 w 1470"/>
              <a:gd name="T21" fmla="*/ 571305 h 1478"/>
              <a:gd name="T22" fmla="*/ 1027447 w 1470"/>
              <a:gd name="T23" fmla="*/ 602704 h 1478"/>
              <a:gd name="T24" fmla="*/ 1076519 w 1470"/>
              <a:gd name="T25" fmla="*/ 575134 h 1478"/>
              <a:gd name="T26" fmla="*/ 1100289 w 1470"/>
              <a:gd name="T27" fmla="*/ 551393 h 1478"/>
              <a:gd name="T28" fmla="*/ 1127125 w 1470"/>
              <a:gd name="T29" fmla="*/ 501615 h 1478"/>
              <a:gd name="T30" fmla="*/ 728414 w 1470"/>
              <a:gd name="T31" fmla="*/ 560583 h 1478"/>
              <a:gd name="T32" fmla="*/ 711546 w 1470"/>
              <a:gd name="T33" fmla="*/ 474045 h 1478"/>
              <a:gd name="T34" fmla="*/ 810457 w 1470"/>
              <a:gd name="T35" fmla="*/ 530716 h 1478"/>
              <a:gd name="T36" fmla="*/ 838826 w 1470"/>
              <a:gd name="T37" fmla="*/ 467153 h 1478"/>
              <a:gd name="T38" fmla="*/ 789754 w 1470"/>
              <a:gd name="T39" fmla="*/ 457963 h 1478"/>
              <a:gd name="T40" fmla="*/ 755250 w 1470"/>
              <a:gd name="T41" fmla="*/ 389039 h 1478"/>
              <a:gd name="T42" fmla="*/ 711546 w 1470"/>
              <a:gd name="T43" fmla="*/ 419672 h 1478"/>
              <a:gd name="T44" fmla="*/ 667074 w 1470"/>
              <a:gd name="T45" fmla="*/ 389039 h 1478"/>
              <a:gd name="T46" fmla="*/ 650205 w 1470"/>
              <a:gd name="T47" fmla="*/ 441115 h 1478"/>
              <a:gd name="T48" fmla="*/ 588099 w 1470"/>
              <a:gd name="T49" fmla="*/ 458729 h 1478"/>
              <a:gd name="T50" fmla="*/ 613401 w 1470"/>
              <a:gd name="T51" fmla="*/ 532248 h 1478"/>
              <a:gd name="T52" fmla="*/ 588865 w 1470"/>
              <a:gd name="T53" fmla="*/ 580495 h 1478"/>
              <a:gd name="T54" fmla="*/ 651739 w 1470"/>
              <a:gd name="T55" fmla="*/ 598109 h 1478"/>
              <a:gd name="T56" fmla="*/ 672441 w 1470"/>
              <a:gd name="T57" fmla="*/ 650185 h 1478"/>
              <a:gd name="T58" fmla="*/ 724580 w 1470"/>
              <a:gd name="T59" fmla="*/ 617254 h 1478"/>
              <a:gd name="T60" fmla="*/ 763685 w 1470"/>
              <a:gd name="T61" fmla="*/ 646356 h 1478"/>
              <a:gd name="T62" fmla="*/ 790521 w 1470"/>
              <a:gd name="T63" fmla="*/ 578963 h 1478"/>
              <a:gd name="T64" fmla="*/ 841893 w 1470"/>
              <a:gd name="T65" fmla="*/ 562115 h 1478"/>
              <a:gd name="T66" fmla="*/ 356540 w 1470"/>
              <a:gd name="T67" fmla="*/ 310159 h 1478"/>
              <a:gd name="T68" fmla="*/ 770585 w 1470"/>
              <a:gd name="T69" fmla="*/ 207538 h 1478"/>
              <a:gd name="T70" fmla="*/ 963807 w 1470"/>
              <a:gd name="T71" fmla="*/ 370659 h 1478"/>
              <a:gd name="T72" fmla="*/ 969941 w 1470"/>
              <a:gd name="T73" fmla="*/ 281057 h 1478"/>
              <a:gd name="T74" fmla="*/ 1047383 w 1470"/>
              <a:gd name="T75" fmla="*/ 207538 h 1478"/>
              <a:gd name="T76" fmla="*/ 968407 w 1470"/>
              <a:gd name="T77" fmla="*/ 131722 h 1478"/>
              <a:gd name="T78" fmla="*/ 961507 w 1470"/>
              <a:gd name="T79" fmla="*/ 42886 h 1478"/>
              <a:gd name="T80" fmla="*/ 869496 w 1470"/>
              <a:gd name="T81" fmla="*/ 13019 h 1478"/>
              <a:gd name="T82" fmla="*/ 805089 w 1470"/>
              <a:gd name="T83" fmla="*/ 13019 h 1478"/>
              <a:gd name="T84" fmla="*/ 714613 w 1470"/>
              <a:gd name="T85" fmla="*/ 45184 h 1478"/>
              <a:gd name="T86" fmla="*/ 708479 w 1470"/>
              <a:gd name="T87" fmla="*/ 134785 h 1478"/>
              <a:gd name="T88" fmla="*/ 631037 w 1470"/>
              <a:gd name="T89" fmla="*/ 207538 h 1478"/>
              <a:gd name="T90" fmla="*/ 709245 w 1470"/>
              <a:gd name="T91" fmla="*/ 283355 h 1478"/>
              <a:gd name="T92" fmla="*/ 716913 w 1470"/>
              <a:gd name="T93" fmla="*/ 372956 h 1478"/>
              <a:gd name="T94" fmla="*/ 808156 w 1470"/>
              <a:gd name="T95" fmla="*/ 402823 h 1478"/>
              <a:gd name="T96" fmla="*/ 873330 w 1470"/>
              <a:gd name="T97" fmla="*/ 402823 h 1478"/>
              <a:gd name="T98" fmla="*/ 963807 w 1470"/>
              <a:gd name="T99" fmla="*/ 370659 h 1478"/>
              <a:gd name="T100" fmla="*/ 331237 w 1470"/>
              <a:gd name="T101" fmla="*/ 909799 h 1478"/>
              <a:gd name="T102" fmla="*/ 0 w 1470"/>
              <a:gd name="T103" fmla="*/ 1058369 h 1478"/>
              <a:gd name="T104" fmla="*/ 712312 w 1470"/>
              <a:gd name="T105" fmla="*/ 1058369 h 1478"/>
              <a:gd name="T106" fmla="*/ 337371 w 1470"/>
              <a:gd name="T107" fmla="*/ 819432 h 1478"/>
              <a:gd name="T108" fmla="*/ 328936 w 1470"/>
              <a:gd name="T109" fmla="*/ 885293 h 1478"/>
              <a:gd name="T110" fmla="*/ 401011 w 1470"/>
              <a:gd name="T111" fmla="*/ 855426 h 14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rgbClr val="F8F8F8"/>
          </a:solidFill>
          <a:ln>
            <a:noFill/>
          </a:ln>
        </p:spPr>
        <p:txBody>
          <a:bodyPr/>
          <a:lstStyle/>
          <a:p>
            <a:endParaRPr lang="zh-CN" altLang="en-US"/>
          </a:p>
        </p:txBody>
      </p:sp>
      <p:sp>
        <p:nvSpPr>
          <p:cNvPr id="62" name="矩形 61"/>
          <p:cNvSpPr/>
          <p:nvPr/>
        </p:nvSpPr>
        <p:spPr>
          <a:xfrm>
            <a:off x="6026373" y="3978087"/>
            <a:ext cx="3888432" cy="2232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3" name="Freeform 34"/>
          <p:cNvSpPr>
            <a:spLocks noEditPoints="1"/>
          </p:cNvSpPr>
          <p:nvPr/>
        </p:nvSpPr>
        <p:spPr bwMode="auto">
          <a:xfrm>
            <a:off x="8906747" y="5289179"/>
            <a:ext cx="866775" cy="822325"/>
          </a:xfrm>
          <a:custGeom>
            <a:avLst/>
            <a:gdLst>
              <a:gd name="T0" fmla="*/ 820792 w 1131"/>
              <a:gd name="T1" fmla="*/ 146378 h 1073"/>
              <a:gd name="T2" fmla="*/ 629197 w 1131"/>
              <a:gd name="T3" fmla="*/ 178566 h 1073"/>
              <a:gd name="T4" fmla="*/ 626898 w 1131"/>
              <a:gd name="T5" fmla="*/ 232979 h 1073"/>
              <a:gd name="T6" fmla="*/ 702003 w 1131"/>
              <a:gd name="T7" fmla="*/ 250606 h 1073"/>
              <a:gd name="T8" fmla="*/ 715798 w 1131"/>
              <a:gd name="T9" fmla="*/ 249073 h 1073"/>
              <a:gd name="T10" fmla="*/ 861410 w 1131"/>
              <a:gd name="T11" fmla="*/ 166304 h 1073"/>
              <a:gd name="T12" fmla="*/ 200791 w 1131"/>
              <a:gd name="T13" fmla="*/ 241409 h 1073"/>
              <a:gd name="T14" fmla="*/ 162472 w 1131"/>
              <a:gd name="T15" fmla="*/ 189296 h 1073"/>
              <a:gd name="T16" fmla="*/ 175501 w 1131"/>
              <a:gd name="T17" fmla="*/ 199259 h 1073"/>
              <a:gd name="T18" fmla="*/ 209222 w 1131"/>
              <a:gd name="T19" fmla="*/ 216119 h 1073"/>
              <a:gd name="T20" fmla="*/ 213053 w 1131"/>
              <a:gd name="T21" fmla="*/ 223016 h 1073"/>
              <a:gd name="T22" fmla="*/ 136416 w 1131"/>
              <a:gd name="T23" fmla="*/ 301953 h 1073"/>
              <a:gd name="T24" fmla="*/ 127219 w 1131"/>
              <a:gd name="T25" fmla="*/ 246774 h 1073"/>
              <a:gd name="T26" fmla="*/ 136416 w 1131"/>
              <a:gd name="T27" fmla="*/ 301953 h 1073"/>
              <a:gd name="T28" fmla="*/ 475922 w 1131"/>
              <a:gd name="T29" fmla="*/ 388554 h 1073"/>
              <a:gd name="T30" fmla="*/ 469791 w 1131"/>
              <a:gd name="T31" fmla="*/ 386255 h 1073"/>
              <a:gd name="T32" fmla="*/ 442201 w 1131"/>
              <a:gd name="T33" fmla="*/ 357899 h 1073"/>
              <a:gd name="T34" fmla="*/ 497380 w 1131"/>
              <a:gd name="T35" fmla="*/ 357133 h 1073"/>
              <a:gd name="T36" fmla="*/ 571719 w 1131"/>
              <a:gd name="T37" fmla="*/ 210754 h 1073"/>
              <a:gd name="T38" fmla="*/ 531101 w 1131"/>
              <a:gd name="T39" fmla="*/ 147911 h 1073"/>
              <a:gd name="T40" fmla="*/ 355600 w 1131"/>
              <a:gd name="T41" fmla="*/ 84302 h 1073"/>
              <a:gd name="T42" fmla="*/ 190062 w 1131"/>
              <a:gd name="T43" fmla="*/ 155575 h 1073"/>
              <a:gd name="T44" fmla="*/ 141014 w 1131"/>
              <a:gd name="T45" fmla="*/ 170903 h 1073"/>
              <a:gd name="T46" fmla="*/ 118022 w 1131"/>
              <a:gd name="T47" fmla="*/ 171669 h 1073"/>
              <a:gd name="T48" fmla="*/ 75872 w 1131"/>
              <a:gd name="T49" fmla="*/ 167837 h 1073"/>
              <a:gd name="T50" fmla="*/ 12262 w 1131"/>
              <a:gd name="T51" fmla="*/ 282028 h 1073"/>
              <a:gd name="T52" fmla="*/ 136416 w 1131"/>
              <a:gd name="T53" fmla="*/ 387788 h 1073"/>
              <a:gd name="T54" fmla="*/ 177800 w 1131"/>
              <a:gd name="T55" fmla="*/ 390853 h 1073"/>
              <a:gd name="T56" fmla="*/ 242176 w 1131"/>
              <a:gd name="T57" fmla="*/ 276663 h 1073"/>
              <a:gd name="T58" fmla="*/ 222250 w 1131"/>
              <a:gd name="T59" fmla="*/ 259803 h 1073"/>
              <a:gd name="T60" fmla="*/ 240643 w 1131"/>
              <a:gd name="T61" fmla="*/ 221484 h 1073"/>
              <a:gd name="T62" fmla="*/ 347936 w 1131"/>
              <a:gd name="T63" fmla="*/ 149444 h 1073"/>
              <a:gd name="T64" fmla="*/ 347936 w 1131"/>
              <a:gd name="T65" fmla="*/ 362497 h 1073"/>
              <a:gd name="T66" fmla="*/ 367096 w 1131"/>
              <a:gd name="T67" fmla="*/ 437603 h 1073"/>
              <a:gd name="T68" fmla="*/ 439902 w 1131"/>
              <a:gd name="T69" fmla="*/ 647591 h 1073"/>
              <a:gd name="T70" fmla="*/ 473622 w 1131"/>
              <a:gd name="T71" fmla="*/ 713499 h 1073"/>
              <a:gd name="T72" fmla="*/ 645291 w 1131"/>
              <a:gd name="T73" fmla="*/ 505044 h 1073"/>
              <a:gd name="T74" fmla="*/ 625366 w 1131"/>
              <a:gd name="T75" fmla="*/ 442201 h 1073"/>
              <a:gd name="T76" fmla="*/ 262868 w 1131"/>
              <a:gd name="T77" fmla="*/ 580916 h 1073"/>
              <a:gd name="T78" fmla="*/ 81236 w 1131"/>
              <a:gd name="T79" fmla="*/ 809297 h 1073"/>
              <a:gd name="T80" fmla="*/ 140247 w 1131"/>
              <a:gd name="T81" fmla="*/ 810829 h 1073"/>
              <a:gd name="T82" fmla="*/ 335674 w 1131"/>
              <a:gd name="T83" fmla="*/ 620001 h 1073"/>
              <a:gd name="T84" fmla="*/ 355600 w 1131"/>
              <a:gd name="T85" fmla="*/ 470557 h 1073"/>
              <a:gd name="T86" fmla="*/ 567887 w 1131"/>
              <a:gd name="T87" fmla="*/ 149444 h 1073"/>
              <a:gd name="T88" fmla="*/ 636095 w 1131"/>
              <a:gd name="T89" fmla="*/ 18393 h 1073"/>
              <a:gd name="T90" fmla="*/ 567887 w 1131"/>
              <a:gd name="T91" fmla="*/ 149444 h 10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31" h="1073">
                <a:moveTo>
                  <a:pt x="1124" y="217"/>
                </a:moveTo>
                <a:cubicBezTo>
                  <a:pt x="1116" y="195"/>
                  <a:pt x="1093" y="183"/>
                  <a:pt x="1071" y="191"/>
                </a:cubicBezTo>
                <a:lnTo>
                  <a:pt x="916" y="243"/>
                </a:lnTo>
                <a:lnTo>
                  <a:pt x="821" y="233"/>
                </a:lnTo>
                <a:cubicBezTo>
                  <a:pt x="835" y="262"/>
                  <a:pt x="827" y="287"/>
                  <a:pt x="821" y="299"/>
                </a:cubicBezTo>
                <a:cubicBezTo>
                  <a:pt x="820" y="301"/>
                  <a:pt x="819" y="302"/>
                  <a:pt x="818" y="304"/>
                </a:cubicBezTo>
                <a:lnTo>
                  <a:pt x="809" y="316"/>
                </a:lnTo>
                <a:lnTo>
                  <a:pt x="916" y="327"/>
                </a:lnTo>
                <a:cubicBezTo>
                  <a:pt x="918" y="327"/>
                  <a:pt x="919" y="327"/>
                  <a:pt x="921" y="327"/>
                </a:cubicBezTo>
                <a:cubicBezTo>
                  <a:pt x="925" y="327"/>
                  <a:pt x="930" y="327"/>
                  <a:pt x="934" y="325"/>
                </a:cubicBezTo>
                <a:lnTo>
                  <a:pt x="1098" y="270"/>
                </a:lnTo>
                <a:cubicBezTo>
                  <a:pt x="1119" y="263"/>
                  <a:pt x="1131" y="239"/>
                  <a:pt x="1124" y="217"/>
                </a:cubicBezTo>
                <a:close/>
                <a:moveTo>
                  <a:pt x="275" y="301"/>
                </a:moveTo>
                <a:lnTo>
                  <a:pt x="262" y="315"/>
                </a:lnTo>
                <a:lnTo>
                  <a:pt x="199" y="262"/>
                </a:lnTo>
                <a:lnTo>
                  <a:pt x="212" y="247"/>
                </a:lnTo>
                <a:cubicBezTo>
                  <a:pt x="215" y="243"/>
                  <a:pt x="220" y="241"/>
                  <a:pt x="225" y="243"/>
                </a:cubicBezTo>
                <a:cubicBezTo>
                  <a:pt x="225" y="249"/>
                  <a:pt x="227" y="254"/>
                  <a:pt x="229" y="260"/>
                </a:cubicBezTo>
                <a:cubicBezTo>
                  <a:pt x="237" y="274"/>
                  <a:pt x="251" y="283"/>
                  <a:pt x="267" y="283"/>
                </a:cubicBezTo>
                <a:cubicBezTo>
                  <a:pt x="269" y="283"/>
                  <a:pt x="271" y="282"/>
                  <a:pt x="273" y="282"/>
                </a:cubicBezTo>
                <a:lnTo>
                  <a:pt x="274" y="283"/>
                </a:lnTo>
                <a:cubicBezTo>
                  <a:pt x="276" y="285"/>
                  <a:pt x="278" y="288"/>
                  <a:pt x="278" y="291"/>
                </a:cubicBezTo>
                <a:cubicBezTo>
                  <a:pt x="278" y="295"/>
                  <a:pt x="277" y="298"/>
                  <a:pt x="275" y="301"/>
                </a:cubicBezTo>
                <a:close/>
                <a:moveTo>
                  <a:pt x="178" y="394"/>
                </a:moveTo>
                <a:lnTo>
                  <a:pt x="135" y="358"/>
                </a:lnTo>
                <a:lnTo>
                  <a:pt x="166" y="322"/>
                </a:lnTo>
                <a:lnTo>
                  <a:pt x="208" y="358"/>
                </a:lnTo>
                <a:lnTo>
                  <a:pt x="178" y="394"/>
                </a:lnTo>
                <a:close/>
                <a:moveTo>
                  <a:pt x="816" y="577"/>
                </a:moveTo>
                <a:lnTo>
                  <a:pt x="621" y="507"/>
                </a:lnTo>
                <a:lnTo>
                  <a:pt x="613" y="504"/>
                </a:lnTo>
                <a:lnTo>
                  <a:pt x="590" y="496"/>
                </a:lnTo>
                <a:cubicBezTo>
                  <a:pt x="579" y="491"/>
                  <a:pt x="573" y="479"/>
                  <a:pt x="577" y="467"/>
                </a:cubicBezTo>
                <a:cubicBezTo>
                  <a:pt x="582" y="454"/>
                  <a:pt x="595" y="447"/>
                  <a:pt x="608" y="452"/>
                </a:cubicBezTo>
                <a:lnTo>
                  <a:pt x="649" y="466"/>
                </a:lnTo>
                <a:lnTo>
                  <a:pt x="772" y="287"/>
                </a:lnTo>
                <a:lnTo>
                  <a:pt x="746" y="275"/>
                </a:lnTo>
                <a:lnTo>
                  <a:pt x="682" y="313"/>
                </a:lnTo>
                <a:lnTo>
                  <a:pt x="693" y="193"/>
                </a:lnTo>
                <a:cubicBezTo>
                  <a:pt x="672" y="182"/>
                  <a:pt x="641" y="166"/>
                  <a:pt x="616" y="161"/>
                </a:cubicBezTo>
                <a:lnTo>
                  <a:pt x="464" y="110"/>
                </a:lnTo>
                <a:cubicBezTo>
                  <a:pt x="454" y="106"/>
                  <a:pt x="442" y="107"/>
                  <a:pt x="432" y="112"/>
                </a:cubicBezTo>
                <a:lnTo>
                  <a:pt x="248" y="203"/>
                </a:lnTo>
                <a:cubicBezTo>
                  <a:pt x="245" y="205"/>
                  <a:pt x="242" y="207"/>
                  <a:pt x="239" y="210"/>
                </a:cubicBezTo>
                <a:cubicBezTo>
                  <a:pt x="220" y="203"/>
                  <a:pt x="198" y="207"/>
                  <a:pt x="184" y="223"/>
                </a:cubicBezTo>
                <a:lnTo>
                  <a:pt x="172" y="238"/>
                </a:lnTo>
                <a:lnTo>
                  <a:pt x="154" y="224"/>
                </a:lnTo>
                <a:lnTo>
                  <a:pt x="145" y="216"/>
                </a:lnTo>
                <a:cubicBezTo>
                  <a:pt x="131" y="204"/>
                  <a:pt x="111" y="206"/>
                  <a:pt x="99" y="219"/>
                </a:cubicBezTo>
                <a:lnTo>
                  <a:pt x="12" y="322"/>
                </a:lnTo>
                <a:cubicBezTo>
                  <a:pt x="0" y="336"/>
                  <a:pt x="2" y="356"/>
                  <a:pt x="16" y="368"/>
                </a:cubicBezTo>
                <a:lnTo>
                  <a:pt x="25" y="376"/>
                </a:lnTo>
                <a:lnTo>
                  <a:pt x="178" y="506"/>
                </a:lnTo>
                <a:lnTo>
                  <a:pt x="187" y="513"/>
                </a:lnTo>
                <a:cubicBezTo>
                  <a:pt x="200" y="525"/>
                  <a:pt x="221" y="523"/>
                  <a:pt x="232" y="510"/>
                </a:cubicBezTo>
                <a:lnTo>
                  <a:pt x="320" y="407"/>
                </a:lnTo>
                <a:cubicBezTo>
                  <a:pt x="331" y="393"/>
                  <a:pt x="330" y="373"/>
                  <a:pt x="316" y="361"/>
                </a:cubicBezTo>
                <a:lnTo>
                  <a:pt x="307" y="354"/>
                </a:lnTo>
                <a:lnTo>
                  <a:pt x="290" y="339"/>
                </a:lnTo>
                <a:lnTo>
                  <a:pt x="302" y="324"/>
                </a:lnTo>
                <a:cubicBezTo>
                  <a:pt x="311" y="314"/>
                  <a:pt x="315" y="301"/>
                  <a:pt x="314" y="289"/>
                </a:cubicBezTo>
                <a:cubicBezTo>
                  <a:pt x="313" y="281"/>
                  <a:pt x="311" y="274"/>
                  <a:pt x="307" y="268"/>
                </a:cubicBezTo>
                <a:lnTo>
                  <a:pt x="454" y="195"/>
                </a:lnTo>
                <a:lnTo>
                  <a:pt x="553" y="228"/>
                </a:lnTo>
                <a:lnTo>
                  <a:pt x="454" y="473"/>
                </a:lnTo>
                <a:cubicBezTo>
                  <a:pt x="445" y="494"/>
                  <a:pt x="439" y="513"/>
                  <a:pt x="444" y="531"/>
                </a:cubicBezTo>
                <a:cubicBezTo>
                  <a:pt x="448" y="549"/>
                  <a:pt x="460" y="564"/>
                  <a:pt x="479" y="571"/>
                </a:cubicBezTo>
                <a:lnTo>
                  <a:pt x="712" y="654"/>
                </a:lnTo>
                <a:lnTo>
                  <a:pt x="574" y="845"/>
                </a:lnTo>
                <a:cubicBezTo>
                  <a:pt x="557" y="869"/>
                  <a:pt x="562" y="903"/>
                  <a:pt x="586" y="920"/>
                </a:cubicBezTo>
                <a:cubicBezTo>
                  <a:pt x="596" y="927"/>
                  <a:pt x="607" y="931"/>
                  <a:pt x="618" y="931"/>
                </a:cubicBezTo>
                <a:cubicBezTo>
                  <a:pt x="635" y="931"/>
                  <a:pt x="651" y="923"/>
                  <a:pt x="662" y="908"/>
                </a:cubicBezTo>
                <a:lnTo>
                  <a:pt x="842" y="659"/>
                </a:lnTo>
                <a:cubicBezTo>
                  <a:pt x="851" y="645"/>
                  <a:pt x="854" y="628"/>
                  <a:pt x="849" y="611"/>
                </a:cubicBezTo>
                <a:cubicBezTo>
                  <a:pt x="844" y="595"/>
                  <a:pt x="832" y="582"/>
                  <a:pt x="816" y="577"/>
                </a:cubicBezTo>
                <a:close/>
                <a:moveTo>
                  <a:pt x="416" y="578"/>
                </a:moveTo>
                <a:lnTo>
                  <a:pt x="343" y="758"/>
                </a:lnTo>
                <a:lnTo>
                  <a:pt x="108" y="980"/>
                </a:lnTo>
                <a:cubicBezTo>
                  <a:pt x="87" y="1001"/>
                  <a:pt x="86" y="1035"/>
                  <a:pt x="106" y="1056"/>
                </a:cubicBezTo>
                <a:cubicBezTo>
                  <a:pt x="117" y="1067"/>
                  <a:pt x="131" y="1073"/>
                  <a:pt x="146" y="1073"/>
                </a:cubicBezTo>
                <a:cubicBezTo>
                  <a:pt x="159" y="1073"/>
                  <a:pt x="172" y="1068"/>
                  <a:pt x="183" y="1058"/>
                </a:cubicBezTo>
                <a:lnTo>
                  <a:pt x="425" y="828"/>
                </a:lnTo>
                <a:cubicBezTo>
                  <a:pt x="431" y="823"/>
                  <a:pt x="435" y="816"/>
                  <a:pt x="438" y="809"/>
                </a:cubicBezTo>
                <a:lnTo>
                  <a:pt x="513" y="624"/>
                </a:lnTo>
                <a:cubicBezTo>
                  <a:pt x="493" y="623"/>
                  <a:pt x="476" y="620"/>
                  <a:pt x="464" y="614"/>
                </a:cubicBezTo>
                <a:cubicBezTo>
                  <a:pt x="442" y="604"/>
                  <a:pt x="426" y="591"/>
                  <a:pt x="416" y="578"/>
                </a:cubicBezTo>
                <a:close/>
                <a:moveTo>
                  <a:pt x="741" y="195"/>
                </a:moveTo>
                <a:cubicBezTo>
                  <a:pt x="789" y="220"/>
                  <a:pt x="847" y="201"/>
                  <a:pt x="871" y="154"/>
                </a:cubicBezTo>
                <a:cubicBezTo>
                  <a:pt x="895" y="107"/>
                  <a:pt x="877" y="49"/>
                  <a:pt x="830" y="24"/>
                </a:cubicBezTo>
                <a:cubicBezTo>
                  <a:pt x="782" y="0"/>
                  <a:pt x="724" y="19"/>
                  <a:pt x="700" y="66"/>
                </a:cubicBezTo>
                <a:cubicBezTo>
                  <a:pt x="676" y="113"/>
                  <a:pt x="694" y="171"/>
                  <a:pt x="741" y="195"/>
                </a:cubicBezTo>
                <a:close/>
              </a:path>
            </a:pathLst>
          </a:custGeom>
          <a:solidFill>
            <a:srgbClr val="F8F8F8"/>
          </a:solidFill>
          <a:ln>
            <a:noFill/>
          </a:ln>
        </p:spPr>
        <p:txBody>
          <a:bodyPr/>
          <a:lstStyle/>
          <a:p>
            <a:endParaRPr lang="zh-CN" altLang="en-US"/>
          </a:p>
        </p:txBody>
      </p:sp>
      <p:grpSp>
        <p:nvGrpSpPr>
          <p:cNvPr id="64" name="组合 63"/>
          <p:cNvGrpSpPr/>
          <p:nvPr/>
        </p:nvGrpSpPr>
        <p:grpSpPr>
          <a:xfrm>
            <a:off x="3609629" y="2446859"/>
            <a:ext cx="2514497" cy="1355672"/>
            <a:chOff x="6166293" y="3789040"/>
            <a:chExt cx="2514497" cy="1355672"/>
          </a:xfrm>
        </p:grpSpPr>
        <p:sp>
          <p:nvSpPr>
            <p:cNvPr id="65" name="文本框 54"/>
            <p:cNvSpPr txBox="1"/>
            <p:nvPr/>
          </p:nvSpPr>
          <p:spPr>
            <a:xfrm>
              <a:off x="6166293" y="3789040"/>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sp>
          <p:nvSpPr>
            <p:cNvPr id="66" name="文本框 55"/>
            <p:cNvSpPr txBox="1"/>
            <p:nvPr/>
          </p:nvSpPr>
          <p:spPr>
            <a:xfrm>
              <a:off x="6166293" y="4109730"/>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sp>
          <p:nvSpPr>
            <p:cNvPr id="67" name="文本框 56"/>
            <p:cNvSpPr txBox="1"/>
            <p:nvPr/>
          </p:nvSpPr>
          <p:spPr>
            <a:xfrm>
              <a:off x="6166293" y="4458884"/>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sp>
          <p:nvSpPr>
            <p:cNvPr id="68" name="文本框 57"/>
            <p:cNvSpPr txBox="1"/>
            <p:nvPr/>
          </p:nvSpPr>
          <p:spPr>
            <a:xfrm>
              <a:off x="6166293" y="4775380"/>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grpSp>
      <p:grpSp>
        <p:nvGrpSpPr>
          <p:cNvPr id="69" name="组合 68"/>
          <p:cNvGrpSpPr/>
          <p:nvPr/>
        </p:nvGrpSpPr>
        <p:grpSpPr>
          <a:xfrm>
            <a:off x="3648695" y="4106470"/>
            <a:ext cx="2514497" cy="1355672"/>
            <a:chOff x="6166293" y="3789040"/>
            <a:chExt cx="2514497" cy="1355672"/>
          </a:xfrm>
        </p:grpSpPr>
        <p:sp>
          <p:nvSpPr>
            <p:cNvPr id="70" name="文本框 54"/>
            <p:cNvSpPr txBox="1"/>
            <p:nvPr/>
          </p:nvSpPr>
          <p:spPr>
            <a:xfrm>
              <a:off x="6166293" y="3789040"/>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sp>
          <p:nvSpPr>
            <p:cNvPr id="71" name="文本框 55"/>
            <p:cNvSpPr txBox="1"/>
            <p:nvPr/>
          </p:nvSpPr>
          <p:spPr>
            <a:xfrm>
              <a:off x="6166293" y="4109730"/>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sp>
          <p:nvSpPr>
            <p:cNvPr id="72" name="文本框 56"/>
            <p:cNvSpPr txBox="1"/>
            <p:nvPr/>
          </p:nvSpPr>
          <p:spPr>
            <a:xfrm>
              <a:off x="6166293" y="4458884"/>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sp>
          <p:nvSpPr>
            <p:cNvPr id="73" name="文本框 57"/>
            <p:cNvSpPr txBox="1"/>
            <p:nvPr/>
          </p:nvSpPr>
          <p:spPr>
            <a:xfrm>
              <a:off x="6166293" y="4775380"/>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grpSp>
      <p:grpSp>
        <p:nvGrpSpPr>
          <p:cNvPr id="74" name="组合 73"/>
          <p:cNvGrpSpPr/>
          <p:nvPr/>
        </p:nvGrpSpPr>
        <p:grpSpPr>
          <a:xfrm>
            <a:off x="6111803" y="2468392"/>
            <a:ext cx="2514497" cy="1355672"/>
            <a:chOff x="6166293" y="3789040"/>
            <a:chExt cx="2514497" cy="1355672"/>
          </a:xfrm>
        </p:grpSpPr>
        <p:sp>
          <p:nvSpPr>
            <p:cNvPr id="75" name="文本框 54"/>
            <p:cNvSpPr txBox="1"/>
            <p:nvPr/>
          </p:nvSpPr>
          <p:spPr>
            <a:xfrm>
              <a:off x="6166293" y="3789040"/>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sp>
          <p:nvSpPr>
            <p:cNvPr id="76" name="文本框 55"/>
            <p:cNvSpPr txBox="1"/>
            <p:nvPr/>
          </p:nvSpPr>
          <p:spPr>
            <a:xfrm>
              <a:off x="6166293" y="4109730"/>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sp>
          <p:nvSpPr>
            <p:cNvPr id="77" name="文本框 56"/>
            <p:cNvSpPr txBox="1"/>
            <p:nvPr/>
          </p:nvSpPr>
          <p:spPr>
            <a:xfrm>
              <a:off x="6166293" y="4458884"/>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sp>
          <p:nvSpPr>
            <p:cNvPr id="78" name="文本框 57"/>
            <p:cNvSpPr txBox="1"/>
            <p:nvPr/>
          </p:nvSpPr>
          <p:spPr>
            <a:xfrm>
              <a:off x="6166293" y="4775380"/>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grpSp>
      <p:grpSp>
        <p:nvGrpSpPr>
          <p:cNvPr id="79" name="组合 78"/>
          <p:cNvGrpSpPr/>
          <p:nvPr/>
        </p:nvGrpSpPr>
        <p:grpSpPr>
          <a:xfrm>
            <a:off x="6106020" y="4076300"/>
            <a:ext cx="2514497" cy="1355672"/>
            <a:chOff x="6166293" y="3789040"/>
            <a:chExt cx="2514497" cy="1355672"/>
          </a:xfrm>
        </p:grpSpPr>
        <p:sp>
          <p:nvSpPr>
            <p:cNvPr id="80" name="文本框 54"/>
            <p:cNvSpPr txBox="1"/>
            <p:nvPr/>
          </p:nvSpPr>
          <p:spPr>
            <a:xfrm>
              <a:off x="6166293" y="3789040"/>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sp>
          <p:nvSpPr>
            <p:cNvPr id="81" name="文本框 55"/>
            <p:cNvSpPr txBox="1"/>
            <p:nvPr/>
          </p:nvSpPr>
          <p:spPr>
            <a:xfrm>
              <a:off x="6166293" y="4109730"/>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sp>
          <p:nvSpPr>
            <p:cNvPr id="82" name="文本框 56"/>
            <p:cNvSpPr txBox="1"/>
            <p:nvPr/>
          </p:nvSpPr>
          <p:spPr>
            <a:xfrm>
              <a:off x="6166293" y="4458884"/>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sp>
          <p:nvSpPr>
            <p:cNvPr id="83" name="文本框 57"/>
            <p:cNvSpPr txBox="1"/>
            <p:nvPr/>
          </p:nvSpPr>
          <p:spPr>
            <a:xfrm>
              <a:off x="6166293" y="4775380"/>
              <a:ext cx="2514497" cy="369332"/>
            </a:xfrm>
            <a:prstGeom prst="rect">
              <a:avLst/>
            </a:prstGeom>
            <a:noFill/>
          </p:spPr>
          <p:txBody>
            <a:bodyPr wrap="square" rtlCol="0">
              <a:spAutoFit/>
            </a:bodyPr>
            <a:lstStyle/>
            <a:p>
              <a:r>
                <a:rPr lang="zh-CN" altLang="en-US" dirty="0">
                  <a:solidFill>
                    <a:srgbClr val="F8F8F8"/>
                  </a:solidFill>
                  <a:latin typeface="+mn-ea"/>
                  <a:ea typeface="+mn-ea"/>
                </a:rPr>
                <a:t>请</a:t>
              </a:r>
              <a:r>
                <a:rPr lang="zh-CN" altLang="en-US" dirty="0" smtClean="0">
                  <a:solidFill>
                    <a:srgbClr val="F8F8F8"/>
                  </a:solidFill>
                  <a:latin typeface="+mn-ea"/>
                  <a:ea typeface="+mn-ea"/>
                </a:rPr>
                <a:t>输入您想要的文字</a:t>
              </a:r>
              <a:endParaRPr lang="zh-CN" altLang="en-US" dirty="0">
                <a:solidFill>
                  <a:srgbClr val="F8F8F8"/>
                </a:solidFill>
                <a:latin typeface="+mn-ea"/>
                <a:ea typeface="+mn-ea"/>
              </a:endParaRPr>
            </a:p>
          </p:txBody>
        </p:sp>
      </p:grpSp>
      <p:sp>
        <p:nvSpPr>
          <p:cNvPr id="33" name="TextBox 32"/>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3.1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36"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727453454"/>
      </p:ext>
    </p:extLst>
  </p:cSld>
  <p:clrMapOvr>
    <a:masterClrMapping/>
  </p:clrMapOvr>
  <mc:AlternateContent xmlns:mc="http://schemas.openxmlformats.org/markup-compatibility/2006" xmlns:p14="http://schemas.microsoft.com/office/powerpoint/2010/main">
    <mc:Choice Requires="p14">
      <p:transition spd="slow" p14:dur="800" advTm="3199">
        <p14:switch dir="r"/>
      </p:transition>
    </mc:Choice>
    <mc:Fallback xmlns="">
      <p:transition spd="slow" advTm="3199">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1+#ppt_w/2"/>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1+#ppt_w/2"/>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3"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fill="hold"/>
                                            <p:tgtEl>
                                              <p:spTgt spid="58"/>
                                            </p:tgtEl>
                                            <p:attrNameLst>
                                              <p:attrName>ppt_x</p:attrName>
                                            </p:attrNameLst>
                                          </p:cBhvr>
                                          <p:tavLst>
                                            <p:tav tm="0">
                                              <p:val>
                                                <p:strVal val="1+#ppt_w/2"/>
                                              </p:val>
                                            </p:tav>
                                            <p:tav tm="100000">
                                              <p:val>
                                                <p:strVal val="#ppt_x"/>
                                              </p:val>
                                            </p:tav>
                                          </p:tavLst>
                                        </p:anim>
                                        <p:anim calcmode="lin" valueType="num">
                                          <p:cBhvr additive="base">
                                            <p:cTn id="25" dur="500" fill="hold"/>
                                            <p:tgtEl>
                                              <p:spTgt spid="58"/>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fill="hold"/>
                                            <p:tgtEl>
                                              <p:spTgt spid="59"/>
                                            </p:tgtEl>
                                            <p:attrNameLst>
                                              <p:attrName>ppt_x</p:attrName>
                                            </p:attrNameLst>
                                          </p:cBhvr>
                                          <p:tavLst>
                                            <p:tav tm="0">
                                              <p:val>
                                                <p:strVal val="1+#ppt_w/2"/>
                                              </p:val>
                                            </p:tav>
                                            <p:tav tm="100000">
                                              <p:val>
                                                <p:strVal val="#ppt_x"/>
                                              </p:val>
                                            </p:tav>
                                          </p:tavLst>
                                        </p:anim>
                                        <p:anim calcmode="lin" valueType="num">
                                          <p:cBhvr additive="base">
                                            <p:cTn id="29" dur="500" fill="hold"/>
                                            <p:tgtEl>
                                              <p:spTgt spid="59"/>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additive="base">
                                            <p:cTn id="32" dur="500" fill="hold"/>
                                            <p:tgtEl>
                                              <p:spTgt spid="61"/>
                                            </p:tgtEl>
                                            <p:attrNameLst>
                                              <p:attrName>ppt_x</p:attrName>
                                            </p:attrNameLst>
                                          </p:cBhvr>
                                          <p:tavLst>
                                            <p:tav tm="0">
                                              <p:val>
                                                <p:strVal val="0-#ppt_w/2"/>
                                              </p:val>
                                            </p:tav>
                                            <p:tav tm="100000">
                                              <p:val>
                                                <p:strVal val="#ppt_x"/>
                                              </p:val>
                                            </p:tav>
                                          </p:tavLst>
                                        </p:anim>
                                        <p:anim calcmode="lin" valueType="num">
                                          <p:cBhvr additive="base">
                                            <p:cTn id="33" dur="500" fill="hold"/>
                                            <p:tgtEl>
                                              <p:spTgt spid="61"/>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fill="hold"/>
                                            <p:tgtEl>
                                              <p:spTgt spid="60"/>
                                            </p:tgtEl>
                                            <p:attrNameLst>
                                              <p:attrName>ppt_x</p:attrName>
                                            </p:attrNameLst>
                                          </p:cBhvr>
                                          <p:tavLst>
                                            <p:tav tm="0">
                                              <p:val>
                                                <p:strVal val="0-#ppt_w/2"/>
                                              </p:val>
                                            </p:tav>
                                            <p:tav tm="100000">
                                              <p:val>
                                                <p:strVal val="#ppt_x"/>
                                              </p:val>
                                            </p:tav>
                                          </p:tavLst>
                                        </p:anim>
                                        <p:anim calcmode="lin" valueType="num">
                                          <p:cBhvr additive="base">
                                            <p:cTn id="37" dur="500" fill="hold"/>
                                            <p:tgtEl>
                                              <p:spTgt spid="60"/>
                                            </p:tgtEl>
                                            <p:attrNameLst>
                                              <p:attrName>ppt_y</p:attrName>
                                            </p:attrNameLst>
                                          </p:cBhvr>
                                          <p:tavLst>
                                            <p:tav tm="0">
                                              <p:val>
                                                <p:strVal val="1+#ppt_h/2"/>
                                              </p:val>
                                            </p:tav>
                                            <p:tav tm="100000">
                                              <p:val>
                                                <p:strVal val="#ppt_y"/>
                                              </p:val>
                                            </p:tav>
                                          </p:tavLst>
                                        </p:anim>
                                      </p:childTnLst>
                                    </p:cTn>
                                  </p:par>
                                  <p:par>
                                    <p:cTn id="38" presetID="31"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ppt_w</p:attrName>
                                            </p:attrNameLst>
                                          </p:cBhvr>
                                          <p:tavLst>
                                            <p:tav tm="0">
                                              <p:val>
                                                <p:fltVal val="0"/>
                                              </p:val>
                                            </p:tav>
                                            <p:tav tm="100000">
                                              <p:val>
                                                <p:strVal val="#ppt_w"/>
                                              </p:val>
                                            </p:tav>
                                          </p:tavLst>
                                        </p:anim>
                                        <p:anim calcmode="lin" valueType="num">
                                          <p:cBhvr>
                                            <p:cTn id="41" dur="500" fill="hold"/>
                                            <p:tgtEl>
                                              <p:spTgt spid="64"/>
                                            </p:tgtEl>
                                            <p:attrNameLst>
                                              <p:attrName>ppt_h</p:attrName>
                                            </p:attrNameLst>
                                          </p:cBhvr>
                                          <p:tavLst>
                                            <p:tav tm="0">
                                              <p:val>
                                                <p:fltVal val="0"/>
                                              </p:val>
                                            </p:tav>
                                            <p:tav tm="100000">
                                              <p:val>
                                                <p:strVal val="#ppt_h"/>
                                              </p:val>
                                            </p:tav>
                                          </p:tavLst>
                                        </p:anim>
                                        <p:anim calcmode="lin" valueType="num">
                                          <p:cBhvr>
                                            <p:cTn id="42" dur="500" fill="hold"/>
                                            <p:tgtEl>
                                              <p:spTgt spid="64"/>
                                            </p:tgtEl>
                                            <p:attrNameLst>
                                              <p:attrName>style.rotation</p:attrName>
                                            </p:attrNameLst>
                                          </p:cBhvr>
                                          <p:tavLst>
                                            <p:tav tm="0">
                                              <p:val>
                                                <p:fltVal val="90"/>
                                              </p:val>
                                            </p:tav>
                                            <p:tav tm="100000">
                                              <p:val>
                                                <p:fltVal val="0"/>
                                              </p:val>
                                            </p:tav>
                                          </p:tavLst>
                                        </p:anim>
                                        <p:animEffect transition="in" filter="fade">
                                          <p:cBhvr>
                                            <p:cTn id="43" dur="500"/>
                                            <p:tgtEl>
                                              <p:spTgt spid="64"/>
                                            </p:tgtEl>
                                          </p:cBhvr>
                                        </p:animEffect>
                                      </p:childTnLst>
                                    </p:cTn>
                                  </p:par>
                                  <p:par>
                                    <p:cTn id="44" presetID="31" presetClass="entr" presetSubtype="0"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500" fill="hold"/>
                                            <p:tgtEl>
                                              <p:spTgt spid="79"/>
                                            </p:tgtEl>
                                            <p:attrNameLst>
                                              <p:attrName>ppt_w</p:attrName>
                                            </p:attrNameLst>
                                          </p:cBhvr>
                                          <p:tavLst>
                                            <p:tav tm="0">
                                              <p:val>
                                                <p:fltVal val="0"/>
                                              </p:val>
                                            </p:tav>
                                            <p:tav tm="100000">
                                              <p:val>
                                                <p:strVal val="#ppt_w"/>
                                              </p:val>
                                            </p:tav>
                                          </p:tavLst>
                                        </p:anim>
                                        <p:anim calcmode="lin" valueType="num">
                                          <p:cBhvr>
                                            <p:cTn id="47" dur="500" fill="hold"/>
                                            <p:tgtEl>
                                              <p:spTgt spid="79"/>
                                            </p:tgtEl>
                                            <p:attrNameLst>
                                              <p:attrName>ppt_h</p:attrName>
                                            </p:attrNameLst>
                                          </p:cBhvr>
                                          <p:tavLst>
                                            <p:tav tm="0">
                                              <p:val>
                                                <p:fltVal val="0"/>
                                              </p:val>
                                            </p:tav>
                                            <p:tav tm="100000">
                                              <p:val>
                                                <p:strVal val="#ppt_h"/>
                                              </p:val>
                                            </p:tav>
                                          </p:tavLst>
                                        </p:anim>
                                        <p:anim calcmode="lin" valueType="num">
                                          <p:cBhvr>
                                            <p:cTn id="48" dur="500" fill="hold"/>
                                            <p:tgtEl>
                                              <p:spTgt spid="79"/>
                                            </p:tgtEl>
                                            <p:attrNameLst>
                                              <p:attrName>style.rotation</p:attrName>
                                            </p:attrNameLst>
                                          </p:cBhvr>
                                          <p:tavLst>
                                            <p:tav tm="0">
                                              <p:val>
                                                <p:fltVal val="90"/>
                                              </p:val>
                                            </p:tav>
                                            <p:tav tm="100000">
                                              <p:val>
                                                <p:fltVal val="0"/>
                                              </p:val>
                                            </p:tav>
                                          </p:tavLst>
                                        </p:anim>
                                        <p:animEffect transition="in" filter="fade">
                                          <p:cBhvr>
                                            <p:cTn id="49" dur="500"/>
                                            <p:tgtEl>
                                              <p:spTgt spid="79"/>
                                            </p:tgtEl>
                                          </p:cBhvr>
                                        </p:animEffect>
                                      </p:childTnLst>
                                    </p:cTn>
                                  </p:par>
                                  <p:par>
                                    <p:cTn id="50" presetID="31"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p:cTn id="52" dur="500" fill="hold"/>
                                            <p:tgtEl>
                                              <p:spTgt spid="74"/>
                                            </p:tgtEl>
                                            <p:attrNameLst>
                                              <p:attrName>ppt_w</p:attrName>
                                            </p:attrNameLst>
                                          </p:cBhvr>
                                          <p:tavLst>
                                            <p:tav tm="0">
                                              <p:val>
                                                <p:fltVal val="0"/>
                                              </p:val>
                                            </p:tav>
                                            <p:tav tm="100000">
                                              <p:val>
                                                <p:strVal val="#ppt_w"/>
                                              </p:val>
                                            </p:tav>
                                          </p:tavLst>
                                        </p:anim>
                                        <p:anim calcmode="lin" valueType="num">
                                          <p:cBhvr>
                                            <p:cTn id="53" dur="500" fill="hold"/>
                                            <p:tgtEl>
                                              <p:spTgt spid="74"/>
                                            </p:tgtEl>
                                            <p:attrNameLst>
                                              <p:attrName>ppt_h</p:attrName>
                                            </p:attrNameLst>
                                          </p:cBhvr>
                                          <p:tavLst>
                                            <p:tav tm="0">
                                              <p:val>
                                                <p:fltVal val="0"/>
                                              </p:val>
                                            </p:tav>
                                            <p:tav tm="100000">
                                              <p:val>
                                                <p:strVal val="#ppt_h"/>
                                              </p:val>
                                            </p:tav>
                                          </p:tavLst>
                                        </p:anim>
                                        <p:anim calcmode="lin" valueType="num">
                                          <p:cBhvr>
                                            <p:cTn id="54" dur="500" fill="hold"/>
                                            <p:tgtEl>
                                              <p:spTgt spid="74"/>
                                            </p:tgtEl>
                                            <p:attrNameLst>
                                              <p:attrName>style.rotation</p:attrName>
                                            </p:attrNameLst>
                                          </p:cBhvr>
                                          <p:tavLst>
                                            <p:tav tm="0">
                                              <p:val>
                                                <p:fltVal val="90"/>
                                              </p:val>
                                            </p:tav>
                                            <p:tav tm="100000">
                                              <p:val>
                                                <p:fltVal val="0"/>
                                              </p:val>
                                            </p:tav>
                                          </p:tavLst>
                                        </p:anim>
                                        <p:animEffect transition="in" filter="fade">
                                          <p:cBhvr>
                                            <p:cTn id="55" dur="500"/>
                                            <p:tgtEl>
                                              <p:spTgt spid="74"/>
                                            </p:tgtEl>
                                          </p:cBhvr>
                                        </p:animEffect>
                                      </p:childTnLst>
                                    </p:cTn>
                                  </p:par>
                                  <p:par>
                                    <p:cTn id="56" presetID="31"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 calcmode="lin" valueType="num">
                                          <p:cBhvr>
                                            <p:cTn id="60" dur="500" fill="hold"/>
                                            <p:tgtEl>
                                              <p:spTgt spid="69"/>
                                            </p:tgtEl>
                                            <p:attrNameLst>
                                              <p:attrName>style.rotation</p:attrName>
                                            </p:attrNameLst>
                                          </p:cBhvr>
                                          <p:tavLst>
                                            <p:tav tm="0">
                                              <p:val>
                                                <p:fltVal val="90"/>
                                              </p:val>
                                            </p:tav>
                                            <p:tav tm="100000">
                                              <p:val>
                                                <p:fltVal val="0"/>
                                              </p:val>
                                            </p:tav>
                                          </p:tavLst>
                                        </p:anim>
                                        <p:animEffect transition="in" filter="fade">
                                          <p:cBhvr>
                                            <p:cTn id="61" dur="500"/>
                                            <p:tgtEl>
                                              <p:spTgt spid="69"/>
                                            </p:tgtEl>
                                          </p:cBhvr>
                                        </p:animEffect>
                                      </p:childTnLst>
                                    </p:cTn>
                                  </p:par>
                                </p:childTnLst>
                              </p:cTn>
                            </p:par>
                            <p:par>
                              <p:cTn id="62" fill="hold">
                                <p:stCondLst>
                                  <p:cond delay="1000"/>
                                </p:stCondLst>
                                <p:childTnLst>
                                  <p:par>
                                    <p:cTn id="63" presetID="2" presetClass="entr" presetSubtype="8" fill="hold" grpId="0" nodeType="afterEffect" p14:presetBounceEnd="33333">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14:bounceEnd="33333">
                                          <p:cBhvr additive="base">
                                            <p:cTn id="65" dur="300" fill="hold"/>
                                            <p:tgtEl>
                                              <p:spTgt spid="36"/>
                                            </p:tgtEl>
                                            <p:attrNameLst>
                                              <p:attrName>ppt_x</p:attrName>
                                            </p:attrNameLst>
                                          </p:cBhvr>
                                          <p:tavLst>
                                            <p:tav tm="0">
                                              <p:val>
                                                <p:strVal val="0-#ppt_w/2"/>
                                              </p:val>
                                            </p:tav>
                                            <p:tav tm="100000">
                                              <p:val>
                                                <p:strVal val="#ppt_x"/>
                                              </p:val>
                                            </p:tav>
                                          </p:tavLst>
                                        </p:anim>
                                        <p:anim calcmode="lin" valueType="num" p14:bounceEnd="33333">
                                          <p:cBhvr additive="base">
                                            <p:cTn id="66" dur="300" fill="hold"/>
                                            <p:tgtEl>
                                              <p:spTgt spid="36"/>
                                            </p:tgtEl>
                                            <p:attrNameLst>
                                              <p:attrName>ppt_y</p:attrName>
                                            </p:attrNameLst>
                                          </p:cBhvr>
                                          <p:tavLst>
                                            <p:tav tm="0">
                                              <p:val>
                                                <p:strVal val="#ppt_y"/>
                                              </p:val>
                                            </p:tav>
                                            <p:tav tm="100000">
                                              <p:val>
                                                <p:strVal val="#ppt_y"/>
                                              </p:val>
                                            </p:tav>
                                          </p:tavLst>
                                        </p:anim>
                                      </p:childTnLst>
                                    </p:cTn>
                                  </p:par>
                                  <p:par>
                                    <p:cTn id="67" presetID="41" presetClass="entr" presetSubtype="0" fill="hold" grpId="0" nodeType="withEffect">
                                      <p:stCondLst>
                                        <p:cond delay="0"/>
                                      </p:stCondLst>
                                      <p:iterate type="lt">
                                        <p:tmPct val="10000"/>
                                      </p:iterate>
                                      <p:childTnLst>
                                        <p:set>
                                          <p:cBhvr>
                                            <p:cTn id="68" dur="1" fill="hold">
                                              <p:stCondLst>
                                                <p:cond delay="0"/>
                                              </p:stCondLst>
                                            </p:cTn>
                                            <p:tgtEl>
                                              <p:spTgt spid="33"/>
                                            </p:tgtEl>
                                            <p:attrNameLst>
                                              <p:attrName>style.visibility</p:attrName>
                                            </p:attrNameLst>
                                          </p:cBhvr>
                                          <p:to>
                                            <p:strVal val="visible"/>
                                          </p:to>
                                        </p:set>
                                        <p:anim calcmode="lin" valueType="num">
                                          <p:cBhvr>
                                            <p:cTn id="69"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0" dur="400" fill="hold"/>
                                            <p:tgtEl>
                                              <p:spTgt spid="33"/>
                                            </p:tgtEl>
                                            <p:attrNameLst>
                                              <p:attrName>ppt_y</p:attrName>
                                            </p:attrNameLst>
                                          </p:cBhvr>
                                          <p:tavLst>
                                            <p:tav tm="0">
                                              <p:val>
                                                <p:strVal val="#ppt_y"/>
                                              </p:val>
                                            </p:tav>
                                            <p:tav tm="100000">
                                              <p:val>
                                                <p:strVal val="#ppt_y"/>
                                              </p:val>
                                            </p:tav>
                                          </p:tavLst>
                                        </p:anim>
                                        <p:anim calcmode="lin" valueType="num">
                                          <p:cBhvr>
                                            <p:cTn id="71"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2"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4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33" grpId="0"/>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1+#ppt_w/2"/>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1+#ppt_w/2"/>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3"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fill="hold"/>
                                            <p:tgtEl>
                                              <p:spTgt spid="58"/>
                                            </p:tgtEl>
                                            <p:attrNameLst>
                                              <p:attrName>ppt_x</p:attrName>
                                            </p:attrNameLst>
                                          </p:cBhvr>
                                          <p:tavLst>
                                            <p:tav tm="0">
                                              <p:val>
                                                <p:strVal val="1+#ppt_w/2"/>
                                              </p:val>
                                            </p:tav>
                                            <p:tav tm="100000">
                                              <p:val>
                                                <p:strVal val="#ppt_x"/>
                                              </p:val>
                                            </p:tav>
                                          </p:tavLst>
                                        </p:anim>
                                        <p:anim calcmode="lin" valueType="num">
                                          <p:cBhvr additive="base">
                                            <p:cTn id="25" dur="500" fill="hold"/>
                                            <p:tgtEl>
                                              <p:spTgt spid="58"/>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fill="hold"/>
                                            <p:tgtEl>
                                              <p:spTgt spid="59"/>
                                            </p:tgtEl>
                                            <p:attrNameLst>
                                              <p:attrName>ppt_x</p:attrName>
                                            </p:attrNameLst>
                                          </p:cBhvr>
                                          <p:tavLst>
                                            <p:tav tm="0">
                                              <p:val>
                                                <p:strVal val="1+#ppt_w/2"/>
                                              </p:val>
                                            </p:tav>
                                            <p:tav tm="100000">
                                              <p:val>
                                                <p:strVal val="#ppt_x"/>
                                              </p:val>
                                            </p:tav>
                                          </p:tavLst>
                                        </p:anim>
                                        <p:anim calcmode="lin" valueType="num">
                                          <p:cBhvr additive="base">
                                            <p:cTn id="29" dur="500" fill="hold"/>
                                            <p:tgtEl>
                                              <p:spTgt spid="59"/>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additive="base">
                                            <p:cTn id="32" dur="500" fill="hold"/>
                                            <p:tgtEl>
                                              <p:spTgt spid="61"/>
                                            </p:tgtEl>
                                            <p:attrNameLst>
                                              <p:attrName>ppt_x</p:attrName>
                                            </p:attrNameLst>
                                          </p:cBhvr>
                                          <p:tavLst>
                                            <p:tav tm="0">
                                              <p:val>
                                                <p:strVal val="0-#ppt_w/2"/>
                                              </p:val>
                                            </p:tav>
                                            <p:tav tm="100000">
                                              <p:val>
                                                <p:strVal val="#ppt_x"/>
                                              </p:val>
                                            </p:tav>
                                          </p:tavLst>
                                        </p:anim>
                                        <p:anim calcmode="lin" valueType="num">
                                          <p:cBhvr additive="base">
                                            <p:cTn id="33" dur="500" fill="hold"/>
                                            <p:tgtEl>
                                              <p:spTgt spid="61"/>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fill="hold"/>
                                            <p:tgtEl>
                                              <p:spTgt spid="60"/>
                                            </p:tgtEl>
                                            <p:attrNameLst>
                                              <p:attrName>ppt_x</p:attrName>
                                            </p:attrNameLst>
                                          </p:cBhvr>
                                          <p:tavLst>
                                            <p:tav tm="0">
                                              <p:val>
                                                <p:strVal val="0-#ppt_w/2"/>
                                              </p:val>
                                            </p:tav>
                                            <p:tav tm="100000">
                                              <p:val>
                                                <p:strVal val="#ppt_x"/>
                                              </p:val>
                                            </p:tav>
                                          </p:tavLst>
                                        </p:anim>
                                        <p:anim calcmode="lin" valueType="num">
                                          <p:cBhvr additive="base">
                                            <p:cTn id="37" dur="500" fill="hold"/>
                                            <p:tgtEl>
                                              <p:spTgt spid="60"/>
                                            </p:tgtEl>
                                            <p:attrNameLst>
                                              <p:attrName>ppt_y</p:attrName>
                                            </p:attrNameLst>
                                          </p:cBhvr>
                                          <p:tavLst>
                                            <p:tav tm="0">
                                              <p:val>
                                                <p:strVal val="1+#ppt_h/2"/>
                                              </p:val>
                                            </p:tav>
                                            <p:tav tm="100000">
                                              <p:val>
                                                <p:strVal val="#ppt_y"/>
                                              </p:val>
                                            </p:tav>
                                          </p:tavLst>
                                        </p:anim>
                                      </p:childTnLst>
                                    </p:cTn>
                                  </p:par>
                                  <p:par>
                                    <p:cTn id="38" presetID="31"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ppt_w</p:attrName>
                                            </p:attrNameLst>
                                          </p:cBhvr>
                                          <p:tavLst>
                                            <p:tav tm="0">
                                              <p:val>
                                                <p:fltVal val="0"/>
                                              </p:val>
                                            </p:tav>
                                            <p:tav tm="100000">
                                              <p:val>
                                                <p:strVal val="#ppt_w"/>
                                              </p:val>
                                            </p:tav>
                                          </p:tavLst>
                                        </p:anim>
                                        <p:anim calcmode="lin" valueType="num">
                                          <p:cBhvr>
                                            <p:cTn id="41" dur="500" fill="hold"/>
                                            <p:tgtEl>
                                              <p:spTgt spid="64"/>
                                            </p:tgtEl>
                                            <p:attrNameLst>
                                              <p:attrName>ppt_h</p:attrName>
                                            </p:attrNameLst>
                                          </p:cBhvr>
                                          <p:tavLst>
                                            <p:tav tm="0">
                                              <p:val>
                                                <p:fltVal val="0"/>
                                              </p:val>
                                            </p:tav>
                                            <p:tav tm="100000">
                                              <p:val>
                                                <p:strVal val="#ppt_h"/>
                                              </p:val>
                                            </p:tav>
                                          </p:tavLst>
                                        </p:anim>
                                        <p:anim calcmode="lin" valueType="num">
                                          <p:cBhvr>
                                            <p:cTn id="42" dur="500" fill="hold"/>
                                            <p:tgtEl>
                                              <p:spTgt spid="64"/>
                                            </p:tgtEl>
                                            <p:attrNameLst>
                                              <p:attrName>style.rotation</p:attrName>
                                            </p:attrNameLst>
                                          </p:cBhvr>
                                          <p:tavLst>
                                            <p:tav tm="0">
                                              <p:val>
                                                <p:fltVal val="90"/>
                                              </p:val>
                                            </p:tav>
                                            <p:tav tm="100000">
                                              <p:val>
                                                <p:fltVal val="0"/>
                                              </p:val>
                                            </p:tav>
                                          </p:tavLst>
                                        </p:anim>
                                        <p:animEffect transition="in" filter="fade">
                                          <p:cBhvr>
                                            <p:cTn id="43" dur="500"/>
                                            <p:tgtEl>
                                              <p:spTgt spid="64"/>
                                            </p:tgtEl>
                                          </p:cBhvr>
                                        </p:animEffect>
                                      </p:childTnLst>
                                    </p:cTn>
                                  </p:par>
                                  <p:par>
                                    <p:cTn id="44" presetID="31" presetClass="entr" presetSubtype="0"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500" fill="hold"/>
                                            <p:tgtEl>
                                              <p:spTgt spid="79"/>
                                            </p:tgtEl>
                                            <p:attrNameLst>
                                              <p:attrName>ppt_w</p:attrName>
                                            </p:attrNameLst>
                                          </p:cBhvr>
                                          <p:tavLst>
                                            <p:tav tm="0">
                                              <p:val>
                                                <p:fltVal val="0"/>
                                              </p:val>
                                            </p:tav>
                                            <p:tav tm="100000">
                                              <p:val>
                                                <p:strVal val="#ppt_w"/>
                                              </p:val>
                                            </p:tav>
                                          </p:tavLst>
                                        </p:anim>
                                        <p:anim calcmode="lin" valueType="num">
                                          <p:cBhvr>
                                            <p:cTn id="47" dur="500" fill="hold"/>
                                            <p:tgtEl>
                                              <p:spTgt spid="79"/>
                                            </p:tgtEl>
                                            <p:attrNameLst>
                                              <p:attrName>ppt_h</p:attrName>
                                            </p:attrNameLst>
                                          </p:cBhvr>
                                          <p:tavLst>
                                            <p:tav tm="0">
                                              <p:val>
                                                <p:fltVal val="0"/>
                                              </p:val>
                                            </p:tav>
                                            <p:tav tm="100000">
                                              <p:val>
                                                <p:strVal val="#ppt_h"/>
                                              </p:val>
                                            </p:tav>
                                          </p:tavLst>
                                        </p:anim>
                                        <p:anim calcmode="lin" valueType="num">
                                          <p:cBhvr>
                                            <p:cTn id="48" dur="500" fill="hold"/>
                                            <p:tgtEl>
                                              <p:spTgt spid="79"/>
                                            </p:tgtEl>
                                            <p:attrNameLst>
                                              <p:attrName>style.rotation</p:attrName>
                                            </p:attrNameLst>
                                          </p:cBhvr>
                                          <p:tavLst>
                                            <p:tav tm="0">
                                              <p:val>
                                                <p:fltVal val="90"/>
                                              </p:val>
                                            </p:tav>
                                            <p:tav tm="100000">
                                              <p:val>
                                                <p:fltVal val="0"/>
                                              </p:val>
                                            </p:tav>
                                          </p:tavLst>
                                        </p:anim>
                                        <p:animEffect transition="in" filter="fade">
                                          <p:cBhvr>
                                            <p:cTn id="49" dur="500"/>
                                            <p:tgtEl>
                                              <p:spTgt spid="79"/>
                                            </p:tgtEl>
                                          </p:cBhvr>
                                        </p:animEffect>
                                      </p:childTnLst>
                                    </p:cTn>
                                  </p:par>
                                  <p:par>
                                    <p:cTn id="50" presetID="31"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p:cTn id="52" dur="500" fill="hold"/>
                                            <p:tgtEl>
                                              <p:spTgt spid="74"/>
                                            </p:tgtEl>
                                            <p:attrNameLst>
                                              <p:attrName>ppt_w</p:attrName>
                                            </p:attrNameLst>
                                          </p:cBhvr>
                                          <p:tavLst>
                                            <p:tav tm="0">
                                              <p:val>
                                                <p:fltVal val="0"/>
                                              </p:val>
                                            </p:tav>
                                            <p:tav tm="100000">
                                              <p:val>
                                                <p:strVal val="#ppt_w"/>
                                              </p:val>
                                            </p:tav>
                                          </p:tavLst>
                                        </p:anim>
                                        <p:anim calcmode="lin" valueType="num">
                                          <p:cBhvr>
                                            <p:cTn id="53" dur="500" fill="hold"/>
                                            <p:tgtEl>
                                              <p:spTgt spid="74"/>
                                            </p:tgtEl>
                                            <p:attrNameLst>
                                              <p:attrName>ppt_h</p:attrName>
                                            </p:attrNameLst>
                                          </p:cBhvr>
                                          <p:tavLst>
                                            <p:tav tm="0">
                                              <p:val>
                                                <p:fltVal val="0"/>
                                              </p:val>
                                            </p:tav>
                                            <p:tav tm="100000">
                                              <p:val>
                                                <p:strVal val="#ppt_h"/>
                                              </p:val>
                                            </p:tav>
                                          </p:tavLst>
                                        </p:anim>
                                        <p:anim calcmode="lin" valueType="num">
                                          <p:cBhvr>
                                            <p:cTn id="54" dur="500" fill="hold"/>
                                            <p:tgtEl>
                                              <p:spTgt spid="74"/>
                                            </p:tgtEl>
                                            <p:attrNameLst>
                                              <p:attrName>style.rotation</p:attrName>
                                            </p:attrNameLst>
                                          </p:cBhvr>
                                          <p:tavLst>
                                            <p:tav tm="0">
                                              <p:val>
                                                <p:fltVal val="90"/>
                                              </p:val>
                                            </p:tav>
                                            <p:tav tm="100000">
                                              <p:val>
                                                <p:fltVal val="0"/>
                                              </p:val>
                                            </p:tav>
                                          </p:tavLst>
                                        </p:anim>
                                        <p:animEffect transition="in" filter="fade">
                                          <p:cBhvr>
                                            <p:cTn id="55" dur="500"/>
                                            <p:tgtEl>
                                              <p:spTgt spid="74"/>
                                            </p:tgtEl>
                                          </p:cBhvr>
                                        </p:animEffect>
                                      </p:childTnLst>
                                    </p:cTn>
                                  </p:par>
                                  <p:par>
                                    <p:cTn id="56" presetID="31"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 calcmode="lin" valueType="num">
                                          <p:cBhvr>
                                            <p:cTn id="60" dur="500" fill="hold"/>
                                            <p:tgtEl>
                                              <p:spTgt spid="69"/>
                                            </p:tgtEl>
                                            <p:attrNameLst>
                                              <p:attrName>style.rotation</p:attrName>
                                            </p:attrNameLst>
                                          </p:cBhvr>
                                          <p:tavLst>
                                            <p:tav tm="0">
                                              <p:val>
                                                <p:fltVal val="90"/>
                                              </p:val>
                                            </p:tav>
                                            <p:tav tm="100000">
                                              <p:val>
                                                <p:fltVal val="0"/>
                                              </p:val>
                                            </p:tav>
                                          </p:tavLst>
                                        </p:anim>
                                        <p:animEffect transition="in" filter="fade">
                                          <p:cBhvr>
                                            <p:cTn id="61" dur="500"/>
                                            <p:tgtEl>
                                              <p:spTgt spid="69"/>
                                            </p:tgtEl>
                                          </p:cBhvr>
                                        </p:animEffect>
                                      </p:childTnLst>
                                    </p:cTn>
                                  </p:par>
                                </p:childTnLst>
                              </p:cTn>
                            </p:par>
                            <p:par>
                              <p:cTn id="62" fill="hold">
                                <p:stCondLst>
                                  <p:cond delay="1000"/>
                                </p:stCondLst>
                                <p:childTnLst>
                                  <p:par>
                                    <p:cTn id="63" presetID="2" presetClass="entr" presetSubtype="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300" fill="hold"/>
                                            <p:tgtEl>
                                              <p:spTgt spid="36"/>
                                            </p:tgtEl>
                                            <p:attrNameLst>
                                              <p:attrName>ppt_x</p:attrName>
                                            </p:attrNameLst>
                                          </p:cBhvr>
                                          <p:tavLst>
                                            <p:tav tm="0">
                                              <p:val>
                                                <p:strVal val="0-#ppt_w/2"/>
                                              </p:val>
                                            </p:tav>
                                            <p:tav tm="100000">
                                              <p:val>
                                                <p:strVal val="#ppt_x"/>
                                              </p:val>
                                            </p:tav>
                                          </p:tavLst>
                                        </p:anim>
                                        <p:anim calcmode="lin" valueType="num">
                                          <p:cBhvr additive="base">
                                            <p:cTn id="66" dur="300" fill="hold"/>
                                            <p:tgtEl>
                                              <p:spTgt spid="36"/>
                                            </p:tgtEl>
                                            <p:attrNameLst>
                                              <p:attrName>ppt_y</p:attrName>
                                            </p:attrNameLst>
                                          </p:cBhvr>
                                          <p:tavLst>
                                            <p:tav tm="0">
                                              <p:val>
                                                <p:strVal val="#ppt_y"/>
                                              </p:val>
                                            </p:tav>
                                            <p:tav tm="100000">
                                              <p:val>
                                                <p:strVal val="#ppt_y"/>
                                              </p:val>
                                            </p:tav>
                                          </p:tavLst>
                                        </p:anim>
                                      </p:childTnLst>
                                    </p:cTn>
                                  </p:par>
                                  <p:par>
                                    <p:cTn id="67" presetID="41" presetClass="entr" presetSubtype="0" fill="hold" grpId="0" nodeType="withEffect">
                                      <p:stCondLst>
                                        <p:cond delay="0"/>
                                      </p:stCondLst>
                                      <p:iterate type="lt">
                                        <p:tmPct val="10000"/>
                                      </p:iterate>
                                      <p:childTnLst>
                                        <p:set>
                                          <p:cBhvr>
                                            <p:cTn id="68" dur="1" fill="hold">
                                              <p:stCondLst>
                                                <p:cond delay="0"/>
                                              </p:stCondLst>
                                            </p:cTn>
                                            <p:tgtEl>
                                              <p:spTgt spid="33"/>
                                            </p:tgtEl>
                                            <p:attrNameLst>
                                              <p:attrName>style.visibility</p:attrName>
                                            </p:attrNameLst>
                                          </p:cBhvr>
                                          <p:to>
                                            <p:strVal val="visible"/>
                                          </p:to>
                                        </p:set>
                                        <p:anim calcmode="lin" valueType="num">
                                          <p:cBhvr>
                                            <p:cTn id="69" dur="4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0" dur="400" fill="hold"/>
                                            <p:tgtEl>
                                              <p:spTgt spid="33"/>
                                            </p:tgtEl>
                                            <p:attrNameLst>
                                              <p:attrName>ppt_y</p:attrName>
                                            </p:attrNameLst>
                                          </p:cBhvr>
                                          <p:tavLst>
                                            <p:tav tm="0">
                                              <p:val>
                                                <p:strVal val="#ppt_y"/>
                                              </p:val>
                                            </p:tav>
                                            <p:tav tm="100000">
                                              <p:val>
                                                <p:strVal val="#ppt_y"/>
                                              </p:val>
                                            </p:tav>
                                          </p:tavLst>
                                        </p:anim>
                                        <p:anim calcmode="lin" valueType="num">
                                          <p:cBhvr>
                                            <p:cTn id="71" dur="4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2" dur="4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4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33" grpId="0"/>
          <p:bldP spid="36"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771010" y="4581695"/>
            <a:ext cx="4445073" cy="1052596"/>
          </a:xfrm>
          <a:prstGeom prst="rect">
            <a:avLst/>
          </a:prstGeom>
        </p:spPr>
        <p:txBody>
          <a:bodyPr wrap="square">
            <a:spAutoFit/>
          </a:bodyPr>
          <a:lstStyle/>
          <a:p>
            <a:pPr>
              <a:lnSpc>
                <a:spcPct val="130000"/>
              </a:lnSpc>
            </a:pPr>
            <a:r>
              <a:rPr lang="zh-CN" altLang="en-US" sz="1600" dirty="0">
                <a:solidFill>
                  <a:schemeClr val="accent2"/>
                </a:solidFill>
                <a:latin typeface="微软雅黑" pitchFamily="34" charset="-122"/>
                <a:ea typeface="微软雅黑" pitchFamily="34" charset="-122"/>
              </a:rPr>
              <a:t>这里输入文字这里输入</a:t>
            </a:r>
            <a:r>
              <a:rPr lang="zh-CN" altLang="en-US" sz="1600" dirty="0" smtClean="0">
                <a:solidFill>
                  <a:schemeClr val="accent2"/>
                </a:solidFill>
                <a:latin typeface="微软雅黑" pitchFamily="34" charset="-122"/>
                <a:ea typeface="微软雅黑" pitchFamily="34" charset="-122"/>
              </a:rPr>
              <a:t>文字</a:t>
            </a:r>
            <a:r>
              <a:rPr lang="zh-CN" altLang="en-US" sz="1600" dirty="0">
                <a:solidFill>
                  <a:schemeClr val="accent2"/>
                </a:solidFill>
                <a:latin typeface="微软雅黑" pitchFamily="34" charset="-122"/>
                <a:ea typeface="微软雅黑" pitchFamily="34" charset="-122"/>
              </a:rPr>
              <a:t>这里输入文字这里输入</a:t>
            </a:r>
            <a:r>
              <a:rPr lang="zh-CN" altLang="en-US" sz="1600" dirty="0" smtClean="0">
                <a:solidFill>
                  <a:schemeClr val="accent2"/>
                </a:solidFill>
                <a:latin typeface="微软雅黑" pitchFamily="34" charset="-122"/>
                <a:ea typeface="微软雅黑" pitchFamily="34" charset="-122"/>
              </a:rPr>
              <a:t>文字这里</a:t>
            </a:r>
            <a:r>
              <a:rPr lang="zh-CN" altLang="en-US" sz="1600" dirty="0">
                <a:solidFill>
                  <a:schemeClr val="accent2"/>
                </a:solidFill>
                <a:latin typeface="微软雅黑" pitchFamily="34" charset="-122"/>
                <a:ea typeface="微软雅黑" pitchFamily="34" charset="-122"/>
              </a:rPr>
              <a:t>输入文字这里输入文字</a:t>
            </a:r>
          </a:p>
          <a:p>
            <a:pPr>
              <a:lnSpc>
                <a:spcPct val="130000"/>
              </a:lnSpc>
            </a:pPr>
            <a:endParaRPr lang="zh-CN" altLang="en-US" sz="1600" dirty="0">
              <a:solidFill>
                <a:schemeClr val="accent2"/>
              </a:solidFill>
              <a:latin typeface="微软雅黑" pitchFamily="34" charset="-122"/>
              <a:ea typeface="微软雅黑" pitchFamily="34" charset="-122"/>
            </a:endParaRPr>
          </a:p>
        </p:txBody>
      </p:sp>
      <p:sp>
        <p:nvSpPr>
          <p:cNvPr id="14" name="矩形 13"/>
          <p:cNvSpPr/>
          <p:nvPr/>
        </p:nvSpPr>
        <p:spPr>
          <a:xfrm>
            <a:off x="1018229" y="2471559"/>
            <a:ext cx="2415857" cy="1052596"/>
          </a:xfrm>
          <a:prstGeom prst="rect">
            <a:avLst/>
          </a:prstGeom>
        </p:spPr>
        <p:txBody>
          <a:bodyPr wrap="square">
            <a:spAutoFit/>
          </a:bodyPr>
          <a:lstStyle/>
          <a:p>
            <a:pPr>
              <a:lnSpc>
                <a:spcPct val="130000"/>
              </a:lnSpc>
            </a:pPr>
            <a:r>
              <a:rPr lang="zh-CN" altLang="en-US" sz="1600" dirty="0" smtClean="0">
                <a:solidFill>
                  <a:schemeClr val="accent2"/>
                </a:solidFill>
                <a:latin typeface="微软雅黑" pitchFamily="34" charset="-122"/>
                <a:ea typeface="微软雅黑" pitchFamily="34" charset="-122"/>
              </a:rPr>
              <a:t>这里</a:t>
            </a:r>
            <a:r>
              <a:rPr lang="zh-CN" altLang="en-US" sz="1600" dirty="0">
                <a:solidFill>
                  <a:schemeClr val="accent2"/>
                </a:solidFill>
                <a:latin typeface="微软雅黑" pitchFamily="34" charset="-122"/>
                <a:ea typeface="微软雅黑" pitchFamily="34" charset="-122"/>
              </a:rPr>
              <a:t>输入文字这里输入</a:t>
            </a:r>
            <a:r>
              <a:rPr lang="zh-CN" altLang="en-US" sz="1600" dirty="0" smtClean="0">
                <a:solidFill>
                  <a:schemeClr val="accent2"/>
                </a:solidFill>
                <a:latin typeface="微软雅黑" pitchFamily="34" charset="-122"/>
                <a:ea typeface="微软雅黑" pitchFamily="34" charset="-122"/>
              </a:rPr>
              <a:t>文字</a:t>
            </a:r>
            <a:r>
              <a:rPr lang="zh-CN" altLang="en-US" sz="1600" dirty="0">
                <a:solidFill>
                  <a:schemeClr val="accent2"/>
                </a:solidFill>
                <a:latin typeface="微软雅黑" pitchFamily="34" charset="-122"/>
                <a:ea typeface="微软雅黑" pitchFamily="34" charset="-122"/>
              </a:rPr>
              <a:t>这里输入文字这里输入</a:t>
            </a:r>
            <a:r>
              <a:rPr lang="zh-CN" altLang="en-US" sz="1600" dirty="0" smtClean="0">
                <a:solidFill>
                  <a:schemeClr val="accent2"/>
                </a:solidFill>
                <a:latin typeface="微软雅黑" pitchFamily="34" charset="-122"/>
                <a:ea typeface="微软雅黑" pitchFamily="34" charset="-122"/>
              </a:rPr>
              <a:t>文字这里</a:t>
            </a:r>
            <a:r>
              <a:rPr lang="zh-CN" altLang="en-US" sz="1600" dirty="0">
                <a:solidFill>
                  <a:schemeClr val="accent2"/>
                </a:solidFill>
                <a:latin typeface="微软雅黑" pitchFamily="34" charset="-122"/>
                <a:ea typeface="微软雅黑" pitchFamily="34" charset="-122"/>
              </a:rPr>
              <a:t>输入</a:t>
            </a:r>
            <a:r>
              <a:rPr lang="zh-CN" altLang="en-US" sz="1600" dirty="0" smtClean="0">
                <a:solidFill>
                  <a:schemeClr val="accent2"/>
                </a:solidFill>
                <a:latin typeface="微软雅黑" pitchFamily="34" charset="-122"/>
                <a:ea typeface="微软雅黑" pitchFamily="34" charset="-122"/>
              </a:rPr>
              <a:t>文字</a:t>
            </a:r>
            <a:endParaRPr lang="zh-CN" altLang="en-US" sz="1600" dirty="0">
              <a:solidFill>
                <a:schemeClr val="accent2"/>
              </a:solidFill>
              <a:latin typeface="微软雅黑" pitchFamily="34" charset="-122"/>
              <a:ea typeface="微软雅黑" pitchFamily="34" charset="-122"/>
            </a:endParaRPr>
          </a:p>
        </p:txBody>
      </p:sp>
      <p:grpSp>
        <p:nvGrpSpPr>
          <p:cNvPr id="15" name="组合 14"/>
          <p:cNvGrpSpPr/>
          <p:nvPr/>
        </p:nvGrpSpPr>
        <p:grpSpPr>
          <a:xfrm>
            <a:off x="3434086" y="1811536"/>
            <a:ext cx="4392488" cy="3909494"/>
            <a:chOff x="4243088" y="2675589"/>
            <a:chExt cx="3264319" cy="2905377"/>
          </a:xfrm>
        </p:grpSpPr>
        <p:sp>
          <p:nvSpPr>
            <p:cNvPr id="16" name="Oval 274"/>
            <p:cNvSpPr>
              <a:spLocks noChangeArrowheads="1"/>
            </p:cNvSpPr>
            <p:nvPr/>
          </p:nvSpPr>
          <p:spPr bwMode="auto">
            <a:xfrm>
              <a:off x="4243088" y="2771472"/>
              <a:ext cx="1653905" cy="16543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Oval 276"/>
            <p:cNvSpPr>
              <a:spLocks noChangeArrowheads="1"/>
            </p:cNvSpPr>
            <p:nvPr/>
          </p:nvSpPr>
          <p:spPr bwMode="auto">
            <a:xfrm>
              <a:off x="5490859" y="2675589"/>
              <a:ext cx="2016548" cy="20160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8F8F8"/>
                </a:solidFill>
              </a:endParaRPr>
            </a:p>
          </p:txBody>
        </p:sp>
        <p:sp>
          <p:nvSpPr>
            <p:cNvPr id="18" name="Oval 277"/>
            <p:cNvSpPr>
              <a:spLocks noChangeArrowheads="1"/>
            </p:cNvSpPr>
            <p:nvPr/>
          </p:nvSpPr>
          <p:spPr bwMode="auto">
            <a:xfrm>
              <a:off x="4793723" y="3887551"/>
              <a:ext cx="1694223" cy="169341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矩形 18"/>
            <p:cNvSpPr/>
            <p:nvPr/>
          </p:nvSpPr>
          <p:spPr>
            <a:xfrm>
              <a:off x="4793724" y="4499828"/>
              <a:ext cx="1648800" cy="297345"/>
            </a:xfrm>
            <a:prstGeom prst="rect">
              <a:avLst/>
            </a:prstGeom>
          </p:spPr>
          <p:txBody>
            <a:bodyPr wrap="square">
              <a:spAutoFit/>
            </a:bodyPr>
            <a:lstStyle/>
            <a:p>
              <a:pPr algn="ctr"/>
              <a:r>
                <a:rPr lang="zh-CN" altLang="en-US" sz="2000" b="1" dirty="0" smtClean="0">
                  <a:solidFill>
                    <a:srgbClr val="F8F8F8"/>
                  </a:solidFill>
                  <a:latin typeface="微软雅黑" panose="020B0503020204020204" pitchFamily="34" charset="-122"/>
                  <a:ea typeface="微软雅黑" panose="020B0503020204020204" pitchFamily="34" charset="-122"/>
                </a:rPr>
                <a:t>② 您的标题</a:t>
              </a:r>
              <a:endParaRPr lang="zh-CN" altLang="en-US" sz="2000" b="1" dirty="0">
                <a:solidFill>
                  <a:srgbClr val="F8F8F8"/>
                </a:solidFill>
                <a:latin typeface="微软雅黑" panose="020B0503020204020204" pitchFamily="34" charset="-122"/>
                <a:ea typeface="微软雅黑" panose="020B0503020204020204" pitchFamily="34" charset="-122"/>
              </a:endParaRPr>
            </a:p>
          </p:txBody>
        </p:sp>
        <p:sp>
          <p:nvSpPr>
            <p:cNvPr id="20" name="矩形 19"/>
            <p:cNvSpPr/>
            <p:nvPr/>
          </p:nvSpPr>
          <p:spPr>
            <a:xfrm>
              <a:off x="4349509" y="3354944"/>
              <a:ext cx="1495887" cy="274473"/>
            </a:xfrm>
            <a:prstGeom prst="rect">
              <a:avLst/>
            </a:prstGeom>
          </p:spPr>
          <p:txBody>
            <a:bodyPr wrap="square">
              <a:spAutoFit/>
            </a:bodyPr>
            <a:lstStyle/>
            <a:p>
              <a:r>
                <a:rPr lang="zh-CN" altLang="en-US" b="1" dirty="0" smtClean="0">
                  <a:solidFill>
                    <a:srgbClr val="F8F8F8"/>
                  </a:solidFill>
                  <a:latin typeface="微软雅黑" panose="020B0503020204020204" pitchFamily="34" charset="-122"/>
                  <a:ea typeface="微软雅黑" panose="020B0503020204020204" pitchFamily="34" charset="-122"/>
                </a:rPr>
                <a:t>③ 您的标题</a:t>
              </a:r>
              <a:endParaRPr lang="zh-CN" altLang="en-US" b="1" dirty="0">
                <a:solidFill>
                  <a:srgbClr val="F8F8F8"/>
                </a:solidFill>
                <a:latin typeface="微软雅黑" panose="020B0503020204020204" pitchFamily="34" charset="-122"/>
                <a:ea typeface="微软雅黑" panose="020B0503020204020204" pitchFamily="34" charset="-122"/>
              </a:endParaRPr>
            </a:p>
          </p:txBody>
        </p:sp>
        <p:sp>
          <p:nvSpPr>
            <p:cNvPr id="21" name="矩形 20"/>
            <p:cNvSpPr/>
            <p:nvPr/>
          </p:nvSpPr>
          <p:spPr>
            <a:xfrm>
              <a:off x="5340176" y="3429000"/>
              <a:ext cx="2016548" cy="343091"/>
            </a:xfrm>
            <a:prstGeom prst="rect">
              <a:avLst/>
            </a:prstGeom>
          </p:spPr>
          <p:txBody>
            <a:bodyPr wrap="square">
              <a:spAutoFit/>
            </a:bodyPr>
            <a:lstStyle/>
            <a:p>
              <a:pPr algn="r"/>
              <a:r>
                <a:rPr lang="zh-CN" altLang="en-US" sz="2400" b="1" dirty="0" smtClean="0">
                  <a:solidFill>
                    <a:srgbClr val="F8F8F8"/>
                  </a:solidFill>
                  <a:latin typeface="微软雅黑" pitchFamily="34" charset="-122"/>
                  <a:ea typeface="微软雅黑" pitchFamily="34" charset="-122"/>
                </a:rPr>
                <a:t>① 您的标题</a:t>
              </a:r>
              <a:endParaRPr lang="zh-CN" altLang="en-US" sz="2400" b="1" dirty="0">
                <a:solidFill>
                  <a:srgbClr val="F8F8F8"/>
                </a:solidFill>
              </a:endParaRPr>
            </a:p>
          </p:txBody>
        </p:sp>
      </p:grpSp>
      <p:sp>
        <p:nvSpPr>
          <p:cNvPr id="24" name="矩形 23"/>
          <p:cNvSpPr/>
          <p:nvPr/>
        </p:nvSpPr>
        <p:spPr>
          <a:xfrm>
            <a:off x="7820367" y="2060891"/>
            <a:ext cx="3445113" cy="1372683"/>
          </a:xfrm>
          <a:prstGeom prst="rect">
            <a:avLst/>
          </a:prstGeom>
        </p:spPr>
        <p:txBody>
          <a:bodyPr wrap="square">
            <a:spAutoFit/>
          </a:bodyPr>
          <a:lstStyle/>
          <a:p>
            <a:pPr>
              <a:lnSpc>
                <a:spcPct val="130000"/>
              </a:lnSpc>
            </a:pPr>
            <a:r>
              <a:rPr lang="zh-CN" altLang="en-US" sz="1600" dirty="0">
                <a:solidFill>
                  <a:schemeClr val="accent2"/>
                </a:solidFill>
                <a:latin typeface="微软雅黑" pitchFamily="34" charset="-122"/>
                <a:ea typeface="微软雅黑" pitchFamily="34" charset="-122"/>
              </a:rPr>
              <a:t>这里输入文字这里输入</a:t>
            </a:r>
            <a:r>
              <a:rPr lang="zh-CN" altLang="en-US" sz="1600" dirty="0" smtClean="0">
                <a:solidFill>
                  <a:schemeClr val="accent2"/>
                </a:solidFill>
                <a:latin typeface="微软雅黑" pitchFamily="34" charset="-122"/>
                <a:ea typeface="微软雅黑" pitchFamily="34" charset="-122"/>
              </a:rPr>
              <a:t>文字</a:t>
            </a:r>
            <a:r>
              <a:rPr lang="zh-CN" altLang="en-US" sz="1600" dirty="0">
                <a:solidFill>
                  <a:schemeClr val="accent2"/>
                </a:solidFill>
                <a:latin typeface="微软雅黑" pitchFamily="34" charset="-122"/>
                <a:ea typeface="微软雅黑" pitchFamily="34" charset="-122"/>
              </a:rPr>
              <a:t>这里输入文字这里输入</a:t>
            </a:r>
            <a:r>
              <a:rPr lang="zh-CN" altLang="en-US" sz="1600" dirty="0" smtClean="0">
                <a:solidFill>
                  <a:schemeClr val="accent2"/>
                </a:solidFill>
                <a:latin typeface="微软雅黑" pitchFamily="34" charset="-122"/>
                <a:ea typeface="微软雅黑" pitchFamily="34" charset="-122"/>
              </a:rPr>
              <a:t>文字这里</a:t>
            </a:r>
            <a:r>
              <a:rPr lang="zh-CN" altLang="en-US" sz="1600" dirty="0">
                <a:solidFill>
                  <a:schemeClr val="accent2"/>
                </a:solidFill>
                <a:latin typeface="微软雅黑" pitchFamily="34" charset="-122"/>
                <a:ea typeface="微软雅黑" pitchFamily="34" charset="-122"/>
              </a:rPr>
              <a:t>输入文字这里输入文字</a:t>
            </a:r>
          </a:p>
          <a:p>
            <a:pPr>
              <a:lnSpc>
                <a:spcPct val="130000"/>
              </a:lnSpc>
            </a:pPr>
            <a:endParaRPr lang="zh-CN" altLang="en-US" sz="1600" dirty="0">
              <a:solidFill>
                <a:schemeClr val="accent2"/>
              </a:solidFill>
              <a:latin typeface="微软雅黑" pitchFamily="34" charset="-122"/>
              <a:ea typeface="微软雅黑" pitchFamily="34" charset="-122"/>
            </a:endParaRPr>
          </a:p>
        </p:txBody>
      </p:sp>
      <p:sp>
        <p:nvSpPr>
          <p:cNvPr id="22" name="TextBox 21"/>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3.1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7"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16152780"/>
      </p:ext>
    </p:extLst>
  </p:cSld>
  <p:clrMapOvr>
    <a:masterClrMapping/>
  </p:clrMapOvr>
  <mc:AlternateContent xmlns:mc="http://schemas.openxmlformats.org/markup-compatibility/2006" xmlns:p14="http://schemas.microsoft.com/office/powerpoint/2010/main">
    <mc:Choice Requires="p14">
      <p:transition spd="slow" p14:dur="800" advTm="3180">
        <p14:switch dir="r"/>
      </p:transition>
    </mc:Choice>
    <mc:Fallback xmlns="">
      <p:transition spd="slow" advTm="318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33333">
                                          <p:cBhvr additive="base">
                                            <p:cTn id="7" dur="300" fill="hold"/>
                                            <p:tgtEl>
                                              <p:spTgt spid="27"/>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7"/>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4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2"/>
                                            </p:tgtEl>
                                            <p:attrNameLst>
                                              <p:attrName>ppt_y</p:attrName>
                                            </p:attrNameLst>
                                          </p:cBhvr>
                                          <p:tavLst>
                                            <p:tav tm="0">
                                              <p:val>
                                                <p:strVal val="#ppt_y"/>
                                              </p:val>
                                            </p:tav>
                                            <p:tav tm="100000">
                                              <p:val>
                                                <p:strVal val="#ppt_y"/>
                                              </p:val>
                                            </p:tav>
                                          </p:tavLst>
                                        </p:anim>
                                        <p:anim calcmode="lin" valueType="num">
                                          <p:cBhvr>
                                            <p:cTn id="13" dur="4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2"/>
                                            </p:tgtEl>
                                          </p:cBhvr>
                                        </p:animEffect>
                                      </p:childTnLst>
                                    </p:cTn>
                                  </p:par>
                                </p:childTnLst>
                              </p:cTn>
                            </p:par>
                            <p:par>
                              <p:cTn id="16" fill="hold">
                                <p:stCondLst>
                                  <p:cond delay="760"/>
                                </p:stCondLst>
                                <p:childTnLst>
                                  <p:par>
                                    <p:cTn id="17" presetID="23" presetClass="entr" presetSubtype="3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strVal val="(6*min(max(#ppt_w*#ppt_h,.3),1)-7.4)/-.7*#ppt_w"/>
                                              </p:val>
                                            </p:tav>
                                            <p:tav tm="100000">
                                              <p:val>
                                                <p:strVal val="#ppt_w"/>
                                              </p:val>
                                            </p:tav>
                                          </p:tavLst>
                                        </p:anim>
                                        <p:anim calcmode="lin" valueType="num">
                                          <p:cBhvr>
                                            <p:cTn id="20" dur="500" fill="hold"/>
                                            <p:tgtEl>
                                              <p:spTgt spid="15"/>
                                            </p:tgtEl>
                                            <p:attrNameLst>
                                              <p:attrName>ppt_h</p:attrName>
                                            </p:attrNameLst>
                                          </p:cBhvr>
                                          <p:tavLst>
                                            <p:tav tm="0">
                                              <p:val>
                                                <p:strVal val="(6*min(max(#ppt_w*#ppt_h,.3),1)-7.4)/-.7*#ppt_h"/>
                                              </p:val>
                                            </p:tav>
                                            <p:tav tm="100000">
                                              <p:val>
                                                <p:strVal val="#ppt_h"/>
                                              </p:val>
                                            </p:tav>
                                          </p:tavLst>
                                        </p:anim>
                                        <p:anim calcmode="lin" valueType="num">
                                          <p:cBhvr>
                                            <p:cTn id="21" dur="500" fill="hold"/>
                                            <p:tgtEl>
                                              <p:spTgt spid="15"/>
                                            </p:tgtEl>
                                            <p:attrNameLst>
                                              <p:attrName>ppt_x</p:attrName>
                                            </p:attrNameLst>
                                          </p:cBhvr>
                                          <p:tavLst>
                                            <p:tav tm="0">
                                              <p:val>
                                                <p:fltVal val="0.5"/>
                                              </p:val>
                                            </p:tav>
                                            <p:tav tm="100000">
                                              <p:val>
                                                <p:strVal val="#ppt_x"/>
                                              </p:val>
                                            </p:tav>
                                          </p:tavLst>
                                        </p:anim>
                                        <p:anim calcmode="lin" valueType="num">
                                          <p:cBhvr>
                                            <p:cTn id="2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260"/>
                                </p:stCondLst>
                                <p:childTnLst>
                                  <p:par>
                                    <p:cTn id="24" presetID="2" presetClass="entr" presetSubtype="8" decel="10000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par>
                                    <p:cTn id="28" presetID="2" presetClass="entr" presetSubtype="3" decel="10000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0-#ppt_h/2"/>
                                              </p:val>
                                            </p:tav>
                                            <p:tav tm="100000">
                                              <p:val>
                                                <p:strVal val="#ppt_y"/>
                                              </p:val>
                                            </p:tav>
                                          </p:tavLst>
                                        </p:anim>
                                      </p:childTnLst>
                                    </p:cTn>
                                  </p:par>
                                  <p:par>
                                    <p:cTn id="32" presetID="2" presetClass="entr" presetSubtype="6" decel="10000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4" grpId="0"/>
          <p:bldP spid="22"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4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2"/>
                                            </p:tgtEl>
                                            <p:attrNameLst>
                                              <p:attrName>ppt_y</p:attrName>
                                            </p:attrNameLst>
                                          </p:cBhvr>
                                          <p:tavLst>
                                            <p:tav tm="0">
                                              <p:val>
                                                <p:strVal val="#ppt_y"/>
                                              </p:val>
                                            </p:tav>
                                            <p:tav tm="100000">
                                              <p:val>
                                                <p:strVal val="#ppt_y"/>
                                              </p:val>
                                            </p:tav>
                                          </p:tavLst>
                                        </p:anim>
                                        <p:anim calcmode="lin" valueType="num">
                                          <p:cBhvr>
                                            <p:cTn id="13" dur="4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2"/>
                                            </p:tgtEl>
                                          </p:cBhvr>
                                        </p:animEffect>
                                      </p:childTnLst>
                                    </p:cTn>
                                  </p:par>
                                </p:childTnLst>
                              </p:cTn>
                            </p:par>
                            <p:par>
                              <p:cTn id="16" fill="hold">
                                <p:stCondLst>
                                  <p:cond delay="760"/>
                                </p:stCondLst>
                                <p:childTnLst>
                                  <p:par>
                                    <p:cTn id="17" presetID="23" presetClass="entr" presetSubtype="3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strVal val="(6*min(max(#ppt_w*#ppt_h,.3),1)-7.4)/-.7*#ppt_w"/>
                                              </p:val>
                                            </p:tav>
                                            <p:tav tm="100000">
                                              <p:val>
                                                <p:strVal val="#ppt_w"/>
                                              </p:val>
                                            </p:tav>
                                          </p:tavLst>
                                        </p:anim>
                                        <p:anim calcmode="lin" valueType="num">
                                          <p:cBhvr>
                                            <p:cTn id="20" dur="500" fill="hold"/>
                                            <p:tgtEl>
                                              <p:spTgt spid="15"/>
                                            </p:tgtEl>
                                            <p:attrNameLst>
                                              <p:attrName>ppt_h</p:attrName>
                                            </p:attrNameLst>
                                          </p:cBhvr>
                                          <p:tavLst>
                                            <p:tav tm="0">
                                              <p:val>
                                                <p:strVal val="(6*min(max(#ppt_w*#ppt_h,.3),1)-7.4)/-.7*#ppt_h"/>
                                              </p:val>
                                            </p:tav>
                                            <p:tav tm="100000">
                                              <p:val>
                                                <p:strVal val="#ppt_h"/>
                                              </p:val>
                                            </p:tav>
                                          </p:tavLst>
                                        </p:anim>
                                        <p:anim calcmode="lin" valueType="num">
                                          <p:cBhvr>
                                            <p:cTn id="21" dur="500" fill="hold"/>
                                            <p:tgtEl>
                                              <p:spTgt spid="15"/>
                                            </p:tgtEl>
                                            <p:attrNameLst>
                                              <p:attrName>ppt_x</p:attrName>
                                            </p:attrNameLst>
                                          </p:cBhvr>
                                          <p:tavLst>
                                            <p:tav tm="0">
                                              <p:val>
                                                <p:fltVal val="0.5"/>
                                              </p:val>
                                            </p:tav>
                                            <p:tav tm="100000">
                                              <p:val>
                                                <p:strVal val="#ppt_x"/>
                                              </p:val>
                                            </p:tav>
                                          </p:tavLst>
                                        </p:anim>
                                        <p:anim calcmode="lin" valueType="num">
                                          <p:cBhvr>
                                            <p:cTn id="2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260"/>
                                </p:stCondLst>
                                <p:childTnLst>
                                  <p:par>
                                    <p:cTn id="24" presetID="2" presetClass="entr" presetSubtype="8" decel="10000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par>
                                    <p:cTn id="28" presetID="2" presetClass="entr" presetSubtype="3" decel="10000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0-#ppt_h/2"/>
                                              </p:val>
                                            </p:tav>
                                            <p:tav tm="100000">
                                              <p:val>
                                                <p:strVal val="#ppt_y"/>
                                              </p:val>
                                            </p:tav>
                                          </p:tavLst>
                                        </p:anim>
                                      </p:childTnLst>
                                    </p:cTn>
                                  </p:par>
                                  <p:par>
                                    <p:cTn id="32" presetID="2" presetClass="entr" presetSubtype="6" decel="10000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4" grpId="0"/>
          <p:bldP spid="22" grpId="0"/>
          <p:bldP spid="27"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41"/>
          <p:cNvSpPr txBox="1">
            <a:spLocks noChangeArrowheads="1"/>
          </p:cNvSpPr>
          <p:nvPr/>
        </p:nvSpPr>
        <p:spPr bwMode="auto">
          <a:xfrm>
            <a:off x="1099345" y="1879265"/>
            <a:ext cx="2844800" cy="107721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2" defTabSz="912813" eaLnBrk="0" hangingPunct="0">
              <a:buClr>
                <a:srgbClr val="0070C0"/>
              </a:buClr>
              <a:buSzPct val="80000"/>
              <a:tabLst>
                <a:tab pos="136525" algn="l"/>
              </a:tabLst>
              <a:defRPr/>
            </a:pPr>
            <a:r>
              <a:rPr lang="zh-CN" altLang="en-US" sz="1600" b="1" dirty="0" smtClean="0">
                <a:solidFill>
                  <a:schemeClr val="accent2"/>
                </a:solidFill>
                <a:latin typeface="微软雅黑" pitchFamily="34" charset="-122"/>
                <a:ea typeface="微软雅黑" pitchFamily="34" charset="-122"/>
              </a:rPr>
              <a:t>单击</a:t>
            </a:r>
            <a:r>
              <a:rPr lang="zh-CN" altLang="en-US" sz="1600" b="1" dirty="0">
                <a:solidFill>
                  <a:schemeClr val="accent2"/>
                </a:solidFill>
                <a:latin typeface="微软雅黑" pitchFamily="34" charset="-122"/>
                <a:ea typeface="微软雅黑" pitchFamily="34" charset="-122"/>
              </a:rPr>
              <a:t>填加标题</a:t>
            </a:r>
            <a:endParaRPr lang="en-US" altLang="ko-KR" sz="1600" b="1" dirty="0">
              <a:solidFill>
                <a:schemeClr val="accent2"/>
              </a:solidFill>
              <a:latin typeface="微软雅黑" pitchFamily="34" charset="-122"/>
              <a:ea typeface="微软雅黑" pitchFamily="34" charset="-122"/>
            </a:endParaRPr>
          </a:p>
          <a:p>
            <a:pPr marL="0" lvl="2" defTabSz="912813" eaLnBrk="0" hangingPunct="0">
              <a:buClr>
                <a:srgbClr val="0070C0"/>
              </a:buClr>
              <a:buSzPct val="80000"/>
              <a:tabLst>
                <a:tab pos="136525" algn="l"/>
              </a:tabLst>
              <a:defRPr/>
            </a:pPr>
            <a:r>
              <a:rPr lang="zh-CN" altLang="en-US" sz="1600" spc="50" dirty="0" smtClean="0">
                <a:ln w="11430"/>
                <a:solidFill>
                  <a:schemeClr val="accent2"/>
                </a:solidFill>
                <a:latin typeface="微软雅黑" pitchFamily="34" charset="-122"/>
                <a:ea typeface="微软雅黑" pitchFamily="34" charset="-122"/>
              </a:rPr>
              <a:t>点击</a:t>
            </a:r>
            <a:r>
              <a:rPr lang="zh-CN" altLang="en-US" sz="1600" spc="50" dirty="0">
                <a:ln w="11430"/>
                <a:solidFill>
                  <a:schemeClr val="accent2"/>
                </a:solidFill>
                <a:latin typeface="微软雅黑" pitchFamily="34" charset="-122"/>
                <a:ea typeface="微软雅黑" pitchFamily="34" charset="-122"/>
              </a:rPr>
              <a:t>添加文本点击添加</a:t>
            </a:r>
            <a:r>
              <a:rPr lang="zh-CN" altLang="en-US" sz="1600" spc="50" dirty="0" smtClean="0">
                <a:ln w="11430"/>
                <a:solidFill>
                  <a:schemeClr val="accent2"/>
                </a:solidFill>
                <a:latin typeface="微软雅黑" pitchFamily="34" charset="-122"/>
                <a:ea typeface="微软雅黑" pitchFamily="34" charset="-122"/>
              </a:rPr>
              <a:t>文本</a:t>
            </a:r>
            <a:endParaRPr lang="en-US" altLang="zh-CN" sz="1600" spc="50" dirty="0" smtClean="0">
              <a:ln w="11430"/>
              <a:solidFill>
                <a:schemeClr val="accent2"/>
              </a:solidFill>
              <a:latin typeface="微软雅黑" pitchFamily="34" charset="-122"/>
              <a:ea typeface="微软雅黑" pitchFamily="34" charset="-122"/>
            </a:endParaRPr>
          </a:p>
          <a:p>
            <a:pPr marL="0" lvl="2" defTabSz="912813" eaLnBrk="0" hangingPunct="0">
              <a:buClr>
                <a:srgbClr val="0070C0"/>
              </a:buClr>
              <a:buSzPct val="80000"/>
              <a:tabLst>
                <a:tab pos="136525" algn="l"/>
              </a:tabLst>
              <a:defRPr/>
            </a:pPr>
            <a:r>
              <a:rPr lang="zh-CN" altLang="en-US" sz="1600" spc="50" dirty="0" smtClean="0">
                <a:ln w="11430"/>
                <a:solidFill>
                  <a:schemeClr val="accent2"/>
                </a:solidFill>
                <a:latin typeface="微软雅黑" pitchFamily="34" charset="-122"/>
                <a:ea typeface="微软雅黑" pitchFamily="34" charset="-122"/>
              </a:rPr>
              <a:t>点击</a:t>
            </a:r>
            <a:r>
              <a:rPr lang="zh-CN" altLang="en-US" sz="1600" spc="50" dirty="0">
                <a:ln w="11430"/>
                <a:solidFill>
                  <a:schemeClr val="accent2"/>
                </a:solidFill>
                <a:latin typeface="微软雅黑" pitchFamily="34" charset="-122"/>
                <a:ea typeface="微软雅黑" pitchFamily="34" charset="-122"/>
              </a:rPr>
              <a:t>添加</a:t>
            </a:r>
            <a:r>
              <a:rPr lang="zh-CN" altLang="en-US" sz="1600" spc="50" dirty="0" smtClean="0">
                <a:ln w="11430"/>
                <a:solidFill>
                  <a:schemeClr val="accent2"/>
                </a:solidFill>
                <a:latin typeface="微软雅黑" pitchFamily="34" charset="-122"/>
                <a:ea typeface="微软雅黑" pitchFamily="34" charset="-122"/>
              </a:rPr>
              <a:t>文本点击</a:t>
            </a:r>
            <a:r>
              <a:rPr lang="zh-CN" altLang="en-US" sz="1600" spc="50" dirty="0">
                <a:ln w="11430"/>
                <a:solidFill>
                  <a:schemeClr val="accent2"/>
                </a:solidFill>
                <a:latin typeface="微软雅黑" pitchFamily="34" charset="-122"/>
                <a:ea typeface="微软雅黑" pitchFamily="34" charset="-122"/>
              </a:rPr>
              <a:t>添加</a:t>
            </a:r>
            <a:r>
              <a:rPr lang="zh-CN" altLang="en-US" sz="1600" spc="50" dirty="0" smtClean="0">
                <a:ln w="11430"/>
                <a:solidFill>
                  <a:schemeClr val="accent2"/>
                </a:solidFill>
                <a:latin typeface="微软雅黑" pitchFamily="34" charset="-122"/>
                <a:ea typeface="微软雅黑" pitchFamily="34" charset="-122"/>
              </a:rPr>
              <a:t>文本</a:t>
            </a:r>
            <a:endParaRPr lang="en-US" altLang="zh-CN" sz="1600" spc="50" dirty="0" smtClean="0">
              <a:ln w="11430"/>
              <a:solidFill>
                <a:schemeClr val="accent2"/>
              </a:solidFill>
              <a:latin typeface="微软雅黑" pitchFamily="34" charset="-122"/>
              <a:ea typeface="微软雅黑" pitchFamily="34" charset="-122"/>
            </a:endParaRPr>
          </a:p>
          <a:p>
            <a:pPr marL="0" lvl="2" defTabSz="912813" eaLnBrk="0" hangingPunct="0">
              <a:buClr>
                <a:srgbClr val="0070C0"/>
              </a:buClr>
              <a:buSzPct val="80000"/>
              <a:tabLst>
                <a:tab pos="136525" algn="l"/>
              </a:tabLst>
              <a:defRPr/>
            </a:pPr>
            <a:r>
              <a:rPr lang="zh-CN" altLang="en-US" sz="1600" spc="50" dirty="0" smtClean="0">
                <a:ln w="11430"/>
                <a:solidFill>
                  <a:schemeClr val="accent2"/>
                </a:solidFill>
                <a:latin typeface="微软雅黑" pitchFamily="34" charset="-122"/>
                <a:ea typeface="微软雅黑" pitchFamily="34" charset="-122"/>
              </a:rPr>
              <a:t>点击</a:t>
            </a:r>
            <a:r>
              <a:rPr lang="zh-CN" altLang="en-US" sz="1600" spc="50" dirty="0">
                <a:ln w="11430"/>
                <a:solidFill>
                  <a:schemeClr val="accent2"/>
                </a:solidFill>
                <a:latin typeface="微软雅黑" pitchFamily="34" charset="-122"/>
                <a:ea typeface="微软雅黑" pitchFamily="34" charset="-122"/>
              </a:rPr>
              <a:t>添加</a:t>
            </a:r>
            <a:r>
              <a:rPr lang="zh-CN" altLang="en-US" sz="1600" spc="50" dirty="0" smtClean="0">
                <a:ln w="11430"/>
                <a:solidFill>
                  <a:schemeClr val="accent2"/>
                </a:solidFill>
                <a:latin typeface="微软雅黑" pitchFamily="34" charset="-122"/>
                <a:ea typeface="微软雅黑" pitchFamily="34" charset="-122"/>
              </a:rPr>
              <a:t>文本点击</a:t>
            </a:r>
            <a:r>
              <a:rPr lang="zh-CN" altLang="en-US" sz="1600" spc="50" dirty="0">
                <a:ln w="11430"/>
                <a:solidFill>
                  <a:schemeClr val="accent2"/>
                </a:solidFill>
                <a:latin typeface="微软雅黑" pitchFamily="34" charset="-122"/>
                <a:ea typeface="微软雅黑" pitchFamily="34" charset="-122"/>
              </a:rPr>
              <a:t>添加</a:t>
            </a:r>
            <a:r>
              <a:rPr lang="zh-CN" altLang="en-US" sz="1600" spc="50" dirty="0" smtClean="0">
                <a:ln w="11430"/>
                <a:solidFill>
                  <a:schemeClr val="accent2"/>
                </a:solidFill>
                <a:latin typeface="微软雅黑" pitchFamily="34" charset="-122"/>
                <a:ea typeface="微软雅黑" pitchFamily="34" charset="-122"/>
              </a:rPr>
              <a:t>文本</a:t>
            </a:r>
            <a:endParaRPr lang="en-US" altLang="zh-CN" sz="1600" spc="50" dirty="0">
              <a:ln w="11430"/>
              <a:solidFill>
                <a:schemeClr val="accent2"/>
              </a:solidFill>
              <a:latin typeface="微软雅黑" pitchFamily="34" charset="-122"/>
              <a:ea typeface="微软雅黑" pitchFamily="34" charset="-122"/>
            </a:endParaRPr>
          </a:p>
        </p:txBody>
      </p:sp>
      <p:sp>
        <p:nvSpPr>
          <p:cNvPr id="35" name="Text Box 45"/>
          <p:cNvSpPr txBox="1">
            <a:spLocks noChangeArrowheads="1"/>
          </p:cNvSpPr>
          <p:nvPr/>
        </p:nvSpPr>
        <p:spPr bwMode="auto">
          <a:xfrm>
            <a:off x="7324828" y="4306776"/>
            <a:ext cx="3744912" cy="132343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600" b="1" dirty="0" smtClean="0">
                <a:solidFill>
                  <a:schemeClr val="accent2"/>
                </a:solidFill>
                <a:latin typeface="微软雅黑" pitchFamily="34" charset="-122"/>
                <a:ea typeface="微软雅黑" pitchFamily="34" charset="-122"/>
              </a:rPr>
              <a:t>单击填加标题</a:t>
            </a:r>
            <a:endParaRPr lang="en-US" altLang="ko-KR" sz="1600" b="1" dirty="0">
              <a:solidFill>
                <a:schemeClr val="accent2"/>
              </a:solidFill>
              <a:latin typeface="微软雅黑" pitchFamily="34" charset="-122"/>
              <a:ea typeface="微软雅黑" pitchFamily="34" charset="-122"/>
            </a:endParaRPr>
          </a:p>
          <a:p>
            <a:pPr marL="0" lvl="2" defTabSz="912813" eaLnBrk="0" fontAlgn="auto" hangingPunct="0">
              <a:spcBef>
                <a:spcPts val="0"/>
              </a:spcBef>
              <a:spcAft>
                <a:spcPts val="0"/>
              </a:spcAft>
              <a:buClr>
                <a:srgbClr val="0070C0"/>
              </a:buClr>
              <a:buSzPct val="80000"/>
              <a:tabLst>
                <a:tab pos="136525" algn="l"/>
              </a:tabLst>
              <a:defRPr/>
            </a:pPr>
            <a:r>
              <a:rPr lang="zh-CN" altLang="en-US" sz="1600" spc="50" dirty="0">
                <a:ln w="11430"/>
                <a:solidFill>
                  <a:schemeClr val="accent2"/>
                </a:solidFill>
                <a:latin typeface="微软雅黑" pitchFamily="34" charset="-122"/>
                <a:ea typeface="微软雅黑" pitchFamily="34" charset="-122"/>
              </a:rPr>
              <a:t>点击添加文本点击添加文本</a:t>
            </a:r>
            <a:endParaRPr lang="en-US" altLang="zh-CN" sz="1600" spc="50" dirty="0">
              <a:ln w="11430"/>
              <a:solidFill>
                <a:schemeClr val="accent2"/>
              </a:solidFill>
              <a:latin typeface="微软雅黑" pitchFamily="34" charset="-122"/>
              <a:ea typeface="微软雅黑" pitchFamily="34" charset="-122"/>
            </a:endParaRPr>
          </a:p>
          <a:p>
            <a:endParaRPr lang="en-US" altLang="ko-KR" sz="1600" dirty="0">
              <a:solidFill>
                <a:schemeClr val="accent2"/>
              </a:solidFill>
              <a:latin typeface="Arial" charset="0"/>
            </a:endParaRPr>
          </a:p>
          <a:p>
            <a:r>
              <a:rPr lang="zh-CN" altLang="en-US" sz="1600" b="1" dirty="0">
                <a:solidFill>
                  <a:schemeClr val="accent2"/>
                </a:solidFill>
                <a:latin typeface="微软雅黑" pitchFamily="34" charset="-122"/>
                <a:ea typeface="微软雅黑" pitchFamily="34" charset="-122"/>
              </a:rPr>
              <a:t>单击填加标题</a:t>
            </a:r>
            <a:endParaRPr lang="en-US" altLang="ko-KR" sz="1600" b="1" dirty="0">
              <a:solidFill>
                <a:schemeClr val="accent2"/>
              </a:solidFill>
              <a:latin typeface="微软雅黑" pitchFamily="34" charset="-122"/>
              <a:ea typeface="微软雅黑" pitchFamily="34" charset="-122"/>
            </a:endParaRPr>
          </a:p>
          <a:p>
            <a:pPr marL="0" lvl="2" defTabSz="912813" eaLnBrk="0" fontAlgn="auto" hangingPunct="0">
              <a:spcBef>
                <a:spcPts val="0"/>
              </a:spcBef>
              <a:spcAft>
                <a:spcPts val="0"/>
              </a:spcAft>
              <a:buClr>
                <a:srgbClr val="0070C0"/>
              </a:buClr>
              <a:buSzPct val="80000"/>
              <a:tabLst>
                <a:tab pos="136525" algn="l"/>
              </a:tabLst>
              <a:defRPr/>
            </a:pPr>
            <a:r>
              <a:rPr lang="zh-CN" altLang="en-US" sz="1600" spc="50" dirty="0">
                <a:ln w="11430"/>
                <a:solidFill>
                  <a:schemeClr val="accent2"/>
                </a:solidFill>
                <a:latin typeface="微软雅黑" pitchFamily="34" charset="-122"/>
                <a:ea typeface="微软雅黑" pitchFamily="34" charset="-122"/>
              </a:rPr>
              <a:t>点击添加文本点击添加文本</a:t>
            </a:r>
            <a:endParaRPr lang="en-US" altLang="zh-CN" sz="1600" spc="50" dirty="0">
              <a:ln w="11430"/>
              <a:solidFill>
                <a:schemeClr val="accent2"/>
              </a:solidFill>
              <a:latin typeface="微软雅黑" pitchFamily="34" charset="-122"/>
              <a:ea typeface="微软雅黑" pitchFamily="34" charset="-122"/>
            </a:endParaRPr>
          </a:p>
        </p:txBody>
      </p:sp>
      <p:grpSp>
        <p:nvGrpSpPr>
          <p:cNvPr id="36" name="Group 29"/>
          <p:cNvGrpSpPr>
            <a:grpSpLocks/>
          </p:cNvGrpSpPr>
          <p:nvPr/>
        </p:nvGrpSpPr>
        <p:grpSpPr bwMode="auto">
          <a:xfrm>
            <a:off x="1971751" y="2849220"/>
            <a:ext cx="7849370" cy="3532108"/>
            <a:chOff x="1519" y="1661"/>
            <a:chExt cx="3629" cy="1633"/>
          </a:xfrm>
        </p:grpSpPr>
        <p:sp>
          <p:nvSpPr>
            <p:cNvPr id="37" name="Freeform 30"/>
            <p:cNvSpPr>
              <a:spLocks/>
            </p:cNvSpPr>
            <p:nvPr/>
          </p:nvSpPr>
          <p:spPr bwMode="auto">
            <a:xfrm>
              <a:off x="2245" y="288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41" name="Freeform 31"/>
            <p:cNvSpPr>
              <a:spLocks/>
            </p:cNvSpPr>
            <p:nvPr/>
          </p:nvSpPr>
          <p:spPr bwMode="auto">
            <a:xfrm>
              <a:off x="2970" y="2477"/>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42" name="Freeform 32"/>
            <p:cNvSpPr>
              <a:spLocks/>
            </p:cNvSpPr>
            <p:nvPr/>
          </p:nvSpPr>
          <p:spPr bwMode="auto">
            <a:xfrm>
              <a:off x="3696" y="206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43" name="Freeform 33"/>
            <p:cNvSpPr>
              <a:spLocks/>
            </p:cNvSpPr>
            <p:nvPr/>
          </p:nvSpPr>
          <p:spPr bwMode="auto">
            <a:xfrm>
              <a:off x="4422" y="1661"/>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46" name="Line 34"/>
            <p:cNvSpPr>
              <a:spLocks noChangeShapeType="1"/>
            </p:cNvSpPr>
            <p:nvPr/>
          </p:nvSpPr>
          <p:spPr bwMode="auto">
            <a:xfrm flipH="1">
              <a:off x="1519" y="3294"/>
              <a:ext cx="726"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grpSp>
      <p:sp>
        <p:nvSpPr>
          <p:cNvPr id="47" name="AutoShape 42"/>
          <p:cNvSpPr>
            <a:spLocks noChangeArrowheads="1"/>
          </p:cNvSpPr>
          <p:nvPr/>
        </p:nvSpPr>
        <p:spPr bwMode="auto">
          <a:xfrm rot="17429801">
            <a:off x="3983301" y="3242878"/>
            <a:ext cx="1276145" cy="127614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accent2"/>
            </a:solidFill>
            <a:prstDash val="dash"/>
            <a:miter lim="800000"/>
            <a:headEnd/>
            <a:tailEnd/>
          </a:ln>
          <a:extLst/>
        </p:spPr>
        <p:txBody>
          <a:bodyPr anchor="ctr"/>
          <a:lstStyle/>
          <a:p>
            <a:pPr algn="ctr"/>
            <a:endParaRPr lang="zh-CN" altLang="en-US">
              <a:solidFill>
                <a:schemeClr val="bg1"/>
              </a:solidFill>
              <a:ea typeface="微软雅黑" pitchFamily="34" charset="-122"/>
            </a:endParaRPr>
          </a:p>
        </p:txBody>
      </p:sp>
      <p:sp>
        <p:nvSpPr>
          <p:cNvPr id="48" name="AutoShape 43"/>
          <p:cNvSpPr>
            <a:spLocks noChangeArrowheads="1"/>
          </p:cNvSpPr>
          <p:nvPr/>
        </p:nvSpPr>
        <p:spPr bwMode="auto">
          <a:xfrm rot="17429801">
            <a:off x="5601192" y="2360392"/>
            <a:ext cx="1276145" cy="127614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accent2"/>
            </a:solidFill>
            <a:prstDash val="dash"/>
            <a:miter lim="800000"/>
            <a:headEnd/>
            <a:tailEnd/>
          </a:ln>
          <a:extLst/>
        </p:spPr>
        <p:txBody>
          <a:bodyPr anchor="ctr"/>
          <a:lstStyle/>
          <a:p>
            <a:pPr algn="ctr"/>
            <a:endParaRPr lang="zh-CN" altLang="en-US">
              <a:solidFill>
                <a:schemeClr val="bg1"/>
              </a:solidFill>
              <a:ea typeface="微软雅黑" pitchFamily="34" charset="-122"/>
            </a:endParaRPr>
          </a:p>
        </p:txBody>
      </p:sp>
      <p:sp>
        <p:nvSpPr>
          <p:cNvPr id="49" name="AutoShape 44"/>
          <p:cNvSpPr>
            <a:spLocks noChangeArrowheads="1"/>
          </p:cNvSpPr>
          <p:nvPr/>
        </p:nvSpPr>
        <p:spPr bwMode="auto">
          <a:xfrm rot="17429801">
            <a:off x="7121751" y="1525491"/>
            <a:ext cx="1276145" cy="127614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accent2"/>
            </a:solidFill>
            <a:prstDash val="dash"/>
            <a:miter lim="800000"/>
            <a:headEnd/>
            <a:tailEnd/>
          </a:ln>
          <a:extLst/>
        </p:spPr>
        <p:txBody>
          <a:bodyPr anchor="ctr"/>
          <a:lstStyle/>
          <a:p>
            <a:pPr algn="ctr"/>
            <a:endParaRPr lang="zh-CN" altLang="en-US">
              <a:solidFill>
                <a:schemeClr val="bg1"/>
              </a:solidFill>
              <a:ea typeface="微软雅黑" pitchFamily="34" charset="-122"/>
            </a:endParaRPr>
          </a:p>
        </p:txBody>
      </p:sp>
      <p:sp>
        <p:nvSpPr>
          <p:cNvPr id="52" name="Oval 10"/>
          <p:cNvSpPr>
            <a:spLocks noChangeArrowheads="1"/>
          </p:cNvSpPr>
          <p:nvPr/>
        </p:nvSpPr>
        <p:spPr bwMode="auto">
          <a:xfrm>
            <a:off x="3639391" y="4123201"/>
            <a:ext cx="1325892" cy="132589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solidFill>
              <a:latin typeface="+mn-ea"/>
              <a:ea typeface="+mn-ea"/>
            </a:endParaRPr>
          </a:p>
        </p:txBody>
      </p:sp>
      <p:sp>
        <p:nvSpPr>
          <p:cNvPr id="53" name="Text Box 46"/>
          <p:cNvSpPr txBox="1">
            <a:spLocks noChangeArrowheads="1"/>
          </p:cNvSpPr>
          <p:nvPr/>
        </p:nvSpPr>
        <p:spPr bwMode="auto">
          <a:xfrm>
            <a:off x="3989572" y="4495230"/>
            <a:ext cx="670950" cy="629015"/>
          </a:xfrm>
          <a:prstGeom prst="rect">
            <a:avLst/>
          </a:prstGeom>
          <a:noFill/>
          <a:ln w="3175" cap="flat" cmpd="sng">
            <a:noFill/>
            <a:bevel/>
            <a:headEnd/>
            <a:tailEnd/>
          </a:ln>
          <a:extLst>
            <a:ext uri="{91240B29-F687-4F45-9708-019B960494DF}">
              <a14:hiddenLine xmlns:a14="http://schemas.microsoft.com/office/drawing/2010/main" w="9525" algn="ctr">
                <a:solidFill>
                  <a:schemeClr val="tx1"/>
                </a:solidFill>
                <a:miter lim="800000"/>
                <a:headEnd/>
                <a:tailEnd/>
              </a14:hiddenLine>
            </a:ext>
          </a:extLst>
        </p:spPr>
        <p:txBody>
          <a:bodyPr anchor="ctr"/>
          <a:lstStyle>
            <a:defPPr>
              <a:defRPr lang="zh-CN"/>
            </a:defPPr>
            <a:lvl1pPr algn="ctr">
              <a:defRPr>
                <a:solidFill>
                  <a:srgbClr val="FFFFFF"/>
                </a:solidFill>
                <a:ea typeface="微软雅黑"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54" name="Oval 5"/>
          <p:cNvSpPr>
            <a:spLocks noChangeArrowheads="1"/>
          </p:cNvSpPr>
          <p:nvPr/>
        </p:nvSpPr>
        <p:spPr bwMode="auto">
          <a:xfrm>
            <a:off x="2071247" y="5007851"/>
            <a:ext cx="1325893" cy="1325892"/>
          </a:xfrm>
          <a:prstGeom prst="ellipse">
            <a:avLst/>
          </a:prstGeom>
          <a:solidFill>
            <a:schemeClr val="tx1"/>
          </a:solidFill>
          <a:ln w="3175" cap="flat" cmpd="sng">
            <a:noFill/>
            <a:bevel/>
            <a:headEnd/>
            <a:tailEnd/>
          </a:ln>
          <a:extLst/>
        </p:spPr>
        <p:txBody>
          <a:bodyPr anchor="ctr"/>
          <a:lstStyle/>
          <a:p>
            <a:pPr algn="ctr"/>
            <a:endParaRPr lang="zh-CN" altLang="en-US">
              <a:solidFill>
                <a:schemeClr val="bg1"/>
              </a:solidFill>
              <a:ea typeface="微软雅黑" pitchFamily="34" charset="-122"/>
            </a:endParaRPr>
          </a:p>
        </p:txBody>
      </p:sp>
      <p:sp>
        <p:nvSpPr>
          <p:cNvPr id="55" name="Text Box 47"/>
          <p:cNvSpPr txBox="1">
            <a:spLocks noChangeArrowheads="1"/>
          </p:cNvSpPr>
          <p:nvPr/>
        </p:nvSpPr>
        <p:spPr bwMode="auto">
          <a:xfrm>
            <a:off x="2393312" y="5379880"/>
            <a:ext cx="670950" cy="629015"/>
          </a:xfrm>
          <a:prstGeom prst="rect">
            <a:avLst/>
          </a:prstGeom>
          <a:noFill/>
          <a:ln w="3175" cap="flat" cmpd="sng">
            <a:noFill/>
            <a:bevel/>
            <a:headEnd/>
            <a:tailEnd/>
          </a:ln>
          <a:extLst/>
        </p:spPr>
        <p:txBody>
          <a:bodyPr anchor="ctr"/>
          <a:lstStyle>
            <a:defPPr>
              <a:defRPr lang="zh-CN"/>
            </a:defPPr>
            <a:lvl1pPr algn="ctr">
              <a:defRPr>
                <a:solidFill>
                  <a:srgbClr val="FFFFFF"/>
                </a:solidFill>
                <a:ea typeface="微软雅黑"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58" name="Oval 20"/>
          <p:cNvSpPr>
            <a:spLocks noChangeArrowheads="1"/>
          </p:cNvSpPr>
          <p:nvPr/>
        </p:nvSpPr>
        <p:spPr bwMode="auto">
          <a:xfrm>
            <a:off x="6780004" y="2360392"/>
            <a:ext cx="1325892" cy="1325892"/>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solidFill>
              <a:latin typeface="+mn-ea"/>
              <a:ea typeface="+mn-ea"/>
            </a:endParaRPr>
          </a:p>
        </p:txBody>
      </p:sp>
      <p:sp>
        <p:nvSpPr>
          <p:cNvPr id="59" name="Text Box 48"/>
          <p:cNvSpPr txBox="1">
            <a:spLocks noChangeArrowheads="1"/>
          </p:cNvSpPr>
          <p:nvPr/>
        </p:nvSpPr>
        <p:spPr bwMode="auto">
          <a:xfrm>
            <a:off x="7115045" y="2730257"/>
            <a:ext cx="670950" cy="629015"/>
          </a:xfrm>
          <a:prstGeom prst="rect">
            <a:avLst/>
          </a:prstGeom>
          <a:noFill/>
          <a:ln w="3175" cap="flat" cmpd="sng">
            <a:noFill/>
            <a:bevel/>
            <a:headEnd/>
            <a:tailEnd/>
          </a:ln>
          <a:extLst>
            <a:ext uri="{91240B29-F687-4F45-9708-019B960494DF}">
              <a14:hiddenLine xmlns:a14="http://schemas.microsoft.com/office/drawing/2010/main" w="9525" algn="ctr">
                <a:solidFill>
                  <a:schemeClr val="tx1"/>
                </a:solidFill>
                <a:miter lim="800000"/>
                <a:headEnd/>
                <a:tailEnd/>
              </a14:hiddenLine>
            </a:ext>
          </a:extLst>
        </p:spPr>
        <p:txBody>
          <a:bodyPr anchor="ctr"/>
          <a:lstStyle>
            <a:defPPr>
              <a:defRPr lang="zh-CN"/>
            </a:defPPr>
            <a:lvl1pPr algn="ctr">
              <a:defRPr>
                <a:solidFill>
                  <a:srgbClr val="FFFFFF"/>
                </a:solidFill>
                <a:ea typeface="微软雅黑"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60" name="Oval 15"/>
          <p:cNvSpPr>
            <a:spLocks noChangeArrowheads="1"/>
          </p:cNvSpPr>
          <p:nvPr/>
        </p:nvSpPr>
        <p:spPr bwMode="auto">
          <a:xfrm>
            <a:off x="5207534" y="3240715"/>
            <a:ext cx="1325893" cy="1325893"/>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solidFill>
              <a:latin typeface="+mn-ea"/>
              <a:ea typeface="+mn-ea"/>
            </a:endParaRPr>
          </a:p>
        </p:txBody>
      </p:sp>
      <p:sp>
        <p:nvSpPr>
          <p:cNvPr id="66" name="Text Box 49"/>
          <p:cNvSpPr txBox="1">
            <a:spLocks noChangeArrowheads="1"/>
          </p:cNvSpPr>
          <p:nvPr/>
        </p:nvSpPr>
        <p:spPr bwMode="auto">
          <a:xfrm>
            <a:off x="5536087" y="3612744"/>
            <a:ext cx="670950" cy="629015"/>
          </a:xfrm>
          <a:prstGeom prst="rect">
            <a:avLst/>
          </a:prstGeom>
          <a:noFill/>
          <a:ln w="3175" cap="flat" cmpd="sng">
            <a:noFill/>
            <a:bevel/>
            <a:headEnd/>
            <a:tailEnd/>
          </a:ln>
          <a:extLst>
            <a:ext uri="{91240B29-F687-4F45-9708-019B960494DF}">
              <a14:hiddenLine xmlns:a14="http://schemas.microsoft.com/office/drawing/2010/main" w="9525" algn="ctr">
                <a:solidFill>
                  <a:schemeClr val="tx1"/>
                </a:solidFill>
                <a:miter lim="800000"/>
                <a:headEnd/>
                <a:tailEnd/>
              </a14:hiddenLine>
            </a:ext>
          </a:extLst>
        </p:spPr>
        <p:txBody>
          <a:bodyPr anchor="ctr"/>
          <a:lstStyle>
            <a:defPPr>
              <a:defRPr lang="zh-CN"/>
            </a:defPPr>
            <a:lvl1pPr algn="ctr">
              <a:defRPr>
                <a:solidFill>
                  <a:srgbClr val="FFFFFF"/>
                </a:solidFill>
                <a:ea typeface="微软雅黑"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67" name="Oval 25"/>
          <p:cNvSpPr>
            <a:spLocks noChangeArrowheads="1"/>
          </p:cNvSpPr>
          <p:nvPr/>
        </p:nvSpPr>
        <p:spPr bwMode="auto">
          <a:xfrm>
            <a:off x="8348147" y="1475742"/>
            <a:ext cx="1325893" cy="1325893"/>
          </a:xfrm>
          <a:prstGeom prst="ellipse">
            <a:avLst/>
          </a:prstGeom>
          <a:solidFill>
            <a:schemeClr val="tx2"/>
          </a:solidFill>
          <a:ln w="3175" cap="flat" cmpd="sng">
            <a:noFill/>
            <a:bevel/>
            <a:headEnd/>
            <a:tailEnd/>
          </a:ln>
          <a:extLst/>
        </p:spPr>
        <p:txBody>
          <a:bodyPr anchor="ctr"/>
          <a:lstStyle/>
          <a:p>
            <a:pPr algn="ctr"/>
            <a:endParaRPr lang="zh-CN" altLang="en-US">
              <a:solidFill>
                <a:schemeClr val="accent2"/>
              </a:solidFill>
              <a:ea typeface="微软雅黑" pitchFamily="34" charset="-122"/>
            </a:endParaRPr>
          </a:p>
        </p:txBody>
      </p:sp>
      <p:sp>
        <p:nvSpPr>
          <p:cNvPr id="68" name="Text Box 50"/>
          <p:cNvSpPr txBox="1">
            <a:spLocks noChangeArrowheads="1"/>
          </p:cNvSpPr>
          <p:nvPr/>
        </p:nvSpPr>
        <p:spPr bwMode="auto">
          <a:xfrm>
            <a:off x="8665217" y="1847771"/>
            <a:ext cx="646331" cy="646331"/>
          </a:xfrm>
          <a:prstGeom prst="rect">
            <a:avLst/>
          </a:prstGeom>
          <a:noFill/>
          <a:ln w="3175" cap="flat" cmpd="sng">
            <a:noFill/>
            <a:bevel/>
            <a:headEnd/>
            <a:tailEnd/>
          </a:ln>
          <a:extLst>
            <a:ext uri="{91240B29-F687-4F45-9708-019B960494DF}">
              <a14:hiddenLine xmlns:a14="http://schemas.microsoft.com/office/drawing/2010/main" w="9525" algn="ctr">
                <a:solidFill>
                  <a:schemeClr val="tx1"/>
                </a:solidFill>
                <a:miter lim="800000"/>
                <a:headEnd/>
                <a:tailEnd/>
              </a14:hiddenLine>
            </a:ext>
          </a:extLst>
        </p:spPr>
        <p:txBody>
          <a:bodyPr anchor="ctr"/>
          <a:lstStyle>
            <a:defPPr>
              <a:defRPr lang="zh-CN"/>
            </a:defPPr>
            <a:lvl1pPr algn="ctr">
              <a:defRPr>
                <a:solidFill>
                  <a:srgbClr val="FFFFFF"/>
                </a:solidFill>
                <a:ea typeface="微软雅黑"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70" name="AutoShape 42"/>
          <p:cNvSpPr>
            <a:spLocks noChangeArrowheads="1"/>
          </p:cNvSpPr>
          <p:nvPr/>
        </p:nvSpPr>
        <p:spPr bwMode="auto">
          <a:xfrm rot="17429801">
            <a:off x="2550287" y="4184574"/>
            <a:ext cx="1276145" cy="127614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accent2"/>
            </a:solidFill>
            <a:prstDash val="dash"/>
            <a:miter lim="800000"/>
            <a:headEnd/>
            <a:tailEnd/>
          </a:ln>
          <a:extLst/>
        </p:spPr>
        <p:txBody>
          <a:bodyPr anchor="ctr"/>
          <a:lstStyle/>
          <a:p>
            <a:pPr algn="ctr"/>
            <a:endParaRPr lang="zh-CN" altLang="en-US">
              <a:solidFill>
                <a:schemeClr val="bg1"/>
              </a:solidFill>
              <a:ea typeface="微软雅黑" pitchFamily="34" charset="-122"/>
            </a:endParaRPr>
          </a:p>
        </p:txBody>
      </p:sp>
      <p:sp>
        <p:nvSpPr>
          <p:cNvPr id="27" name="TextBox 26"/>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3.1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30"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530987160"/>
      </p:ext>
    </p:extLst>
  </p:cSld>
  <p:clrMapOvr>
    <a:masterClrMapping/>
  </p:clrMapOvr>
  <mc:AlternateContent xmlns:mc="http://schemas.openxmlformats.org/markup-compatibility/2006" xmlns:p14="http://schemas.microsoft.com/office/powerpoint/2010/main">
    <mc:Choice Requires="p14">
      <p:transition spd="slow" p14:dur="800" advTm="10351">
        <p14:switch dir="r"/>
      </p:transition>
    </mc:Choice>
    <mc:Fallback xmlns="">
      <p:transition spd="slow" advTm="10351">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33333">
                                          <p:cBhvr additive="base">
                                            <p:cTn id="7" dur="300" fill="hold"/>
                                            <p:tgtEl>
                                              <p:spTgt spid="30"/>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30"/>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calcmode="lin" valueType="num">
                                          <p:cBhvr>
                                            <p:cTn id="11" dur="4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7"/>
                                            </p:tgtEl>
                                            <p:attrNameLst>
                                              <p:attrName>ppt_y</p:attrName>
                                            </p:attrNameLst>
                                          </p:cBhvr>
                                          <p:tavLst>
                                            <p:tav tm="0">
                                              <p:val>
                                                <p:strVal val="#ppt_y"/>
                                              </p:val>
                                            </p:tav>
                                            <p:tav tm="100000">
                                              <p:val>
                                                <p:strVal val="#ppt_y"/>
                                              </p:val>
                                            </p:tav>
                                          </p:tavLst>
                                        </p:anim>
                                        <p:anim calcmode="lin" valueType="num">
                                          <p:cBhvr>
                                            <p:cTn id="13" dur="4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7"/>
                                            </p:tgtEl>
                                          </p:cBhvr>
                                        </p:animEffect>
                                      </p:childTnLst>
                                    </p:cTn>
                                  </p:par>
                                </p:childTnLst>
                              </p:cTn>
                            </p:par>
                            <p:par>
                              <p:cTn id="16" fill="hold">
                                <p:stCondLst>
                                  <p:cond delay="760"/>
                                </p:stCondLst>
                                <p:childTnLst>
                                  <p:par>
                                    <p:cTn id="17" presetID="22" presetClass="entr" presetSubtype="4"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1000"/>
                                            <p:tgtEl>
                                              <p:spTgt spid="36"/>
                                            </p:tgtEl>
                                          </p:cBhvr>
                                        </p:animEffect>
                                      </p:childTnLst>
                                    </p:cTn>
                                  </p:par>
                                </p:childTnLst>
                              </p:cTn>
                            </p:par>
                            <p:par>
                              <p:cTn id="20" fill="hold">
                                <p:stCondLst>
                                  <p:cond delay="1760"/>
                                </p:stCondLst>
                                <p:childTnLst>
                                  <p:par>
                                    <p:cTn id="21" presetID="26"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145">
                                              <p:stCondLst>
                                                <p:cond delay="0"/>
                                              </p:stCondLst>
                                            </p:cTn>
                                            <p:tgtEl>
                                              <p:spTgt spid="54"/>
                                            </p:tgtEl>
                                          </p:cBhvr>
                                        </p:animEffect>
                                        <p:anim calcmode="lin" valueType="num">
                                          <p:cBhvr>
                                            <p:cTn id="24" dur="456"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4"/>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4"/>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4"/>
                                            </p:tgtEl>
                                            <p:attrNameLst>
                                              <p:attrName>ppt_y</p:attrName>
                                            </p:attrNameLst>
                                          </p:cBhvr>
                                          <p:tavLst>
                                            <p:tav tm="0" fmla="#ppt_y-sin(pi*$)/81">
                                              <p:val>
                                                <p:fltVal val="0"/>
                                              </p:val>
                                            </p:tav>
                                            <p:tav tm="100000">
                                              <p:val>
                                                <p:fltVal val="1"/>
                                              </p:val>
                                            </p:tav>
                                          </p:tavLst>
                                        </p:anim>
                                        <p:animScale>
                                          <p:cBhvr>
                                            <p:cTn id="29" dur="7">
                                              <p:stCondLst>
                                                <p:cond delay="163"/>
                                              </p:stCondLst>
                                            </p:cTn>
                                            <p:tgtEl>
                                              <p:spTgt spid="54"/>
                                            </p:tgtEl>
                                          </p:cBhvr>
                                          <p:to x="100000" y="60000"/>
                                        </p:animScale>
                                        <p:animScale>
                                          <p:cBhvr>
                                            <p:cTn id="30" dur="42" decel="50000">
                                              <p:stCondLst>
                                                <p:cond delay="169"/>
                                              </p:stCondLst>
                                            </p:cTn>
                                            <p:tgtEl>
                                              <p:spTgt spid="54"/>
                                            </p:tgtEl>
                                          </p:cBhvr>
                                          <p:to x="100000" y="100000"/>
                                        </p:animScale>
                                        <p:animScale>
                                          <p:cBhvr>
                                            <p:cTn id="31" dur="7">
                                              <p:stCondLst>
                                                <p:cond delay="328"/>
                                              </p:stCondLst>
                                            </p:cTn>
                                            <p:tgtEl>
                                              <p:spTgt spid="54"/>
                                            </p:tgtEl>
                                          </p:cBhvr>
                                          <p:to x="100000" y="80000"/>
                                        </p:animScale>
                                        <p:animScale>
                                          <p:cBhvr>
                                            <p:cTn id="32" dur="42" decel="50000">
                                              <p:stCondLst>
                                                <p:cond delay="335"/>
                                              </p:stCondLst>
                                            </p:cTn>
                                            <p:tgtEl>
                                              <p:spTgt spid="54"/>
                                            </p:tgtEl>
                                          </p:cBhvr>
                                          <p:to x="100000" y="100000"/>
                                        </p:animScale>
                                        <p:animScale>
                                          <p:cBhvr>
                                            <p:cTn id="33" dur="7">
                                              <p:stCondLst>
                                                <p:cond delay="411"/>
                                              </p:stCondLst>
                                            </p:cTn>
                                            <p:tgtEl>
                                              <p:spTgt spid="54"/>
                                            </p:tgtEl>
                                          </p:cBhvr>
                                          <p:to x="100000" y="90000"/>
                                        </p:animScale>
                                        <p:animScale>
                                          <p:cBhvr>
                                            <p:cTn id="34" dur="42" decel="50000">
                                              <p:stCondLst>
                                                <p:cond delay="417"/>
                                              </p:stCondLst>
                                            </p:cTn>
                                            <p:tgtEl>
                                              <p:spTgt spid="54"/>
                                            </p:tgtEl>
                                          </p:cBhvr>
                                          <p:to x="100000" y="100000"/>
                                        </p:animScale>
                                        <p:animScale>
                                          <p:cBhvr>
                                            <p:cTn id="35" dur="7">
                                              <p:stCondLst>
                                                <p:cond delay="452"/>
                                              </p:stCondLst>
                                            </p:cTn>
                                            <p:tgtEl>
                                              <p:spTgt spid="54"/>
                                            </p:tgtEl>
                                          </p:cBhvr>
                                          <p:to x="100000" y="95000"/>
                                        </p:animScale>
                                        <p:animScale>
                                          <p:cBhvr>
                                            <p:cTn id="36" dur="42" decel="50000">
                                              <p:stCondLst>
                                                <p:cond delay="459"/>
                                              </p:stCondLst>
                                            </p:cTn>
                                            <p:tgtEl>
                                              <p:spTgt spid="54"/>
                                            </p:tgtEl>
                                          </p:cBhvr>
                                          <p:to x="100000" y="100000"/>
                                        </p:animScale>
                                      </p:childTnLst>
                                    </p:cTn>
                                  </p:par>
                                </p:childTnLst>
                              </p:cTn>
                            </p:par>
                            <p:par>
                              <p:cTn id="37" fill="hold">
                                <p:stCondLst>
                                  <p:cond delay="2261"/>
                                </p:stCondLst>
                                <p:childTnLst>
                                  <p:par>
                                    <p:cTn id="38" presetID="31" presetClass="entr" presetSubtype="0"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 calcmode="lin" valueType="num">
                                          <p:cBhvr>
                                            <p:cTn id="42" dur="500" fill="hold"/>
                                            <p:tgtEl>
                                              <p:spTgt spid="55"/>
                                            </p:tgtEl>
                                            <p:attrNameLst>
                                              <p:attrName>style.rotation</p:attrName>
                                            </p:attrNameLst>
                                          </p:cBhvr>
                                          <p:tavLst>
                                            <p:tav tm="0">
                                              <p:val>
                                                <p:fltVal val="90"/>
                                              </p:val>
                                            </p:tav>
                                            <p:tav tm="100000">
                                              <p:val>
                                                <p:fltVal val="0"/>
                                              </p:val>
                                            </p:tav>
                                          </p:tavLst>
                                        </p:anim>
                                        <p:animEffect transition="in" filter="fade">
                                          <p:cBhvr>
                                            <p:cTn id="43" dur="500"/>
                                            <p:tgtEl>
                                              <p:spTgt spid="55"/>
                                            </p:tgtEl>
                                          </p:cBhvr>
                                        </p:animEffect>
                                      </p:childTnLst>
                                    </p:cTn>
                                  </p:par>
                                </p:childTnLst>
                              </p:cTn>
                            </p:par>
                            <p:par>
                              <p:cTn id="44" fill="hold">
                                <p:stCondLst>
                                  <p:cond delay="2761"/>
                                </p:stCondLst>
                                <p:childTnLst>
                                  <p:par>
                                    <p:cTn id="45" presetID="22" presetClass="entr" presetSubtype="8"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left)">
                                          <p:cBhvr>
                                            <p:cTn id="47" dur="300"/>
                                            <p:tgtEl>
                                              <p:spTgt spid="70"/>
                                            </p:tgtEl>
                                          </p:cBhvr>
                                        </p:animEffect>
                                      </p:childTnLst>
                                    </p:cTn>
                                  </p:par>
                                </p:childTnLst>
                              </p:cTn>
                            </p:par>
                            <p:par>
                              <p:cTn id="48" fill="hold">
                                <p:stCondLst>
                                  <p:cond delay="3061"/>
                                </p:stCondLst>
                                <p:childTnLst>
                                  <p:par>
                                    <p:cTn id="49" presetID="26"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145">
                                              <p:stCondLst>
                                                <p:cond delay="0"/>
                                              </p:stCondLst>
                                            </p:cTn>
                                            <p:tgtEl>
                                              <p:spTgt spid="52"/>
                                            </p:tgtEl>
                                          </p:cBhvr>
                                        </p:animEffect>
                                        <p:anim calcmode="lin" valueType="num">
                                          <p:cBhvr>
                                            <p:cTn id="52" dur="456"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53" dur="166"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54" dur="166" tmFilter="0, 0; 0.125,0.2665; 0.25,0.4; 0.375,0.465; 0.5,0.5;  0.625,0.535; 0.75,0.6; 0.875,0.7335; 1,1">
                                              <p:stCondLst>
                                                <p:cond delay="166"/>
                                              </p:stCondLst>
                                            </p:cTn>
                                            <p:tgtEl>
                                              <p:spTgt spid="52"/>
                                            </p:tgtEl>
                                            <p:attrNameLst>
                                              <p:attrName>ppt_y</p:attrName>
                                            </p:attrNameLst>
                                          </p:cBhvr>
                                          <p:tavLst>
                                            <p:tav tm="0" fmla="#ppt_y-sin(pi*$)/9">
                                              <p:val>
                                                <p:fltVal val="0"/>
                                              </p:val>
                                            </p:tav>
                                            <p:tav tm="100000">
                                              <p:val>
                                                <p:fltVal val="1"/>
                                              </p:val>
                                            </p:tav>
                                          </p:tavLst>
                                        </p:anim>
                                        <p:anim calcmode="lin" valueType="num">
                                          <p:cBhvr>
                                            <p:cTn id="55" dur="83" tmFilter="0, 0; 0.125,0.2665; 0.25,0.4; 0.375,0.465; 0.5,0.5;  0.625,0.535; 0.75,0.6; 0.875,0.7335; 1,1">
                                              <p:stCondLst>
                                                <p:cond delay="331"/>
                                              </p:stCondLst>
                                            </p:cTn>
                                            <p:tgtEl>
                                              <p:spTgt spid="52"/>
                                            </p:tgtEl>
                                            <p:attrNameLst>
                                              <p:attrName>ppt_y</p:attrName>
                                            </p:attrNameLst>
                                          </p:cBhvr>
                                          <p:tavLst>
                                            <p:tav tm="0" fmla="#ppt_y-sin(pi*$)/27">
                                              <p:val>
                                                <p:fltVal val="0"/>
                                              </p:val>
                                            </p:tav>
                                            <p:tav tm="100000">
                                              <p:val>
                                                <p:fltVal val="1"/>
                                              </p:val>
                                            </p:tav>
                                          </p:tavLst>
                                        </p:anim>
                                        <p:anim calcmode="lin" valueType="num">
                                          <p:cBhvr>
                                            <p:cTn id="56" dur="41" tmFilter="0, 0; 0.125,0.2665; 0.25,0.4; 0.375,0.465; 0.5,0.5;  0.625,0.535; 0.75,0.6; 0.875,0.7335; 1,1">
                                              <p:stCondLst>
                                                <p:cond delay="414"/>
                                              </p:stCondLst>
                                            </p:cTn>
                                            <p:tgtEl>
                                              <p:spTgt spid="52"/>
                                            </p:tgtEl>
                                            <p:attrNameLst>
                                              <p:attrName>ppt_y</p:attrName>
                                            </p:attrNameLst>
                                          </p:cBhvr>
                                          <p:tavLst>
                                            <p:tav tm="0" fmla="#ppt_y-sin(pi*$)/81">
                                              <p:val>
                                                <p:fltVal val="0"/>
                                              </p:val>
                                            </p:tav>
                                            <p:tav tm="100000">
                                              <p:val>
                                                <p:fltVal val="1"/>
                                              </p:val>
                                            </p:tav>
                                          </p:tavLst>
                                        </p:anim>
                                        <p:animScale>
                                          <p:cBhvr>
                                            <p:cTn id="57" dur="7">
                                              <p:stCondLst>
                                                <p:cond delay="163"/>
                                              </p:stCondLst>
                                            </p:cTn>
                                            <p:tgtEl>
                                              <p:spTgt spid="52"/>
                                            </p:tgtEl>
                                          </p:cBhvr>
                                          <p:to x="100000" y="60000"/>
                                        </p:animScale>
                                        <p:animScale>
                                          <p:cBhvr>
                                            <p:cTn id="58" dur="42" decel="50000">
                                              <p:stCondLst>
                                                <p:cond delay="169"/>
                                              </p:stCondLst>
                                            </p:cTn>
                                            <p:tgtEl>
                                              <p:spTgt spid="52"/>
                                            </p:tgtEl>
                                          </p:cBhvr>
                                          <p:to x="100000" y="100000"/>
                                        </p:animScale>
                                        <p:animScale>
                                          <p:cBhvr>
                                            <p:cTn id="59" dur="7">
                                              <p:stCondLst>
                                                <p:cond delay="328"/>
                                              </p:stCondLst>
                                            </p:cTn>
                                            <p:tgtEl>
                                              <p:spTgt spid="52"/>
                                            </p:tgtEl>
                                          </p:cBhvr>
                                          <p:to x="100000" y="80000"/>
                                        </p:animScale>
                                        <p:animScale>
                                          <p:cBhvr>
                                            <p:cTn id="60" dur="42" decel="50000">
                                              <p:stCondLst>
                                                <p:cond delay="335"/>
                                              </p:stCondLst>
                                            </p:cTn>
                                            <p:tgtEl>
                                              <p:spTgt spid="52"/>
                                            </p:tgtEl>
                                          </p:cBhvr>
                                          <p:to x="100000" y="100000"/>
                                        </p:animScale>
                                        <p:animScale>
                                          <p:cBhvr>
                                            <p:cTn id="61" dur="7">
                                              <p:stCondLst>
                                                <p:cond delay="411"/>
                                              </p:stCondLst>
                                            </p:cTn>
                                            <p:tgtEl>
                                              <p:spTgt spid="52"/>
                                            </p:tgtEl>
                                          </p:cBhvr>
                                          <p:to x="100000" y="90000"/>
                                        </p:animScale>
                                        <p:animScale>
                                          <p:cBhvr>
                                            <p:cTn id="62" dur="42" decel="50000">
                                              <p:stCondLst>
                                                <p:cond delay="417"/>
                                              </p:stCondLst>
                                            </p:cTn>
                                            <p:tgtEl>
                                              <p:spTgt spid="52"/>
                                            </p:tgtEl>
                                          </p:cBhvr>
                                          <p:to x="100000" y="100000"/>
                                        </p:animScale>
                                        <p:animScale>
                                          <p:cBhvr>
                                            <p:cTn id="63" dur="7">
                                              <p:stCondLst>
                                                <p:cond delay="452"/>
                                              </p:stCondLst>
                                            </p:cTn>
                                            <p:tgtEl>
                                              <p:spTgt spid="52"/>
                                            </p:tgtEl>
                                          </p:cBhvr>
                                          <p:to x="100000" y="95000"/>
                                        </p:animScale>
                                        <p:animScale>
                                          <p:cBhvr>
                                            <p:cTn id="64" dur="42" decel="50000">
                                              <p:stCondLst>
                                                <p:cond delay="459"/>
                                              </p:stCondLst>
                                            </p:cTn>
                                            <p:tgtEl>
                                              <p:spTgt spid="52"/>
                                            </p:tgtEl>
                                          </p:cBhvr>
                                          <p:to x="100000" y="100000"/>
                                        </p:animScale>
                                      </p:childTnLst>
                                    </p:cTn>
                                  </p:par>
                                </p:childTnLst>
                              </p:cTn>
                            </p:par>
                            <p:par>
                              <p:cTn id="65" fill="hold">
                                <p:stCondLst>
                                  <p:cond delay="3562"/>
                                </p:stCondLst>
                                <p:childTnLst>
                                  <p:par>
                                    <p:cTn id="66" presetID="31" presetClass="entr" presetSubtype="0"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anim calcmode="lin" valueType="num">
                                          <p:cBhvr>
                                            <p:cTn id="70" dur="500" fill="hold"/>
                                            <p:tgtEl>
                                              <p:spTgt spid="53"/>
                                            </p:tgtEl>
                                            <p:attrNameLst>
                                              <p:attrName>style.rotation</p:attrName>
                                            </p:attrNameLst>
                                          </p:cBhvr>
                                          <p:tavLst>
                                            <p:tav tm="0">
                                              <p:val>
                                                <p:fltVal val="90"/>
                                              </p:val>
                                            </p:tav>
                                            <p:tav tm="100000">
                                              <p:val>
                                                <p:fltVal val="0"/>
                                              </p:val>
                                            </p:tav>
                                          </p:tavLst>
                                        </p:anim>
                                        <p:animEffect transition="in" filter="fade">
                                          <p:cBhvr>
                                            <p:cTn id="71" dur="500"/>
                                            <p:tgtEl>
                                              <p:spTgt spid="53"/>
                                            </p:tgtEl>
                                          </p:cBhvr>
                                        </p:animEffect>
                                      </p:childTnLst>
                                    </p:cTn>
                                  </p:par>
                                </p:childTnLst>
                              </p:cTn>
                            </p:par>
                            <p:par>
                              <p:cTn id="72" fill="hold">
                                <p:stCondLst>
                                  <p:cond delay="4062"/>
                                </p:stCondLst>
                                <p:childTnLst>
                                  <p:par>
                                    <p:cTn id="73" presetID="22" presetClass="entr" presetSubtype="8"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300"/>
                                            <p:tgtEl>
                                              <p:spTgt spid="47"/>
                                            </p:tgtEl>
                                          </p:cBhvr>
                                        </p:animEffect>
                                      </p:childTnLst>
                                    </p:cTn>
                                  </p:par>
                                </p:childTnLst>
                              </p:cTn>
                            </p:par>
                            <p:par>
                              <p:cTn id="76" fill="hold">
                                <p:stCondLst>
                                  <p:cond delay="4362"/>
                                </p:stCondLst>
                                <p:childTnLst>
                                  <p:par>
                                    <p:cTn id="77" presetID="26"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wipe(down)">
                                          <p:cBhvr>
                                            <p:cTn id="79" dur="145">
                                              <p:stCondLst>
                                                <p:cond delay="0"/>
                                              </p:stCondLst>
                                            </p:cTn>
                                            <p:tgtEl>
                                              <p:spTgt spid="60"/>
                                            </p:tgtEl>
                                          </p:cBhvr>
                                        </p:animEffect>
                                        <p:anim calcmode="lin" valueType="num">
                                          <p:cBhvr>
                                            <p:cTn id="80" dur="456"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81" dur="166"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82" dur="166" tmFilter="0, 0; 0.125,0.2665; 0.25,0.4; 0.375,0.465; 0.5,0.5;  0.625,0.535; 0.75,0.6; 0.875,0.7335; 1,1">
                                              <p:stCondLst>
                                                <p:cond delay="166"/>
                                              </p:stCondLst>
                                            </p:cTn>
                                            <p:tgtEl>
                                              <p:spTgt spid="60"/>
                                            </p:tgtEl>
                                            <p:attrNameLst>
                                              <p:attrName>ppt_y</p:attrName>
                                            </p:attrNameLst>
                                          </p:cBhvr>
                                          <p:tavLst>
                                            <p:tav tm="0" fmla="#ppt_y-sin(pi*$)/9">
                                              <p:val>
                                                <p:fltVal val="0"/>
                                              </p:val>
                                            </p:tav>
                                            <p:tav tm="100000">
                                              <p:val>
                                                <p:fltVal val="1"/>
                                              </p:val>
                                            </p:tav>
                                          </p:tavLst>
                                        </p:anim>
                                        <p:anim calcmode="lin" valueType="num">
                                          <p:cBhvr>
                                            <p:cTn id="83" dur="83" tmFilter="0, 0; 0.125,0.2665; 0.25,0.4; 0.375,0.465; 0.5,0.5;  0.625,0.535; 0.75,0.6; 0.875,0.7335; 1,1">
                                              <p:stCondLst>
                                                <p:cond delay="331"/>
                                              </p:stCondLst>
                                            </p:cTn>
                                            <p:tgtEl>
                                              <p:spTgt spid="60"/>
                                            </p:tgtEl>
                                            <p:attrNameLst>
                                              <p:attrName>ppt_y</p:attrName>
                                            </p:attrNameLst>
                                          </p:cBhvr>
                                          <p:tavLst>
                                            <p:tav tm="0" fmla="#ppt_y-sin(pi*$)/27">
                                              <p:val>
                                                <p:fltVal val="0"/>
                                              </p:val>
                                            </p:tav>
                                            <p:tav tm="100000">
                                              <p:val>
                                                <p:fltVal val="1"/>
                                              </p:val>
                                            </p:tav>
                                          </p:tavLst>
                                        </p:anim>
                                        <p:anim calcmode="lin" valueType="num">
                                          <p:cBhvr>
                                            <p:cTn id="84" dur="41" tmFilter="0, 0; 0.125,0.2665; 0.25,0.4; 0.375,0.465; 0.5,0.5;  0.625,0.535; 0.75,0.6; 0.875,0.7335; 1,1">
                                              <p:stCondLst>
                                                <p:cond delay="414"/>
                                              </p:stCondLst>
                                            </p:cTn>
                                            <p:tgtEl>
                                              <p:spTgt spid="60"/>
                                            </p:tgtEl>
                                            <p:attrNameLst>
                                              <p:attrName>ppt_y</p:attrName>
                                            </p:attrNameLst>
                                          </p:cBhvr>
                                          <p:tavLst>
                                            <p:tav tm="0" fmla="#ppt_y-sin(pi*$)/81">
                                              <p:val>
                                                <p:fltVal val="0"/>
                                              </p:val>
                                            </p:tav>
                                            <p:tav tm="100000">
                                              <p:val>
                                                <p:fltVal val="1"/>
                                              </p:val>
                                            </p:tav>
                                          </p:tavLst>
                                        </p:anim>
                                        <p:animScale>
                                          <p:cBhvr>
                                            <p:cTn id="85" dur="7">
                                              <p:stCondLst>
                                                <p:cond delay="163"/>
                                              </p:stCondLst>
                                            </p:cTn>
                                            <p:tgtEl>
                                              <p:spTgt spid="60"/>
                                            </p:tgtEl>
                                          </p:cBhvr>
                                          <p:to x="100000" y="60000"/>
                                        </p:animScale>
                                        <p:animScale>
                                          <p:cBhvr>
                                            <p:cTn id="86" dur="42" decel="50000">
                                              <p:stCondLst>
                                                <p:cond delay="169"/>
                                              </p:stCondLst>
                                            </p:cTn>
                                            <p:tgtEl>
                                              <p:spTgt spid="60"/>
                                            </p:tgtEl>
                                          </p:cBhvr>
                                          <p:to x="100000" y="100000"/>
                                        </p:animScale>
                                        <p:animScale>
                                          <p:cBhvr>
                                            <p:cTn id="87" dur="7">
                                              <p:stCondLst>
                                                <p:cond delay="328"/>
                                              </p:stCondLst>
                                            </p:cTn>
                                            <p:tgtEl>
                                              <p:spTgt spid="60"/>
                                            </p:tgtEl>
                                          </p:cBhvr>
                                          <p:to x="100000" y="80000"/>
                                        </p:animScale>
                                        <p:animScale>
                                          <p:cBhvr>
                                            <p:cTn id="88" dur="42" decel="50000">
                                              <p:stCondLst>
                                                <p:cond delay="335"/>
                                              </p:stCondLst>
                                            </p:cTn>
                                            <p:tgtEl>
                                              <p:spTgt spid="60"/>
                                            </p:tgtEl>
                                          </p:cBhvr>
                                          <p:to x="100000" y="100000"/>
                                        </p:animScale>
                                        <p:animScale>
                                          <p:cBhvr>
                                            <p:cTn id="89" dur="7">
                                              <p:stCondLst>
                                                <p:cond delay="411"/>
                                              </p:stCondLst>
                                            </p:cTn>
                                            <p:tgtEl>
                                              <p:spTgt spid="60"/>
                                            </p:tgtEl>
                                          </p:cBhvr>
                                          <p:to x="100000" y="90000"/>
                                        </p:animScale>
                                        <p:animScale>
                                          <p:cBhvr>
                                            <p:cTn id="90" dur="42" decel="50000">
                                              <p:stCondLst>
                                                <p:cond delay="417"/>
                                              </p:stCondLst>
                                            </p:cTn>
                                            <p:tgtEl>
                                              <p:spTgt spid="60"/>
                                            </p:tgtEl>
                                          </p:cBhvr>
                                          <p:to x="100000" y="100000"/>
                                        </p:animScale>
                                        <p:animScale>
                                          <p:cBhvr>
                                            <p:cTn id="91" dur="7">
                                              <p:stCondLst>
                                                <p:cond delay="452"/>
                                              </p:stCondLst>
                                            </p:cTn>
                                            <p:tgtEl>
                                              <p:spTgt spid="60"/>
                                            </p:tgtEl>
                                          </p:cBhvr>
                                          <p:to x="100000" y="95000"/>
                                        </p:animScale>
                                        <p:animScale>
                                          <p:cBhvr>
                                            <p:cTn id="92" dur="42" decel="50000">
                                              <p:stCondLst>
                                                <p:cond delay="459"/>
                                              </p:stCondLst>
                                            </p:cTn>
                                            <p:tgtEl>
                                              <p:spTgt spid="60"/>
                                            </p:tgtEl>
                                          </p:cBhvr>
                                          <p:to x="100000" y="100000"/>
                                        </p:animScale>
                                      </p:childTnLst>
                                    </p:cTn>
                                  </p:par>
                                </p:childTnLst>
                              </p:cTn>
                            </p:par>
                            <p:par>
                              <p:cTn id="93" fill="hold">
                                <p:stCondLst>
                                  <p:cond delay="4863"/>
                                </p:stCondLst>
                                <p:childTnLst>
                                  <p:par>
                                    <p:cTn id="94" presetID="31" presetClass="entr" presetSubtype="0" fill="hold" grpId="0" nodeType="afterEffect">
                                      <p:stCondLst>
                                        <p:cond delay="0"/>
                                      </p:stCondLst>
                                      <p:childTnLst>
                                        <p:set>
                                          <p:cBhvr>
                                            <p:cTn id="95" dur="1" fill="hold">
                                              <p:stCondLst>
                                                <p:cond delay="0"/>
                                              </p:stCondLst>
                                            </p:cTn>
                                            <p:tgtEl>
                                              <p:spTgt spid="66"/>
                                            </p:tgtEl>
                                            <p:attrNameLst>
                                              <p:attrName>style.visibility</p:attrName>
                                            </p:attrNameLst>
                                          </p:cBhvr>
                                          <p:to>
                                            <p:strVal val="visible"/>
                                          </p:to>
                                        </p:set>
                                        <p:anim calcmode="lin" valueType="num">
                                          <p:cBhvr>
                                            <p:cTn id="96" dur="500" fill="hold"/>
                                            <p:tgtEl>
                                              <p:spTgt spid="66"/>
                                            </p:tgtEl>
                                            <p:attrNameLst>
                                              <p:attrName>ppt_w</p:attrName>
                                            </p:attrNameLst>
                                          </p:cBhvr>
                                          <p:tavLst>
                                            <p:tav tm="0">
                                              <p:val>
                                                <p:fltVal val="0"/>
                                              </p:val>
                                            </p:tav>
                                            <p:tav tm="100000">
                                              <p:val>
                                                <p:strVal val="#ppt_w"/>
                                              </p:val>
                                            </p:tav>
                                          </p:tavLst>
                                        </p:anim>
                                        <p:anim calcmode="lin" valueType="num">
                                          <p:cBhvr>
                                            <p:cTn id="97" dur="500" fill="hold"/>
                                            <p:tgtEl>
                                              <p:spTgt spid="66"/>
                                            </p:tgtEl>
                                            <p:attrNameLst>
                                              <p:attrName>ppt_h</p:attrName>
                                            </p:attrNameLst>
                                          </p:cBhvr>
                                          <p:tavLst>
                                            <p:tav tm="0">
                                              <p:val>
                                                <p:fltVal val="0"/>
                                              </p:val>
                                            </p:tav>
                                            <p:tav tm="100000">
                                              <p:val>
                                                <p:strVal val="#ppt_h"/>
                                              </p:val>
                                            </p:tav>
                                          </p:tavLst>
                                        </p:anim>
                                        <p:anim calcmode="lin" valueType="num">
                                          <p:cBhvr>
                                            <p:cTn id="98" dur="500" fill="hold"/>
                                            <p:tgtEl>
                                              <p:spTgt spid="66"/>
                                            </p:tgtEl>
                                            <p:attrNameLst>
                                              <p:attrName>style.rotation</p:attrName>
                                            </p:attrNameLst>
                                          </p:cBhvr>
                                          <p:tavLst>
                                            <p:tav tm="0">
                                              <p:val>
                                                <p:fltVal val="90"/>
                                              </p:val>
                                            </p:tav>
                                            <p:tav tm="100000">
                                              <p:val>
                                                <p:fltVal val="0"/>
                                              </p:val>
                                            </p:tav>
                                          </p:tavLst>
                                        </p:anim>
                                        <p:animEffect transition="in" filter="fade">
                                          <p:cBhvr>
                                            <p:cTn id="99" dur="500"/>
                                            <p:tgtEl>
                                              <p:spTgt spid="66"/>
                                            </p:tgtEl>
                                          </p:cBhvr>
                                        </p:animEffect>
                                      </p:childTnLst>
                                    </p:cTn>
                                  </p:par>
                                </p:childTnLst>
                              </p:cTn>
                            </p:par>
                            <p:par>
                              <p:cTn id="100" fill="hold">
                                <p:stCondLst>
                                  <p:cond delay="5363"/>
                                </p:stCondLst>
                                <p:childTnLst>
                                  <p:par>
                                    <p:cTn id="101" presetID="22" presetClass="entr" presetSubtype="8"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left)">
                                          <p:cBhvr>
                                            <p:cTn id="103" dur="300"/>
                                            <p:tgtEl>
                                              <p:spTgt spid="48"/>
                                            </p:tgtEl>
                                          </p:cBhvr>
                                        </p:animEffect>
                                      </p:childTnLst>
                                    </p:cTn>
                                  </p:par>
                                </p:childTnLst>
                              </p:cTn>
                            </p:par>
                            <p:par>
                              <p:cTn id="104" fill="hold">
                                <p:stCondLst>
                                  <p:cond delay="5663"/>
                                </p:stCondLst>
                                <p:childTnLst>
                                  <p:par>
                                    <p:cTn id="105" presetID="26" presetClass="entr" presetSubtype="0" fill="hold" grpId="0" nodeType="after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wipe(down)">
                                          <p:cBhvr>
                                            <p:cTn id="107" dur="145">
                                              <p:stCondLst>
                                                <p:cond delay="0"/>
                                              </p:stCondLst>
                                            </p:cTn>
                                            <p:tgtEl>
                                              <p:spTgt spid="58"/>
                                            </p:tgtEl>
                                          </p:cBhvr>
                                        </p:animEffect>
                                        <p:anim calcmode="lin" valueType="num">
                                          <p:cBhvr>
                                            <p:cTn id="108" dur="456"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09" dur="166"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10" dur="166" tmFilter="0, 0; 0.125,0.2665; 0.25,0.4; 0.375,0.465; 0.5,0.5;  0.625,0.535; 0.75,0.6; 0.875,0.7335; 1,1">
                                              <p:stCondLst>
                                                <p:cond delay="166"/>
                                              </p:stCondLst>
                                            </p:cTn>
                                            <p:tgtEl>
                                              <p:spTgt spid="58"/>
                                            </p:tgtEl>
                                            <p:attrNameLst>
                                              <p:attrName>ppt_y</p:attrName>
                                            </p:attrNameLst>
                                          </p:cBhvr>
                                          <p:tavLst>
                                            <p:tav tm="0" fmla="#ppt_y-sin(pi*$)/9">
                                              <p:val>
                                                <p:fltVal val="0"/>
                                              </p:val>
                                            </p:tav>
                                            <p:tav tm="100000">
                                              <p:val>
                                                <p:fltVal val="1"/>
                                              </p:val>
                                            </p:tav>
                                          </p:tavLst>
                                        </p:anim>
                                        <p:anim calcmode="lin" valueType="num">
                                          <p:cBhvr>
                                            <p:cTn id="111" dur="83" tmFilter="0, 0; 0.125,0.2665; 0.25,0.4; 0.375,0.465; 0.5,0.5;  0.625,0.535; 0.75,0.6; 0.875,0.7335; 1,1">
                                              <p:stCondLst>
                                                <p:cond delay="331"/>
                                              </p:stCondLst>
                                            </p:cTn>
                                            <p:tgtEl>
                                              <p:spTgt spid="58"/>
                                            </p:tgtEl>
                                            <p:attrNameLst>
                                              <p:attrName>ppt_y</p:attrName>
                                            </p:attrNameLst>
                                          </p:cBhvr>
                                          <p:tavLst>
                                            <p:tav tm="0" fmla="#ppt_y-sin(pi*$)/27">
                                              <p:val>
                                                <p:fltVal val="0"/>
                                              </p:val>
                                            </p:tav>
                                            <p:tav tm="100000">
                                              <p:val>
                                                <p:fltVal val="1"/>
                                              </p:val>
                                            </p:tav>
                                          </p:tavLst>
                                        </p:anim>
                                        <p:anim calcmode="lin" valueType="num">
                                          <p:cBhvr>
                                            <p:cTn id="112" dur="41" tmFilter="0, 0; 0.125,0.2665; 0.25,0.4; 0.375,0.465; 0.5,0.5;  0.625,0.535; 0.75,0.6; 0.875,0.7335; 1,1">
                                              <p:stCondLst>
                                                <p:cond delay="414"/>
                                              </p:stCondLst>
                                            </p:cTn>
                                            <p:tgtEl>
                                              <p:spTgt spid="58"/>
                                            </p:tgtEl>
                                            <p:attrNameLst>
                                              <p:attrName>ppt_y</p:attrName>
                                            </p:attrNameLst>
                                          </p:cBhvr>
                                          <p:tavLst>
                                            <p:tav tm="0" fmla="#ppt_y-sin(pi*$)/81">
                                              <p:val>
                                                <p:fltVal val="0"/>
                                              </p:val>
                                            </p:tav>
                                            <p:tav tm="100000">
                                              <p:val>
                                                <p:fltVal val="1"/>
                                              </p:val>
                                            </p:tav>
                                          </p:tavLst>
                                        </p:anim>
                                        <p:animScale>
                                          <p:cBhvr>
                                            <p:cTn id="113" dur="7">
                                              <p:stCondLst>
                                                <p:cond delay="163"/>
                                              </p:stCondLst>
                                            </p:cTn>
                                            <p:tgtEl>
                                              <p:spTgt spid="58"/>
                                            </p:tgtEl>
                                          </p:cBhvr>
                                          <p:to x="100000" y="60000"/>
                                        </p:animScale>
                                        <p:animScale>
                                          <p:cBhvr>
                                            <p:cTn id="114" dur="42" decel="50000">
                                              <p:stCondLst>
                                                <p:cond delay="169"/>
                                              </p:stCondLst>
                                            </p:cTn>
                                            <p:tgtEl>
                                              <p:spTgt spid="58"/>
                                            </p:tgtEl>
                                          </p:cBhvr>
                                          <p:to x="100000" y="100000"/>
                                        </p:animScale>
                                        <p:animScale>
                                          <p:cBhvr>
                                            <p:cTn id="115" dur="7">
                                              <p:stCondLst>
                                                <p:cond delay="328"/>
                                              </p:stCondLst>
                                            </p:cTn>
                                            <p:tgtEl>
                                              <p:spTgt spid="58"/>
                                            </p:tgtEl>
                                          </p:cBhvr>
                                          <p:to x="100000" y="80000"/>
                                        </p:animScale>
                                        <p:animScale>
                                          <p:cBhvr>
                                            <p:cTn id="116" dur="42" decel="50000">
                                              <p:stCondLst>
                                                <p:cond delay="335"/>
                                              </p:stCondLst>
                                            </p:cTn>
                                            <p:tgtEl>
                                              <p:spTgt spid="58"/>
                                            </p:tgtEl>
                                          </p:cBhvr>
                                          <p:to x="100000" y="100000"/>
                                        </p:animScale>
                                        <p:animScale>
                                          <p:cBhvr>
                                            <p:cTn id="117" dur="7">
                                              <p:stCondLst>
                                                <p:cond delay="411"/>
                                              </p:stCondLst>
                                            </p:cTn>
                                            <p:tgtEl>
                                              <p:spTgt spid="58"/>
                                            </p:tgtEl>
                                          </p:cBhvr>
                                          <p:to x="100000" y="90000"/>
                                        </p:animScale>
                                        <p:animScale>
                                          <p:cBhvr>
                                            <p:cTn id="118" dur="42" decel="50000">
                                              <p:stCondLst>
                                                <p:cond delay="417"/>
                                              </p:stCondLst>
                                            </p:cTn>
                                            <p:tgtEl>
                                              <p:spTgt spid="58"/>
                                            </p:tgtEl>
                                          </p:cBhvr>
                                          <p:to x="100000" y="100000"/>
                                        </p:animScale>
                                        <p:animScale>
                                          <p:cBhvr>
                                            <p:cTn id="119" dur="7">
                                              <p:stCondLst>
                                                <p:cond delay="452"/>
                                              </p:stCondLst>
                                            </p:cTn>
                                            <p:tgtEl>
                                              <p:spTgt spid="58"/>
                                            </p:tgtEl>
                                          </p:cBhvr>
                                          <p:to x="100000" y="95000"/>
                                        </p:animScale>
                                        <p:animScale>
                                          <p:cBhvr>
                                            <p:cTn id="120" dur="42" decel="50000">
                                              <p:stCondLst>
                                                <p:cond delay="459"/>
                                              </p:stCondLst>
                                            </p:cTn>
                                            <p:tgtEl>
                                              <p:spTgt spid="58"/>
                                            </p:tgtEl>
                                          </p:cBhvr>
                                          <p:to x="100000" y="100000"/>
                                        </p:animScale>
                                      </p:childTnLst>
                                    </p:cTn>
                                  </p:par>
                                </p:childTnLst>
                              </p:cTn>
                            </p:par>
                            <p:par>
                              <p:cTn id="121" fill="hold">
                                <p:stCondLst>
                                  <p:cond delay="6164"/>
                                </p:stCondLst>
                                <p:childTnLst>
                                  <p:par>
                                    <p:cTn id="122" presetID="31" presetClass="entr" presetSubtype="0" fill="hold" grpId="0" nodeType="afterEffect">
                                      <p:stCondLst>
                                        <p:cond delay="0"/>
                                      </p:stCondLst>
                                      <p:childTnLst>
                                        <p:set>
                                          <p:cBhvr>
                                            <p:cTn id="123" dur="1" fill="hold">
                                              <p:stCondLst>
                                                <p:cond delay="0"/>
                                              </p:stCondLst>
                                            </p:cTn>
                                            <p:tgtEl>
                                              <p:spTgt spid="59"/>
                                            </p:tgtEl>
                                            <p:attrNameLst>
                                              <p:attrName>style.visibility</p:attrName>
                                            </p:attrNameLst>
                                          </p:cBhvr>
                                          <p:to>
                                            <p:strVal val="visible"/>
                                          </p:to>
                                        </p:set>
                                        <p:anim calcmode="lin" valueType="num">
                                          <p:cBhvr>
                                            <p:cTn id="124" dur="500" fill="hold"/>
                                            <p:tgtEl>
                                              <p:spTgt spid="59"/>
                                            </p:tgtEl>
                                            <p:attrNameLst>
                                              <p:attrName>ppt_w</p:attrName>
                                            </p:attrNameLst>
                                          </p:cBhvr>
                                          <p:tavLst>
                                            <p:tav tm="0">
                                              <p:val>
                                                <p:fltVal val="0"/>
                                              </p:val>
                                            </p:tav>
                                            <p:tav tm="100000">
                                              <p:val>
                                                <p:strVal val="#ppt_w"/>
                                              </p:val>
                                            </p:tav>
                                          </p:tavLst>
                                        </p:anim>
                                        <p:anim calcmode="lin" valueType="num">
                                          <p:cBhvr>
                                            <p:cTn id="125" dur="500" fill="hold"/>
                                            <p:tgtEl>
                                              <p:spTgt spid="59"/>
                                            </p:tgtEl>
                                            <p:attrNameLst>
                                              <p:attrName>ppt_h</p:attrName>
                                            </p:attrNameLst>
                                          </p:cBhvr>
                                          <p:tavLst>
                                            <p:tav tm="0">
                                              <p:val>
                                                <p:fltVal val="0"/>
                                              </p:val>
                                            </p:tav>
                                            <p:tav tm="100000">
                                              <p:val>
                                                <p:strVal val="#ppt_h"/>
                                              </p:val>
                                            </p:tav>
                                          </p:tavLst>
                                        </p:anim>
                                        <p:anim calcmode="lin" valueType="num">
                                          <p:cBhvr>
                                            <p:cTn id="126" dur="500" fill="hold"/>
                                            <p:tgtEl>
                                              <p:spTgt spid="59"/>
                                            </p:tgtEl>
                                            <p:attrNameLst>
                                              <p:attrName>style.rotation</p:attrName>
                                            </p:attrNameLst>
                                          </p:cBhvr>
                                          <p:tavLst>
                                            <p:tav tm="0">
                                              <p:val>
                                                <p:fltVal val="90"/>
                                              </p:val>
                                            </p:tav>
                                            <p:tav tm="100000">
                                              <p:val>
                                                <p:fltVal val="0"/>
                                              </p:val>
                                            </p:tav>
                                          </p:tavLst>
                                        </p:anim>
                                        <p:animEffect transition="in" filter="fade">
                                          <p:cBhvr>
                                            <p:cTn id="127" dur="500"/>
                                            <p:tgtEl>
                                              <p:spTgt spid="59"/>
                                            </p:tgtEl>
                                          </p:cBhvr>
                                        </p:animEffect>
                                      </p:childTnLst>
                                    </p:cTn>
                                  </p:par>
                                </p:childTnLst>
                              </p:cTn>
                            </p:par>
                            <p:par>
                              <p:cTn id="128" fill="hold">
                                <p:stCondLst>
                                  <p:cond delay="6664"/>
                                </p:stCondLst>
                                <p:childTnLst>
                                  <p:par>
                                    <p:cTn id="129" presetID="22" presetClass="entr" presetSubtype="8"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wipe(left)">
                                          <p:cBhvr>
                                            <p:cTn id="131" dur="300"/>
                                            <p:tgtEl>
                                              <p:spTgt spid="49"/>
                                            </p:tgtEl>
                                          </p:cBhvr>
                                        </p:animEffect>
                                      </p:childTnLst>
                                    </p:cTn>
                                  </p:par>
                                </p:childTnLst>
                              </p:cTn>
                            </p:par>
                            <p:par>
                              <p:cTn id="132" fill="hold">
                                <p:stCondLst>
                                  <p:cond delay="6964"/>
                                </p:stCondLst>
                                <p:childTnLst>
                                  <p:par>
                                    <p:cTn id="133" presetID="26" presetClass="entr" presetSubtype="0" fill="hold" grpId="0" nodeType="afterEffect">
                                      <p:stCondLst>
                                        <p:cond delay="0"/>
                                      </p:stCondLst>
                                      <p:childTnLst>
                                        <p:set>
                                          <p:cBhvr>
                                            <p:cTn id="134" dur="1" fill="hold">
                                              <p:stCondLst>
                                                <p:cond delay="0"/>
                                              </p:stCondLst>
                                            </p:cTn>
                                            <p:tgtEl>
                                              <p:spTgt spid="67"/>
                                            </p:tgtEl>
                                            <p:attrNameLst>
                                              <p:attrName>style.visibility</p:attrName>
                                            </p:attrNameLst>
                                          </p:cBhvr>
                                          <p:to>
                                            <p:strVal val="visible"/>
                                          </p:to>
                                        </p:set>
                                        <p:animEffect transition="in" filter="wipe(down)">
                                          <p:cBhvr>
                                            <p:cTn id="135" dur="290">
                                              <p:stCondLst>
                                                <p:cond delay="0"/>
                                              </p:stCondLst>
                                            </p:cTn>
                                            <p:tgtEl>
                                              <p:spTgt spid="67"/>
                                            </p:tgtEl>
                                          </p:cBhvr>
                                        </p:animEffect>
                                        <p:anim calcmode="lin" valueType="num">
                                          <p:cBhvr>
                                            <p:cTn id="136" dur="911"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137" dur="332"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38" dur="332" tmFilter="0, 0; 0.125,0.2665; 0.25,0.4; 0.375,0.465; 0.5,0.5;  0.625,0.535; 0.75,0.6; 0.875,0.7335; 1,1">
                                              <p:stCondLst>
                                                <p:cond delay="332"/>
                                              </p:stCondLst>
                                            </p:cTn>
                                            <p:tgtEl>
                                              <p:spTgt spid="67"/>
                                            </p:tgtEl>
                                            <p:attrNameLst>
                                              <p:attrName>ppt_y</p:attrName>
                                            </p:attrNameLst>
                                          </p:cBhvr>
                                          <p:tavLst>
                                            <p:tav tm="0" fmla="#ppt_y-sin(pi*$)/9">
                                              <p:val>
                                                <p:fltVal val="0"/>
                                              </p:val>
                                            </p:tav>
                                            <p:tav tm="100000">
                                              <p:val>
                                                <p:fltVal val="1"/>
                                              </p:val>
                                            </p:tav>
                                          </p:tavLst>
                                        </p:anim>
                                        <p:anim calcmode="lin" valueType="num">
                                          <p:cBhvr>
                                            <p:cTn id="139" dur="166" tmFilter="0, 0; 0.125,0.2665; 0.25,0.4; 0.375,0.465; 0.5,0.5;  0.625,0.535; 0.75,0.6; 0.875,0.7335; 1,1">
                                              <p:stCondLst>
                                                <p:cond delay="662"/>
                                              </p:stCondLst>
                                            </p:cTn>
                                            <p:tgtEl>
                                              <p:spTgt spid="67"/>
                                            </p:tgtEl>
                                            <p:attrNameLst>
                                              <p:attrName>ppt_y</p:attrName>
                                            </p:attrNameLst>
                                          </p:cBhvr>
                                          <p:tavLst>
                                            <p:tav tm="0" fmla="#ppt_y-sin(pi*$)/27">
                                              <p:val>
                                                <p:fltVal val="0"/>
                                              </p:val>
                                            </p:tav>
                                            <p:tav tm="100000">
                                              <p:val>
                                                <p:fltVal val="1"/>
                                              </p:val>
                                            </p:tav>
                                          </p:tavLst>
                                        </p:anim>
                                        <p:anim calcmode="lin" valueType="num">
                                          <p:cBhvr>
                                            <p:cTn id="140" dur="82" tmFilter="0, 0; 0.125,0.2665; 0.25,0.4; 0.375,0.465; 0.5,0.5;  0.625,0.535; 0.75,0.6; 0.875,0.7335; 1,1">
                                              <p:stCondLst>
                                                <p:cond delay="828"/>
                                              </p:stCondLst>
                                            </p:cTn>
                                            <p:tgtEl>
                                              <p:spTgt spid="67"/>
                                            </p:tgtEl>
                                            <p:attrNameLst>
                                              <p:attrName>ppt_y</p:attrName>
                                            </p:attrNameLst>
                                          </p:cBhvr>
                                          <p:tavLst>
                                            <p:tav tm="0" fmla="#ppt_y-sin(pi*$)/81">
                                              <p:val>
                                                <p:fltVal val="0"/>
                                              </p:val>
                                            </p:tav>
                                            <p:tav tm="100000">
                                              <p:val>
                                                <p:fltVal val="1"/>
                                              </p:val>
                                            </p:tav>
                                          </p:tavLst>
                                        </p:anim>
                                        <p:animScale>
                                          <p:cBhvr>
                                            <p:cTn id="141" dur="13">
                                              <p:stCondLst>
                                                <p:cond delay="325"/>
                                              </p:stCondLst>
                                            </p:cTn>
                                            <p:tgtEl>
                                              <p:spTgt spid="67"/>
                                            </p:tgtEl>
                                          </p:cBhvr>
                                          <p:to x="100000" y="60000"/>
                                        </p:animScale>
                                        <p:animScale>
                                          <p:cBhvr>
                                            <p:cTn id="142" dur="83" decel="50000">
                                              <p:stCondLst>
                                                <p:cond delay="338"/>
                                              </p:stCondLst>
                                            </p:cTn>
                                            <p:tgtEl>
                                              <p:spTgt spid="67"/>
                                            </p:tgtEl>
                                          </p:cBhvr>
                                          <p:to x="100000" y="100000"/>
                                        </p:animScale>
                                        <p:animScale>
                                          <p:cBhvr>
                                            <p:cTn id="143" dur="13">
                                              <p:stCondLst>
                                                <p:cond delay="656"/>
                                              </p:stCondLst>
                                            </p:cTn>
                                            <p:tgtEl>
                                              <p:spTgt spid="67"/>
                                            </p:tgtEl>
                                          </p:cBhvr>
                                          <p:to x="100000" y="80000"/>
                                        </p:animScale>
                                        <p:animScale>
                                          <p:cBhvr>
                                            <p:cTn id="144" dur="83" decel="50000">
                                              <p:stCondLst>
                                                <p:cond delay="669"/>
                                              </p:stCondLst>
                                            </p:cTn>
                                            <p:tgtEl>
                                              <p:spTgt spid="67"/>
                                            </p:tgtEl>
                                          </p:cBhvr>
                                          <p:to x="100000" y="100000"/>
                                        </p:animScale>
                                        <p:animScale>
                                          <p:cBhvr>
                                            <p:cTn id="145" dur="13">
                                              <p:stCondLst>
                                                <p:cond delay="821"/>
                                              </p:stCondLst>
                                            </p:cTn>
                                            <p:tgtEl>
                                              <p:spTgt spid="67"/>
                                            </p:tgtEl>
                                          </p:cBhvr>
                                          <p:to x="100000" y="90000"/>
                                        </p:animScale>
                                        <p:animScale>
                                          <p:cBhvr>
                                            <p:cTn id="146" dur="83" decel="50000">
                                              <p:stCondLst>
                                                <p:cond delay="834"/>
                                              </p:stCondLst>
                                            </p:cTn>
                                            <p:tgtEl>
                                              <p:spTgt spid="67"/>
                                            </p:tgtEl>
                                          </p:cBhvr>
                                          <p:to x="100000" y="100000"/>
                                        </p:animScale>
                                        <p:animScale>
                                          <p:cBhvr>
                                            <p:cTn id="147" dur="13">
                                              <p:stCondLst>
                                                <p:cond delay="904"/>
                                              </p:stCondLst>
                                            </p:cTn>
                                            <p:tgtEl>
                                              <p:spTgt spid="67"/>
                                            </p:tgtEl>
                                          </p:cBhvr>
                                          <p:to x="100000" y="95000"/>
                                        </p:animScale>
                                        <p:animScale>
                                          <p:cBhvr>
                                            <p:cTn id="148" dur="83" decel="50000">
                                              <p:stCondLst>
                                                <p:cond delay="917"/>
                                              </p:stCondLst>
                                            </p:cTn>
                                            <p:tgtEl>
                                              <p:spTgt spid="67"/>
                                            </p:tgtEl>
                                          </p:cBhvr>
                                          <p:to x="100000" y="100000"/>
                                        </p:animScale>
                                      </p:childTnLst>
                                    </p:cTn>
                                  </p:par>
                                </p:childTnLst>
                              </p:cTn>
                            </p:par>
                            <p:par>
                              <p:cTn id="149" fill="hold">
                                <p:stCondLst>
                                  <p:cond delay="7964"/>
                                </p:stCondLst>
                                <p:childTnLst>
                                  <p:par>
                                    <p:cTn id="150" presetID="31" presetClass="entr" presetSubtype="0" fill="hold" grpId="0" nodeType="afterEffect">
                                      <p:stCondLst>
                                        <p:cond delay="0"/>
                                      </p:stCondLst>
                                      <p:childTnLst>
                                        <p:set>
                                          <p:cBhvr>
                                            <p:cTn id="151" dur="1" fill="hold">
                                              <p:stCondLst>
                                                <p:cond delay="0"/>
                                              </p:stCondLst>
                                            </p:cTn>
                                            <p:tgtEl>
                                              <p:spTgt spid="68"/>
                                            </p:tgtEl>
                                            <p:attrNameLst>
                                              <p:attrName>style.visibility</p:attrName>
                                            </p:attrNameLst>
                                          </p:cBhvr>
                                          <p:to>
                                            <p:strVal val="visible"/>
                                          </p:to>
                                        </p:set>
                                        <p:anim calcmode="lin" valueType="num">
                                          <p:cBhvr>
                                            <p:cTn id="152" dur="500" fill="hold"/>
                                            <p:tgtEl>
                                              <p:spTgt spid="68"/>
                                            </p:tgtEl>
                                            <p:attrNameLst>
                                              <p:attrName>ppt_w</p:attrName>
                                            </p:attrNameLst>
                                          </p:cBhvr>
                                          <p:tavLst>
                                            <p:tav tm="0">
                                              <p:val>
                                                <p:fltVal val="0"/>
                                              </p:val>
                                            </p:tav>
                                            <p:tav tm="100000">
                                              <p:val>
                                                <p:strVal val="#ppt_w"/>
                                              </p:val>
                                            </p:tav>
                                          </p:tavLst>
                                        </p:anim>
                                        <p:anim calcmode="lin" valueType="num">
                                          <p:cBhvr>
                                            <p:cTn id="153" dur="500" fill="hold"/>
                                            <p:tgtEl>
                                              <p:spTgt spid="68"/>
                                            </p:tgtEl>
                                            <p:attrNameLst>
                                              <p:attrName>ppt_h</p:attrName>
                                            </p:attrNameLst>
                                          </p:cBhvr>
                                          <p:tavLst>
                                            <p:tav tm="0">
                                              <p:val>
                                                <p:fltVal val="0"/>
                                              </p:val>
                                            </p:tav>
                                            <p:tav tm="100000">
                                              <p:val>
                                                <p:strVal val="#ppt_h"/>
                                              </p:val>
                                            </p:tav>
                                          </p:tavLst>
                                        </p:anim>
                                        <p:anim calcmode="lin" valueType="num">
                                          <p:cBhvr>
                                            <p:cTn id="154" dur="500" fill="hold"/>
                                            <p:tgtEl>
                                              <p:spTgt spid="68"/>
                                            </p:tgtEl>
                                            <p:attrNameLst>
                                              <p:attrName>style.rotation</p:attrName>
                                            </p:attrNameLst>
                                          </p:cBhvr>
                                          <p:tavLst>
                                            <p:tav tm="0">
                                              <p:val>
                                                <p:fltVal val="90"/>
                                              </p:val>
                                            </p:tav>
                                            <p:tav tm="100000">
                                              <p:val>
                                                <p:fltVal val="0"/>
                                              </p:val>
                                            </p:tav>
                                          </p:tavLst>
                                        </p:anim>
                                        <p:animEffect transition="in" filter="fade">
                                          <p:cBhvr>
                                            <p:cTn id="155" dur="500"/>
                                            <p:tgtEl>
                                              <p:spTgt spid="68"/>
                                            </p:tgtEl>
                                          </p:cBhvr>
                                        </p:animEffect>
                                      </p:childTnLst>
                                    </p:cTn>
                                  </p:par>
                                </p:childTnLst>
                              </p:cTn>
                            </p:par>
                            <p:par>
                              <p:cTn id="156" fill="hold">
                                <p:stCondLst>
                                  <p:cond delay="8464"/>
                                </p:stCondLst>
                                <p:childTnLst>
                                  <p:par>
                                    <p:cTn id="157" presetID="22" presetClass="entr" presetSubtype="8" fill="hold" grpId="0" nodeType="afterEffect">
                                      <p:stCondLst>
                                        <p:cond delay="0"/>
                                      </p:stCondLst>
                                      <p:childTnLst>
                                        <p:set>
                                          <p:cBhvr>
                                            <p:cTn id="158" dur="1" fill="hold">
                                              <p:stCondLst>
                                                <p:cond delay="0"/>
                                              </p:stCondLst>
                                            </p:cTn>
                                            <p:tgtEl>
                                              <p:spTgt spid="34"/>
                                            </p:tgtEl>
                                            <p:attrNameLst>
                                              <p:attrName>style.visibility</p:attrName>
                                            </p:attrNameLst>
                                          </p:cBhvr>
                                          <p:to>
                                            <p:strVal val="visible"/>
                                          </p:to>
                                        </p:set>
                                        <p:animEffect transition="in" filter="wipe(left)">
                                          <p:cBhvr>
                                            <p:cTn id="159" dur="500"/>
                                            <p:tgtEl>
                                              <p:spTgt spid="34"/>
                                            </p:tgtEl>
                                          </p:cBhvr>
                                        </p:animEffect>
                                      </p:childTnLst>
                                    </p:cTn>
                                  </p:par>
                                </p:childTnLst>
                              </p:cTn>
                            </p:par>
                            <p:par>
                              <p:cTn id="160" fill="hold">
                                <p:stCondLst>
                                  <p:cond delay="8964"/>
                                </p:stCondLst>
                                <p:childTnLst>
                                  <p:par>
                                    <p:cTn id="161" presetID="16" presetClass="entr" presetSubtype="21" fill="hold" grpId="0" nodeType="after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barn(inVertical)">
                                          <p:cBhvr>
                                            <p:cTn id="1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7" grpId="0" animBg="1"/>
          <p:bldP spid="48" grpId="0" animBg="1"/>
          <p:bldP spid="49" grpId="0" animBg="1"/>
          <p:bldP spid="52" grpId="0" animBg="1"/>
          <p:bldP spid="53" grpId="0"/>
          <p:bldP spid="54" grpId="0" animBg="1"/>
          <p:bldP spid="55" grpId="0"/>
          <p:bldP spid="58" grpId="0" animBg="1"/>
          <p:bldP spid="59" grpId="0"/>
          <p:bldP spid="60" grpId="0" animBg="1"/>
          <p:bldP spid="66" grpId="0"/>
          <p:bldP spid="67" grpId="0" animBg="1"/>
          <p:bldP spid="68" grpId="0"/>
          <p:bldP spid="70" grpId="0" animBg="1"/>
          <p:bldP spid="27" grpId="0"/>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300" fill="hold"/>
                                            <p:tgtEl>
                                              <p:spTgt spid="30"/>
                                            </p:tgtEl>
                                            <p:attrNameLst>
                                              <p:attrName>ppt_x</p:attrName>
                                            </p:attrNameLst>
                                          </p:cBhvr>
                                          <p:tavLst>
                                            <p:tav tm="0">
                                              <p:val>
                                                <p:strVal val="0-#ppt_w/2"/>
                                              </p:val>
                                            </p:tav>
                                            <p:tav tm="100000">
                                              <p:val>
                                                <p:strVal val="#ppt_x"/>
                                              </p:val>
                                            </p:tav>
                                          </p:tavLst>
                                        </p:anim>
                                        <p:anim calcmode="lin" valueType="num">
                                          <p:cBhvr additive="base">
                                            <p:cTn id="8" dur="300" fill="hold"/>
                                            <p:tgtEl>
                                              <p:spTgt spid="30"/>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calcmode="lin" valueType="num">
                                          <p:cBhvr>
                                            <p:cTn id="11" dur="4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7"/>
                                            </p:tgtEl>
                                            <p:attrNameLst>
                                              <p:attrName>ppt_y</p:attrName>
                                            </p:attrNameLst>
                                          </p:cBhvr>
                                          <p:tavLst>
                                            <p:tav tm="0">
                                              <p:val>
                                                <p:strVal val="#ppt_y"/>
                                              </p:val>
                                            </p:tav>
                                            <p:tav tm="100000">
                                              <p:val>
                                                <p:strVal val="#ppt_y"/>
                                              </p:val>
                                            </p:tav>
                                          </p:tavLst>
                                        </p:anim>
                                        <p:anim calcmode="lin" valueType="num">
                                          <p:cBhvr>
                                            <p:cTn id="13" dur="4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7"/>
                                            </p:tgtEl>
                                          </p:cBhvr>
                                        </p:animEffect>
                                      </p:childTnLst>
                                    </p:cTn>
                                  </p:par>
                                </p:childTnLst>
                              </p:cTn>
                            </p:par>
                            <p:par>
                              <p:cTn id="16" fill="hold">
                                <p:stCondLst>
                                  <p:cond delay="760"/>
                                </p:stCondLst>
                                <p:childTnLst>
                                  <p:par>
                                    <p:cTn id="17" presetID="22" presetClass="entr" presetSubtype="4"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1000"/>
                                            <p:tgtEl>
                                              <p:spTgt spid="36"/>
                                            </p:tgtEl>
                                          </p:cBhvr>
                                        </p:animEffect>
                                      </p:childTnLst>
                                    </p:cTn>
                                  </p:par>
                                </p:childTnLst>
                              </p:cTn>
                            </p:par>
                            <p:par>
                              <p:cTn id="20" fill="hold">
                                <p:stCondLst>
                                  <p:cond delay="1760"/>
                                </p:stCondLst>
                                <p:childTnLst>
                                  <p:par>
                                    <p:cTn id="21" presetID="26"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145">
                                              <p:stCondLst>
                                                <p:cond delay="0"/>
                                              </p:stCondLst>
                                            </p:cTn>
                                            <p:tgtEl>
                                              <p:spTgt spid="54"/>
                                            </p:tgtEl>
                                          </p:cBhvr>
                                        </p:animEffect>
                                        <p:anim calcmode="lin" valueType="num">
                                          <p:cBhvr>
                                            <p:cTn id="24" dur="456"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4"/>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4"/>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4"/>
                                            </p:tgtEl>
                                            <p:attrNameLst>
                                              <p:attrName>ppt_y</p:attrName>
                                            </p:attrNameLst>
                                          </p:cBhvr>
                                          <p:tavLst>
                                            <p:tav tm="0" fmla="#ppt_y-sin(pi*$)/81">
                                              <p:val>
                                                <p:fltVal val="0"/>
                                              </p:val>
                                            </p:tav>
                                            <p:tav tm="100000">
                                              <p:val>
                                                <p:fltVal val="1"/>
                                              </p:val>
                                            </p:tav>
                                          </p:tavLst>
                                        </p:anim>
                                        <p:animScale>
                                          <p:cBhvr>
                                            <p:cTn id="29" dur="7">
                                              <p:stCondLst>
                                                <p:cond delay="163"/>
                                              </p:stCondLst>
                                            </p:cTn>
                                            <p:tgtEl>
                                              <p:spTgt spid="54"/>
                                            </p:tgtEl>
                                          </p:cBhvr>
                                          <p:to x="100000" y="60000"/>
                                        </p:animScale>
                                        <p:animScale>
                                          <p:cBhvr>
                                            <p:cTn id="30" dur="42" decel="50000">
                                              <p:stCondLst>
                                                <p:cond delay="169"/>
                                              </p:stCondLst>
                                            </p:cTn>
                                            <p:tgtEl>
                                              <p:spTgt spid="54"/>
                                            </p:tgtEl>
                                          </p:cBhvr>
                                          <p:to x="100000" y="100000"/>
                                        </p:animScale>
                                        <p:animScale>
                                          <p:cBhvr>
                                            <p:cTn id="31" dur="7">
                                              <p:stCondLst>
                                                <p:cond delay="328"/>
                                              </p:stCondLst>
                                            </p:cTn>
                                            <p:tgtEl>
                                              <p:spTgt spid="54"/>
                                            </p:tgtEl>
                                          </p:cBhvr>
                                          <p:to x="100000" y="80000"/>
                                        </p:animScale>
                                        <p:animScale>
                                          <p:cBhvr>
                                            <p:cTn id="32" dur="42" decel="50000">
                                              <p:stCondLst>
                                                <p:cond delay="335"/>
                                              </p:stCondLst>
                                            </p:cTn>
                                            <p:tgtEl>
                                              <p:spTgt spid="54"/>
                                            </p:tgtEl>
                                          </p:cBhvr>
                                          <p:to x="100000" y="100000"/>
                                        </p:animScale>
                                        <p:animScale>
                                          <p:cBhvr>
                                            <p:cTn id="33" dur="7">
                                              <p:stCondLst>
                                                <p:cond delay="411"/>
                                              </p:stCondLst>
                                            </p:cTn>
                                            <p:tgtEl>
                                              <p:spTgt spid="54"/>
                                            </p:tgtEl>
                                          </p:cBhvr>
                                          <p:to x="100000" y="90000"/>
                                        </p:animScale>
                                        <p:animScale>
                                          <p:cBhvr>
                                            <p:cTn id="34" dur="42" decel="50000">
                                              <p:stCondLst>
                                                <p:cond delay="417"/>
                                              </p:stCondLst>
                                            </p:cTn>
                                            <p:tgtEl>
                                              <p:spTgt spid="54"/>
                                            </p:tgtEl>
                                          </p:cBhvr>
                                          <p:to x="100000" y="100000"/>
                                        </p:animScale>
                                        <p:animScale>
                                          <p:cBhvr>
                                            <p:cTn id="35" dur="7">
                                              <p:stCondLst>
                                                <p:cond delay="452"/>
                                              </p:stCondLst>
                                            </p:cTn>
                                            <p:tgtEl>
                                              <p:spTgt spid="54"/>
                                            </p:tgtEl>
                                          </p:cBhvr>
                                          <p:to x="100000" y="95000"/>
                                        </p:animScale>
                                        <p:animScale>
                                          <p:cBhvr>
                                            <p:cTn id="36" dur="42" decel="50000">
                                              <p:stCondLst>
                                                <p:cond delay="459"/>
                                              </p:stCondLst>
                                            </p:cTn>
                                            <p:tgtEl>
                                              <p:spTgt spid="54"/>
                                            </p:tgtEl>
                                          </p:cBhvr>
                                          <p:to x="100000" y="100000"/>
                                        </p:animScale>
                                      </p:childTnLst>
                                    </p:cTn>
                                  </p:par>
                                </p:childTnLst>
                              </p:cTn>
                            </p:par>
                            <p:par>
                              <p:cTn id="37" fill="hold">
                                <p:stCondLst>
                                  <p:cond delay="2261"/>
                                </p:stCondLst>
                                <p:childTnLst>
                                  <p:par>
                                    <p:cTn id="38" presetID="31" presetClass="entr" presetSubtype="0"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 calcmode="lin" valueType="num">
                                          <p:cBhvr>
                                            <p:cTn id="42" dur="500" fill="hold"/>
                                            <p:tgtEl>
                                              <p:spTgt spid="55"/>
                                            </p:tgtEl>
                                            <p:attrNameLst>
                                              <p:attrName>style.rotation</p:attrName>
                                            </p:attrNameLst>
                                          </p:cBhvr>
                                          <p:tavLst>
                                            <p:tav tm="0">
                                              <p:val>
                                                <p:fltVal val="90"/>
                                              </p:val>
                                            </p:tav>
                                            <p:tav tm="100000">
                                              <p:val>
                                                <p:fltVal val="0"/>
                                              </p:val>
                                            </p:tav>
                                          </p:tavLst>
                                        </p:anim>
                                        <p:animEffect transition="in" filter="fade">
                                          <p:cBhvr>
                                            <p:cTn id="43" dur="500"/>
                                            <p:tgtEl>
                                              <p:spTgt spid="55"/>
                                            </p:tgtEl>
                                          </p:cBhvr>
                                        </p:animEffect>
                                      </p:childTnLst>
                                    </p:cTn>
                                  </p:par>
                                </p:childTnLst>
                              </p:cTn>
                            </p:par>
                            <p:par>
                              <p:cTn id="44" fill="hold">
                                <p:stCondLst>
                                  <p:cond delay="2761"/>
                                </p:stCondLst>
                                <p:childTnLst>
                                  <p:par>
                                    <p:cTn id="45" presetID="22" presetClass="entr" presetSubtype="8"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left)">
                                          <p:cBhvr>
                                            <p:cTn id="47" dur="300"/>
                                            <p:tgtEl>
                                              <p:spTgt spid="70"/>
                                            </p:tgtEl>
                                          </p:cBhvr>
                                        </p:animEffect>
                                      </p:childTnLst>
                                    </p:cTn>
                                  </p:par>
                                </p:childTnLst>
                              </p:cTn>
                            </p:par>
                            <p:par>
                              <p:cTn id="48" fill="hold">
                                <p:stCondLst>
                                  <p:cond delay="3061"/>
                                </p:stCondLst>
                                <p:childTnLst>
                                  <p:par>
                                    <p:cTn id="49" presetID="26"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145">
                                              <p:stCondLst>
                                                <p:cond delay="0"/>
                                              </p:stCondLst>
                                            </p:cTn>
                                            <p:tgtEl>
                                              <p:spTgt spid="52"/>
                                            </p:tgtEl>
                                          </p:cBhvr>
                                        </p:animEffect>
                                        <p:anim calcmode="lin" valueType="num">
                                          <p:cBhvr>
                                            <p:cTn id="52" dur="456"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53" dur="166"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54" dur="166" tmFilter="0, 0; 0.125,0.2665; 0.25,0.4; 0.375,0.465; 0.5,0.5;  0.625,0.535; 0.75,0.6; 0.875,0.7335; 1,1">
                                              <p:stCondLst>
                                                <p:cond delay="166"/>
                                              </p:stCondLst>
                                            </p:cTn>
                                            <p:tgtEl>
                                              <p:spTgt spid="52"/>
                                            </p:tgtEl>
                                            <p:attrNameLst>
                                              <p:attrName>ppt_y</p:attrName>
                                            </p:attrNameLst>
                                          </p:cBhvr>
                                          <p:tavLst>
                                            <p:tav tm="0" fmla="#ppt_y-sin(pi*$)/9">
                                              <p:val>
                                                <p:fltVal val="0"/>
                                              </p:val>
                                            </p:tav>
                                            <p:tav tm="100000">
                                              <p:val>
                                                <p:fltVal val="1"/>
                                              </p:val>
                                            </p:tav>
                                          </p:tavLst>
                                        </p:anim>
                                        <p:anim calcmode="lin" valueType="num">
                                          <p:cBhvr>
                                            <p:cTn id="55" dur="83" tmFilter="0, 0; 0.125,0.2665; 0.25,0.4; 0.375,0.465; 0.5,0.5;  0.625,0.535; 0.75,0.6; 0.875,0.7335; 1,1">
                                              <p:stCondLst>
                                                <p:cond delay="331"/>
                                              </p:stCondLst>
                                            </p:cTn>
                                            <p:tgtEl>
                                              <p:spTgt spid="52"/>
                                            </p:tgtEl>
                                            <p:attrNameLst>
                                              <p:attrName>ppt_y</p:attrName>
                                            </p:attrNameLst>
                                          </p:cBhvr>
                                          <p:tavLst>
                                            <p:tav tm="0" fmla="#ppt_y-sin(pi*$)/27">
                                              <p:val>
                                                <p:fltVal val="0"/>
                                              </p:val>
                                            </p:tav>
                                            <p:tav tm="100000">
                                              <p:val>
                                                <p:fltVal val="1"/>
                                              </p:val>
                                            </p:tav>
                                          </p:tavLst>
                                        </p:anim>
                                        <p:anim calcmode="lin" valueType="num">
                                          <p:cBhvr>
                                            <p:cTn id="56" dur="41" tmFilter="0, 0; 0.125,0.2665; 0.25,0.4; 0.375,0.465; 0.5,0.5;  0.625,0.535; 0.75,0.6; 0.875,0.7335; 1,1">
                                              <p:stCondLst>
                                                <p:cond delay="414"/>
                                              </p:stCondLst>
                                            </p:cTn>
                                            <p:tgtEl>
                                              <p:spTgt spid="52"/>
                                            </p:tgtEl>
                                            <p:attrNameLst>
                                              <p:attrName>ppt_y</p:attrName>
                                            </p:attrNameLst>
                                          </p:cBhvr>
                                          <p:tavLst>
                                            <p:tav tm="0" fmla="#ppt_y-sin(pi*$)/81">
                                              <p:val>
                                                <p:fltVal val="0"/>
                                              </p:val>
                                            </p:tav>
                                            <p:tav tm="100000">
                                              <p:val>
                                                <p:fltVal val="1"/>
                                              </p:val>
                                            </p:tav>
                                          </p:tavLst>
                                        </p:anim>
                                        <p:animScale>
                                          <p:cBhvr>
                                            <p:cTn id="57" dur="7">
                                              <p:stCondLst>
                                                <p:cond delay="163"/>
                                              </p:stCondLst>
                                            </p:cTn>
                                            <p:tgtEl>
                                              <p:spTgt spid="52"/>
                                            </p:tgtEl>
                                          </p:cBhvr>
                                          <p:to x="100000" y="60000"/>
                                        </p:animScale>
                                        <p:animScale>
                                          <p:cBhvr>
                                            <p:cTn id="58" dur="42" decel="50000">
                                              <p:stCondLst>
                                                <p:cond delay="169"/>
                                              </p:stCondLst>
                                            </p:cTn>
                                            <p:tgtEl>
                                              <p:spTgt spid="52"/>
                                            </p:tgtEl>
                                          </p:cBhvr>
                                          <p:to x="100000" y="100000"/>
                                        </p:animScale>
                                        <p:animScale>
                                          <p:cBhvr>
                                            <p:cTn id="59" dur="7">
                                              <p:stCondLst>
                                                <p:cond delay="328"/>
                                              </p:stCondLst>
                                            </p:cTn>
                                            <p:tgtEl>
                                              <p:spTgt spid="52"/>
                                            </p:tgtEl>
                                          </p:cBhvr>
                                          <p:to x="100000" y="80000"/>
                                        </p:animScale>
                                        <p:animScale>
                                          <p:cBhvr>
                                            <p:cTn id="60" dur="42" decel="50000">
                                              <p:stCondLst>
                                                <p:cond delay="335"/>
                                              </p:stCondLst>
                                            </p:cTn>
                                            <p:tgtEl>
                                              <p:spTgt spid="52"/>
                                            </p:tgtEl>
                                          </p:cBhvr>
                                          <p:to x="100000" y="100000"/>
                                        </p:animScale>
                                        <p:animScale>
                                          <p:cBhvr>
                                            <p:cTn id="61" dur="7">
                                              <p:stCondLst>
                                                <p:cond delay="411"/>
                                              </p:stCondLst>
                                            </p:cTn>
                                            <p:tgtEl>
                                              <p:spTgt spid="52"/>
                                            </p:tgtEl>
                                          </p:cBhvr>
                                          <p:to x="100000" y="90000"/>
                                        </p:animScale>
                                        <p:animScale>
                                          <p:cBhvr>
                                            <p:cTn id="62" dur="42" decel="50000">
                                              <p:stCondLst>
                                                <p:cond delay="417"/>
                                              </p:stCondLst>
                                            </p:cTn>
                                            <p:tgtEl>
                                              <p:spTgt spid="52"/>
                                            </p:tgtEl>
                                          </p:cBhvr>
                                          <p:to x="100000" y="100000"/>
                                        </p:animScale>
                                        <p:animScale>
                                          <p:cBhvr>
                                            <p:cTn id="63" dur="7">
                                              <p:stCondLst>
                                                <p:cond delay="452"/>
                                              </p:stCondLst>
                                            </p:cTn>
                                            <p:tgtEl>
                                              <p:spTgt spid="52"/>
                                            </p:tgtEl>
                                          </p:cBhvr>
                                          <p:to x="100000" y="95000"/>
                                        </p:animScale>
                                        <p:animScale>
                                          <p:cBhvr>
                                            <p:cTn id="64" dur="42" decel="50000">
                                              <p:stCondLst>
                                                <p:cond delay="459"/>
                                              </p:stCondLst>
                                            </p:cTn>
                                            <p:tgtEl>
                                              <p:spTgt spid="52"/>
                                            </p:tgtEl>
                                          </p:cBhvr>
                                          <p:to x="100000" y="100000"/>
                                        </p:animScale>
                                      </p:childTnLst>
                                    </p:cTn>
                                  </p:par>
                                </p:childTnLst>
                              </p:cTn>
                            </p:par>
                            <p:par>
                              <p:cTn id="65" fill="hold">
                                <p:stCondLst>
                                  <p:cond delay="3562"/>
                                </p:stCondLst>
                                <p:childTnLst>
                                  <p:par>
                                    <p:cTn id="66" presetID="31" presetClass="entr" presetSubtype="0"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anim calcmode="lin" valueType="num">
                                          <p:cBhvr>
                                            <p:cTn id="70" dur="500" fill="hold"/>
                                            <p:tgtEl>
                                              <p:spTgt spid="53"/>
                                            </p:tgtEl>
                                            <p:attrNameLst>
                                              <p:attrName>style.rotation</p:attrName>
                                            </p:attrNameLst>
                                          </p:cBhvr>
                                          <p:tavLst>
                                            <p:tav tm="0">
                                              <p:val>
                                                <p:fltVal val="90"/>
                                              </p:val>
                                            </p:tav>
                                            <p:tav tm="100000">
                                              <p:val>
                                                <p:fltVal val="0"/>
                                              </p:val>
                                            </p:tav>
                                          </p:tavLst>
                                        </p:anim>
                                        <p:animEffect transition="in" filter="fade">
                                          <p:cBhvr>
                                            <p:cTn id="71" dur="500"/>
                                            <p:tgtEl>
                                              <p:spTgt spid="53"/>
                                            </p:tgtEl>
                                          </p:cBhvr>
                                        </p:animEffect>
                                      </p:childTnLst>
                                    </p:cTn>
                                  </p:par>
                                </p:childTnLst>
                              </p:cTn>
                            </p:par>
                            <p:par>
                              <p:cTn id="72" fill="hold">
                                <p:stCondLst>
                                  <p:cond delay="4062"/>
                                </p:stCondLst>
                                <p:childTnLst>
                                  <p:par>
                                    <p:cTn id="73" presetID="22" presetClass="entr" presetSubtype="8"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300"/>
                                            <p:tgtEl>
                                              <p:spTgt spid="47"/>
                                            </p:tgtEl>
                                          </p:cBhvr>
                                        </p:animEffect>
                                      </p:childTnLst>
                                    </p:cTn>
                                  </p:par>
                                </p:childTnLst>
                              </p:cTn>
                            </p:par>
                            <p:par>
                              <p:cTn id="76" fill="hold">
                                <p:stCondLst>
                                  <p:cond delay="4362"/>
                                </p:stCondLst>
                                <p:childTnLst>
                                  <p:par>
                                    <p:cTn id="77" presetID="26"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wipe(down)">
                                          <p:cBhvr>
                                            <p:cTn id="79" dur="145">
                                              <p:stCondLst>
                                                <p:cond delay="0"/>
                                              </p:stCondLst>
                                            </p:cTn>
                                            <p:tgtEl>
                                              <p:spTgt spid="60"/>
                                            </p:tgtEl>
                                          </p:cBhvr>
                                        </p:animEffect>
                                        <p:anim calcmode="lin" valueType="num">
                                          <p:cBhvr>
                                            <p:cTn id="80" dur="456"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81" dur="166"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82" dur="166" tmFilter="0, 0; 0.125,0.2665; 0.25,0.4; 0.375,0.465; 0.5,0.5;  0.625,0.535; 0.75,0.6; 0.875,0.7335; 1,1">
                                              <p:stCondLst>
                                                <p:cond delay="166"/>
                                              </p:stCondLst>
                                            </p:cTn>
                                            <p:tgtEl>
                                              <p:spTgt spid="60"/>
                                            </p:tgtEl>
                                            <p:attrNameLst>
                                              <p:attrName>ppt_y</p:attrName>
                                            </p:attrNameLst>
                                          </p:cBhvr>
                                          <p:tavLst>
                                            <p:tav tm="0" fmla="#ppt_y-sin(pi*$)/9">
                                              <p:val>
                                                <p:fltVal val="0"/>
                                              </p:val>
                                            </p:tav>
                                            <p:tav tm="100000">
                                              <p:val>
                                                <p:fltVal val="1"/>
                                              </p:val>
                                            </p:tav>
                                          </p:tavLst>
                                        </p:anim>
                                        <p:anim calcmode="lin" valueType="num">
                                          <p:cBhvr>
                                            <p:cTn id="83" dur="83" tmFilter="0, 0; 0.125,0.2665; 0.25,0.4; 0.375,0.465; 0.5,0.5;  0.625,0.535; 0.75,0.6; 0.875,0.7335; 1,1">
                                              <p:stCondLst>
                                                <p:cond delay="331"/>
                                              </p:stCondLst>
                                            </p:cTn>
                                            <p:tgtEl>
                                              <p:spTgt spid="60"/>
                                            </p:tgtEl>
                                            <p:attrNameLst>
                                              <p:attrName>ppt_y</p:attrName>
                                            </p:attrNameLst>
                                          </p:cBhvr>
                                          <p:tavLst>
                                            <p:tav tm="0" fmla="#ppt_y-sin(pi*$)/27">
                                              <p:val>
                                                <p:fltVal val="0"/>
                                              </p:val>
                                            </p:tav>
                                            <p:tav tm="100000">
                                              <p:val>
                                                <p:fltVal val="1"/>
                                              </p:val>
                                            </p:tav>
                                          </p:tavLst>
                                        </p:anim>
                                        <p:anim calcmode="lin" valueType="num">
                                          <p:cBhvr>
                                            <p:cTn id="84" dur="41" tmFilter="0, 0; 0.125,0.2665; 0.25,0.4; 0.375,0.465; 0.5,0.5;  0.625,0.535; 0.75,0.6; 0.875,0.7335; 1,1">
                                              <p:stCondLst>
                                                <p:cond delay="414"/>
                                              </p:stCondLst>
                                            </p:cTn>
                                            <p:tgtEl>
                                              <p:spTgt spid="60"/>
                                            </p:tgtEl>
                                            <p:attrNameLst>
                                              <p:attrName>ppt_y</p:attrName>
                                            </p:attrNameLst>
                                          </p:cBhvr>
                                          <p:tavLst>
                                            <p:tav tm="0" fmla="#ppt_y-sin(pi*$)/81">
                                              <p:val>
                                                <p:fltVal val="0"/>
                                              </p:val>
                                            </p:tav>
                                            <p:tav tm="100000">
                                              <p:val>
                                                <p:fltVal val="1"/>
                                              </p:val>
                                            </p:tav>
                                          </p:tavLst>
                                        </p:anim>
                                        <p:animScale>
                                          <p:cBhvr>
                                            <p:cTn id="85" dur="7">
                                              <p:stCondLst>
                                                <p:cond delay="163"/>
                                              </p:stCondLst>
                                            </p:cTn>
                                            <p:tgtEl>
                                              <p:spTgt spid="60"/>
                                            </p:tgtEl>
                                          </p:cBhvr>
                                          <p:to x="100000" y="60000"/>
                                        </p:animScale>
                                        <p:animScale>
                                          <p:cBhvr>
                                            <p:cTn id="86" dur="42" decel="50000">
                                              <p:stCondLst>
                                                <p:cond delay="169"/>
                                              </p:stCondLst>
                                            </p:cTn>
                                            <p:tgtEl>
                                              <p:spTgt spid="60"/>
                                            </p:tgtEl>
                                          </p:cBhvr>
                                          <p:to x="100000" y="100000"/>
                                        </p:animScale>
                                        <p:animScale>
                                          <p:cBhvr>
                                            <p:cTn id="87" dur="7">
                                              <p:stCondLst>
                                                <p:cond delay="328"/>
                                              </p:stCondLst>
                                            </p:cTn>
                                            <p:tgtEl>
                                              <p:spTgt spid="60"/>
                                            </p:tgtEl>
                                          </p:cBhvr>
                                          <p:to x="100000" y="80000"/>
                                        </p:animScale>
                                        <p:animScale>
                                          <p:cBhvr>
                                            <p:cTn id="88" dur="42" decel="50000">
                                              <p:stCondLst>
                                                <p:cond delay="335"/>
                                              </p:stCondLst>
                                            </p:cTn>
                                            <p:tgtEl>
                                              <p:spTgt spid="60"/>
                                            </p:tgtEl>
                                          </p:cBhvr>
                                          <p:to x="100000" y="100000"/>
                                        </p:animScale>
                                        <p:animScale>
                                          <p:cBhvr>
                                            <p:cTn id="89" dur="7">
                                              <p:stCondLst>
                                                <p:cond delay="411"/>
                                              </p:stCondLst>
                                            </p:cTn>
                                            <p:tgtEl>
                                              <p:spTgt spid="60"/>
                                            </p:tgtEl>
                                          </p:cBhvr>
                                          <p:to x="100000" y="90000"/>
                                        </p:animScale>
                                        <p:animScale>
                                          <p:cBhvr>
                                            <p:cTn id="90" dur="42" decel="50000">
                                              <p:stCondLst>
                                                <p:cond delay="417"/>
                                              </p:stCondLst>
                                            </p:cTn>
                                            <p:tgtEl>
                                              <p:spTgt spid="60"/>
                                            </p:tgtEl>
                                          </p:cBhvr>
                                          <p:to x="100000" y="100000"/>
                                        </p:animScale>
                                        <p:animScale>
                                          <p:cBhvr>
                                            <p:cTn id="91" dur="7">
                                              <p:stCondLst>
                                                <p:cond delay="452"/>
                                              </p:stCondLst>
                                            </p:cTn>
                                            <p:tgtEl>
                                              <p:spTgt spid="60"/>
                                            </p:tgtEl>
                                          </p:cBhvr>
                                          <p:to x="100000" y="95000"/>
                                        </p:animScale>
                                        <p:animScale>
                                          <p:cBhvr>
                                            <p:cTn id="92" dur="42" decel="50000">
                                              <p:stCondLst>
                                                <p:cond delay="459"/>
                                              </p:stCondLst>
                                            </p:cTn>
                                            <p:tgtEl>
                                              <p:spTgt spid="60"/>
                                            </p:tgtEl>
                                          </p:cBhvr>
                                          <p:to x="100000" y="100000"/>
                                        </p:animScale>
                                      </p:childTnLst>
                                    </p:cTn>
                                  </p:par>
                                </p:childTnLst>
                              </p:cTn>
                            </p:par>
                            <p:par>
                              <p:cTn id="93" fill="hold">
                                <p:stCondLst>
                                  <p:cond delay="4863"/>
                                </p:stCondLst>
                                <p:childTnLst>
                                  <p:par>
                                    <p:cTn id="94" presetID="31" presetClass="entr" presetSubtype="0" fill="hold" grpId="0" nodeType="afterEffect">
                                      <p:stCondLst>
                                        <p:cond delay="0"/>
                                      </p:stCondLst>
                                      <p:childTnLst>
                                        <p:set>
                                          <p:cBhvr>
                                            <p:cTn id="95" dur="1" fill="hold">
                                              <p:stCondLst>
                                                <p:cond delay="0"/>
                                              </p:stCondLst>
                                            </p:cTn>
                                            <p:tgtEl>
                                              <p:spTgt spid="66"/>
                                            </p:tgtEl>
                                            <p:attrNameLst>
                                              <p:attrName>style.visibility</p:attrName>
                                            </p:attrNameLst>
                                          </p:cBhvr>
                                          <p:to>
                                            <p:strVal val="visible"/>
                                          </p:to>
                                        </p:set>
                                        <p:anim calcmode="lin" valueType="num">
                                          <p:cBhvr>
                                            <p:cTn id="96" dur="500" fill="hold"/>
                                            <p:tgtEl>
                                              <p:spTgt spid="66"/>
                                            </p:tgtEl>
                                            <p:attrNameLst>
                                              <p:attrName>ppt_w</p:attrName>
                                            </p:attrNameLst>
                                          </p:cBhvr>
                                          <p:tavLst>
                                            <p:tav tm="0">
                                              <p:val>
                                                <p:fltVal val="0"/>
                                              </p:val>
                                            </p:tav>
                                            <p:tav tm="100000">
                                              <p:val>
                                                <p:strVal val="#ppt_w"/>
                                              </p:val>
                                            </p:tav>
                                          </p:tavLst>
                                        </p:anim>
                                        <p:anim calcmode="lin" valueType="num">
                                          <p:cBhvr>
                                            <p:cTn id="97" dur="500" fill="hold"/>
                                            <p:tgtEl>
                                              <p:spTgt spid="66"/>
                                            </p:tgtEl>
                                            <p:attrNameLst>
                                              <p:attrName>ppt_h</p:attrName>
                                            </p:attrNameLst>
                                          </p:cBhvr>
                                          <p:tavLst>
                                            <p:tav tm="0">
                                              <p:val>
                                                <p:fltVal val="0"/>
                                              </p:val>
                                            </p:tav>
                                            <p:tav tm="100000">
                                              <p:val>
                                                <p:strVal val="#ppt_h"/>
                                              </p:val>
                                            </p:tav>
                                          </p:tavLst>
                                        </p:anim>
                                        <p:anim calcmode="lin" valueType="num">
                                          <p:cBhvr>
                                            <p:cTn id="98" dur="500" fill="hold"/>
                                            <p:tgtEl>
                                              <p:spTgt spid="66"/>
                                            </p:tgtEl>
                                            <p:attrNameLst>
                                              <p:attrName>style.rotation</p:attrName>
                                            </p:attrNameLst>
                                          </p:cBhvr>
                                          <p:tavLst>
                                            <p:tav tm="0">
                                              <p:val>
                                                <p:fltVal val="90"/>
                                              </p:val>
                                            </p:tav>
                                            <p:tav tm="100000">
                                              <p:val>
                                                <p:fltVal val="0"/>
                                              </p:val>
                                            </p:tav>
                                          </p:tavLst>
                                        </p:anim>
                                        <p:animEffect transition="in" filter="fade">
                                          <p:cBhvr>
                                            <p:cTn id="99" dur="500"/>
                                            <p:tgtEl>
                                              <p:spTgt spid="66"/>
                                            </p:tgtEl>
                                          </p:cBhvr>
                                        </p:animEffect>
                                      </p:childTnLst>
                                    </p:cTn>
                                  </p:par>
                                </p:childTnLst>
                              </p:cTn>
                            </p:par>
                            <p:par>
                              <p:cTn id="100" fill="hold">
                                <p:stCondLst>
                                  <p:cond delay="5363"/>
                                </p:stCondLst>
                                <p:childTnLst>
                                  <p:par>
                                    <p:cTn id="101" presetID="22" presetClass="entr" presetSubtype="8"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left)">
                                          <p:cBhvr>
                                            <p:cTn id="103" dur="300"/>
                                            <p:tgtEl>
                                              <p:spTgt spid="48"/>
                                            </p:tgtEl>
                                          </p:cBhvr>
                                        </p:animEffect>
                                      </p:childTnLst>
                                    </p:cTn>
                                  </p:par>
                                </p:childTnLst>
                              </p:cTn>
                            </p:par>
                            <p:par>
                              <p:cTn id="104" fill="hold">
                                <p:stCondLst>
                                  <p:cond delay="5663"/>
                                </p:stCondLst>
                                <p:childTnLst>
                                  <p:par>
                                    <p:cTn id="105" presetID="26" presetClass="entr" presetSubtype="0" fill="hold" grpId="0" nodeType="after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wipe(down)">
                                          <p:cBhvr>
                                            <p:cTn id="107" dur="145">
                                              <p:stCondLst>
                                                <p:cond delay="0"/>
                                              </p:stCondLst>
                                            </p:cTn>
                                            <p:tgtEl>
                                              <p:spTgt spid="58"/>
                                            </p:tgtEl>
                                          </p:cBhvr>
                                        </p:animEffect>
                                        <p:anim calcmode="lin" valueType="num">
                                          <p:cBhvr>
                                            <p:cTn id="108" dur="456"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09" dur="166"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10" dur="166" tmFilter="0, 0; 0.125,0.2665; 0.25,0.4; 0.375,0.465; 0.5,0.5;  0.625,0.535; 0.75,0.6; 0.875,0.7335; 1,1">
                                              <p:stCondLst>
                                                <p:cond delay="166"/>
                                              </p:stCondLst>
                                            </p:cTn>
                                            <p:tgtEl>
                                              <p:spTgt spid="58"/>
                                            </p:tgtEl>
                                            <p:attrNameLst>
                                              <p:attrName>ppt_y</p:attrName>
                                            </p:attrNameLst>
                                          </p:cBhvr>
                                          <p:tavLst>
                                            <p:tav tm="0" fmla="#ppt_y-sin(pi*$)/9">
                                              <p:val>
                                                <p:fltVal val="0"/>
                                              </p:val>
                                            </p:tav>
                                            <p:tav tm="100000">
                                              <p:val>
                                                <p:fltVal val="1"/>
                                              </p:val>
                                            </p:tav>
                                          </p:tavLst>
                                        </p:anim>
                                        <p:anim calcmode="lin" valueType="num">
                                          <p:cBhvr>
                                            <p:cTn id="111" dur="83" tmFilter="0, 0; 0.125,0.2665; 0.25,0.4; 0.375,0.465; 0.5,0.5;  0.625,0.535; 0.75,0.6; 0.875,0.7335; 1,1">
                                              <p:stCondLst>
                                                <p:cond delay="331"/>
                                              </p:stCondLst>
                                            </p:cTn>
                                            <p:tgtEl>
                                              <p:spTgt spid="58"/>
                                            </p:tgtEl>
                                            <p:attrNameLst>
                                              <p:attrName>ppt_y</p:attrName>
                                            </p:attrNameLst>
                                          </p:cBhvr>
                                          <p:tavLst>
                                            <p:tav tm="0" fmla="#ppt_y-sin(pi*$)/27">
                                              <p:val>
                                                <p:fltVal val="0"/>
                                              </p:val>
                                            </p:tav>
                                            <p:tav tm="100000">
                                              <p:val>
                                                <p:fltVal val="1"/>
                                              </p:val>
                                            </p:tav>
                                          </p:tavLst>
                                        </p:anim>
                                        <p:anim calcmode="lin" valueType="num">
                                          <p:cBhvr>
                                            <p:cTn id="112" dur="41" tmFilter="0, 0; 0.125,0.2665; 0.25,0.4; 0.375,0.465; 0.5,0.5;  0.625,0.535; 0.75,0.6; 0.875,0.7335; 1,1">
                                              <p:stCondLst>
                                                <p:cond delay="414"/>
                                              </p:stCondLst>
                                            </p:cTn>
                                            <p:tgtEl>
                                              <p:spTgt spid="58"/>
                                            </p:tgtEl>
                                            <p:attrNameLst>
                                              <p:attrName>ppt_y</p:attrName>
                                            </p:attrNameLst>
                                          </p:cBhvr>
                                          <p:tavLst>
                                            <p:tav tm="0" fmla="#ppt_y-sin(pi*$)/81">
                                              <p:val>
                                                <p:fltVal val="0"/>
                                              </p:val>
                                            </p:tav>
                                            <p:tav tm="100000">
                                              <p:val>
                                                <p:fltVal val="1"/>
                                              </p:val>
                                            </p:tav>
                                          </p:tavLst>
                                        </p:anim>
                                        <p:animScale>
                                          <p:cBhvr>
                                            <p:cTn id="113" dur="7">
                                              <p:stCondLst>
                                                <p:cond delay="163"/>
                                              </p:stCondLst>
                                            </p:cTn>
                                            <p:tgtEl>
                                              <p:spTgt spid="58"/>
                                            </p:tgtEl>
                                          </p:cBhvr>
                                          <p:to x="100000" y="60000"/>
                                        </p:animScale>
                                        <p:animScale>
                                          <p:cBhvr>
                                            <p:cTn id="114" dur="42" decel="50000">
                                              <p:stCondLst>
                                                <p:cond delay="169"/>
                                              </p:stCondLst>
                                            </p:cTn>
                                            <p:tgtEl>
                                              <p:spTgt spid="58"/>
                                            </p:tgtEl>
                                          </p:cBhvr>
                                          <p:to x="100000" y="100000"/>
                                        </p:animScale>
                                        <p:animScale>
                                          <p:cBhvr>
                                            <p:cTn id="115" dur="7">
                                              <p:stCondLst>
                                                <p:cond delay="328"/>
                                              </p:stCondLst>
                                            </p:cTn>
                                            <p:tgtEl>
                                              <p:spTgt spid="58"/>
                                            </p:tgtEl>
                                          </p:cBhvr>
                                          <p:to x="100000" y="80000"/>
                                        </p:animScale>
                                        <p:animScale>
                                          <p:cBhvr>
                                            <p:cTn id="116" dur="42" decel="50000">
                                              <p:stCondLst>
                                                <p:cond delay="335"/>
                                              </p:stCondLst>
                                            </p:cTn>
                                            <p:tgtEl>
                                              <p:spTgt spid="58"/>
                                            </p:tgtEl>
                                          </p:cBhvr>
                                          <p:to x="100000" y="100000"/>
                                        </p:animScale>
                                        <p:animScale>
                                          <p:cBhvr>
                                            <p:cTn id="117" dur="7">
                                              <p:stCondLst>
                                                <p:cond delay="411"/>
                                              </p:stCondLst>
                                            </p:cTn>
                                            <p:tgtEl>
                                              <p:spTgt spid="58"/>
                                            </p:tgtEl>
                                          </p:cBhvr>
                                          <p:to x="100000" y="90000"/>
                                        </p:animScale>
                                        <p:animScale>
                                          <p:cBhvr>
                                            <p:cTn id="118" dur="42" decel="50000">
                                              <p:stCondLst>
                                                <p:cond delay="417"/>
                                              </p:stCondLst>
                                            </p:cTn>
                                            <p:tgtEl>
                                              <p:spTgt spid="58"/>
                                            </p:tgtEl>
                                          </p:cBhvr>
                                          <p:to x="100000" y="100000"/>
                                        </p:animScale>
                                        <p:animScale>
                                          <p:cBhvr>
                                            <p:cTn id="119" dur="7">
                                              <p:stCondLst>
                                                <p:cond delay="452"/>
                                              </p:stCondLst>
                                            </p:cTn>
                                            <p:tgtEl>
                                              <p:spTgt spid="58"/>
                                            </p:tgtEl>
                                          </p:cBhvr>
                                          <p:to x="100000" y="95000"/>
                                        </p:animScale>
                                        <p:animScale>
                                          <p:cBhvr>
                                            <p:cTn id="120" dur="42" decel="50000">
                                              <p:stCondLst>
                                                <p:cond delay="459"/>
                                              </p:stCondLst>
                                            </p:cTn>
                                            <p:tgtEl>
                                              <p:spTgt spid="58"/>
                                            </p:tgtEl>
                                          </p:cBhvr>
                                          <p:to x="100000" y="100000"/>
                                        </p:animScale>
                                      </p:childTnLst>
                                    </p:cTn>
                                  </p:par>
                                </p:childTnLst>
                              </p:cTn>
                            </p:par>
                            <p:par>
                              <p:cTn id="121" fill="hold">
                                <p:stCondLst>
                                  <p:cond delay="6164"/>
                                </p:stCondLst>
                                <p:childTnLst>
                                  <p:par>
                                    <p:cTn id="122" presetID="31" presetClass="entr" presetSubtype="0" fill="hold" grpId="0" nodeType="afterEffect">
                                      <p:stCondLst>
                                        <p:cond delay="0"/>
                                      </p:stCondLst>
                                      <p:childTnLst>
                                        <p:set>
                                          <p:cBhvr>
                                            <p:cTn id="123" dur="1" fill="hold">
                                              <p:stCondLst>
                                                <p:cond delay="0"/>
                                              </p:stCondLst>
                                            </p:cTn>
                                            <p:tgtEl>
                                              <p:spTgt spid="59"/>
                                            </p:tgtEl>
                                            <p:attrNameLst>
                                              <p:attrName>style.visibility</p:attrName>
                                            </p:attrNameLst>
                                          </p:cBhvr>
                                          <p:to>
                                            <p:strVal val="visible"/>
                                          </p:to>
                                        </p:set>
                                        <p:anim calcmode="lin" valueType="num">
                                          <p:cBhvr>
                                            <p:cTn id="124" dur="500" fill="hold"/>
                                            <p:tgtEl>
                                              <p:spTgt spid="59"/>
                                            </p:tgtEl>
                                            <p:attrNameLst>
                                              <p:attrName>ppt_w</p:attrName>
                                            </p:attrNameLst>
                                          </p:cBhvr>
                                          <p:tavLst>
                                            <p:tav tm="0">
                                              <p:val>
                                                <p:fltVal val="0"/>
                                              </p:val>
                                            </p:tav>
                                            <p:tav tm="100000">
                                              <p:val>
                                                <p:strVal val="#ppt_w"/>
                                              </p:val>
                                            </p:tav>
                                          </p:tavLst>
                                        </p:anim>
                                        <p:anim calcmode="lin" valueType="num">
                                          <p:cBhvr>
                                            <p:cTn id="125" dur="500" fill="hold"/>
                                            <p:tgtEl>
                                              <p:spTgt spid="59"/>
                                            </p:tgtEl>
                                            <p:attrNameLst>
                                              <p:attrName>ppt_h</p:attrName>
                                            </p:attrNameLst>
                                          </p:cBhvr>
                                          <p:tavLst>
                                            <p:tav tm="0">
                                              <p:val>
                                                <p:fltVal val="0"/>
                                              </p:val>
                                            </p:tav>
                                            <p:tav tm="100000">
                                              <p:val>
                                                <p:strVal val="#ppt_h"/>
                                              </p:val>
                                            </p:tav>
                                          </p:tavLst>
                                        </p:anim>
                                        <p:anim calcmode="lin" valueType="num">
                                          <p:cBhvr>
                                            <p:cTn id="126" dur="500" fill="hold"/>
                                            <p:tgtEl>
                                              <p:spTgt spid="59"/>
                                            </p:tgtEl>
                                            <p:attrNameLst>
                                              <p:attrName>style.rotation</p:attrName>
                                            </p:attrNameLst>
                                          </p:cBhvr>
                                          <p:tavLst>
                                            <p:tav tm="0">
                                              <p:val>
                                                <p:fltVal val="90"/>
                                              </p:val>
                                            </p:tav>
                                            <p:tav tm="100000">
                                              <p:val>
                                                <p:fltVal val="0"/>
                                              </p:val>
                                            </p:tav>
                                          </p:tavLst>
                                        </p:anim>
                                        <p:animEffect transition="in" filter="fade">
                                          <p:cBhvr>
                                            <p:cTn id="127" dur="500"/>
                                            <p:tgtEl>
                                              <p:spTgt spid="59"/>
                                            </p:tgtEl>
                                          </p:cBhvr>
                                        </p:animEffect>
                                      </p:childTnLst>
                                    </p:cTn>
                                  </p:par>
                                </p:childTnLst>
                              </p:cTn>
                            </p:par>
                            <p:par>
                              <p:cTn id="128" fill="hold">
                                <p:stCondLst>
                                  <p:cond delay="6664"/>
                                </p:stCondLst>
                                <p:childTnLst>
                                  <p:par>
                                    <p:cTn id="129" presetID="22" presetClass="entr" presetSubtype="8"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wipe(left)">
                                          <p:cBhvr>
                                            <p:cTn id="131" dur="300"/>
                                            <p:tgtEl>
                                              <p:spTgt spid="49"/>
                                            </p:tgtEl>
                                          </p:cBhvr>
                                        </p:animEffect>
                                      </p:childTnLst>
                                    </p:cTn>
                                  </p:par>
                                </p:childTnLst>
                              </p:cTn>
                            </p:par>
                            <p:par>
                              <p:cTn id="132" fill="hold">
                                <p:stCondLst>
                                  <p:cond delay="6964"/>
                                </p:stCondLst>
                                <p:childTnLst>
                                  <p:par>
                                    <p:cTn id="133" presetID="26" presetClass="entr" presetSubtype="0" fill="hold" grpId="0" nodeType="afterEffect">
                                      <p:stCondLst>
                                        <p:cond delay="0"/>
                                      </p:stCondLst>
                                      <p:childTnLst>
                                        <p:set>
                                          <p:cBhvr>
                                            <p:cTn id="134" dur="1" fill="hold">
                                              <p:stCondLst>
                                                <p:cond delay="0"/>
                                              </p:stCondLst>
                                            </p:cTn>
                                            <p:tgtEl>
                                              <p:spTgt spid="67"/>
                                            </p:tgtEl>
                                            <p:attrNameLst>
                                              <p:attrName>style.visibility</p:attrName>
                                            </p:attrNameLst>
                                          </p:cBhvr>
                                          <p:to>
                                            <p:strVal val="visible"/>
                                          </p:to>
                                        </p:set>
                                        <p:animEffect transition="in" filter="wipe(down)">
                                          <p:cBhvr>
                                            <p:cTn id="135" dur="290">
                                              <p:stCondLst>
                                                <p:cond delay="0"/>
                                              </p:stCondLst>
                                            </p:cTn>
                                            <p:tgtEl>
                                              <p:spTgt spid="67"/>
                                            </p:tgtEl>
                                          </p:cBhvr>
                                        </p:animEffect>
                                        <p:anim calcmode="lin" valueType="num">
                                          <p:cBhvr>
                                            <p:cTn id="136" dur="911"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137" dur="332"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38" dur="332" tmFilter="0, 0; 0.125,0.2665; 0.25,0.4; 0.375,0.465; 0.5,0.5;  0.625,0.535; 0.75,0.6; 0.875,0.7335; 1,1">
                                              <p:stCondLst>
                                                <p:cond delay="332"/>
                                              </p:stCondLst>
                                            </p:cTn>
                                            <p:tgtEl>
                                              <p:spTgt spid="67"/>
                                            </p:tgtEl>
                                            <p:attrNameLst>
                                              <p:attrName>ppt_y</p:attrName>
                                            </p:attrNameLst>
                                          </p:cBhvr>
                                          <p:tavLst>
                                            <p:tav tm="0" fmla="#ppt_y-sin(pi*$)/9">
                                              <p:val>
                                                <p:fltVal val="0"/>
                                              </p:val>
                                            </p:tav>
                                            <p:tav tm="100000">
                                              <p:val>
                                                <p:fltVal val="1"/>
                                              </p:val>
                                            </p:tav>
                                          </p:tavLst>
                                        </p:anim>
                                        <p:anim calcmode="lin" valueType="num">
                                          <p:cBhvr>
                                            <p:cTn id="139" dur="166" tmFilter="0, 0; 0.125,0.2665; 0.25,0.4; 0.375,0.465; 0.5,0.5;  0.625,0.535; 0.75,0.6; 0.875,0.7335; 1,1">
                                              <p:stCondLst>
                                                <p:cond delay="662"/>
                                              </p:stCondLst>
                                            </p:cTn>
                                            <p:tgtEl>
                                              <p:spTgt spid="67"/>
                                            </p:tgtEl>
                                            <p:attrNameLst>
                                              <p:attrName>ppt_y</p:attrName>
                                            </p:attrNameLst>
                                          </p:cBhvr>
                                          <p:tavLst>
                                            <p:tav tm="0" fmla="#ppt_y-sin(pi*$)/27">
                                              <p:val>
                                                <p:fltVal val="0"/>
                                              </p:val>
                                            </p:tav>
                                            <p:tav tm="100000">
                                              <p:val>
                                                <p:fltVal val="1"/>
                                              </p:val>
                                            </p:tav>
                                          </p:tavLst>
                                        </p:anim>
                                        <p:anim calcmode="lin" valueType="num">
                                          <p:cBhvr>
                                            <p:cTn id="140" dur="82" tmFilter="0, 0; 0.125,0.2665; 0.25,0.4; 0.375,0.465; 0.5,0.5;  0.625,0.535; 0.75,0.6; 0.875,0.7335; 1,1">
                                              <p:stCondLst>
                                                <p:cond delay="828"/>
                                              </p:stCondLst>
                                            </p:cTn>
                                            <p:tgtEl>
                                              <p:spTgt spid="67"/>
                                            </p:tgtEl>
                                            <p:attrNameLst>
                                              <p:attrName>ppt_y</p:attrName>
                                            </p:attrNameLst>
                                          </p:cBhvr>
                                          <p:tavLst>
                                            <p:tav tm="0" fmla="#ppt_y-sin(pi*$)/81">
                                              <p:val>
                                                <p:fltVal val="0"/>
                                              </p:val>
                                            </p:tav>
                                            <p:tav tm="100000">
                                              <p:val>
                                                <p:fltVal val="1"/>
                                              </p:val>
                                            </p:tav>
                                          </p:tavLst>
                                        </p:anim>
                                        <p:animScale>
                                          <p:cBhvr>
                                            <p:cTn id="141" dur="13">
                                              <p:stCondLst>
                                                <p:cond delay="325"/>
                                              </p:stCondLst>
                                            </p:cTn>
                                            <p:tgtEl>
                                              <p:spTgt spid="67"/>
                                            </p:tgtEl>
                                          </p:cBhvr>
                                          <p:to x="100000" y="60000"/>
                                        </p:animScale>
                                        <p:animScale>
                                          <p:cBhvr>
                                            <p:cTn id="142" dur="83" decel="50000">
                                              <p:stCondLst>
                                                <p:cond delay="338"/>
                                              </p:stCondLst>
                                            </p:cTn>
                                            <p:tgtEl>
                                              <p:spTgt spid="67"/>
                                            </p:tgtEl>
                                          </p:cBhvr>
                                          <p:to x="100000" y="100000"/>
                                        </p:animScale>
                                        <p:animScale>
                                          <p:cBhvr>
                                            <p:cTn id="143" dur="13">
                                              <p:stCondLst>
                                                <p:cond delay="656"/>
                                              </p:stCondLst>
                                            </p:cTn>
                                            <p:tgtEl>
                                              <p:spTgt spid="67"/>
                                            </p:tgtEl>
                                          </p:cBhvr>
                                          <p:to x="100000" y="80000"/>
                                        </p:animScale>
                                        <p:animScale>
                                          <p:cBhvr>
                                            <p:cTn id="144" dur="83" decel="50000">
                                              <p:stCondLst>
                                                <p:cond delay="669"/>
                                              </p:stCondLst>
                                            </p:cTn>
                                            <p:tgtEl>
                                              <p:spTgt spid="67"/>
                                            </p:tgtEl>
                                          </p:cBhvr>
                                          <p:to x="100000" y="100000"/>
                                        </p:animScale>
                                        <p:animScale>
                                          <p:cBhvr>
                                            <p:cTn id="145" dur="13">
                                              <p:stCondLst>
                                                <p:cond delay="821"/>
                                              </p:stCondLst>
                                            </p:cTn>
                                            <p:tgtEl>
                                              <p:spTgt spid="67"/>
                                            </p:tgtEl>
                                          </p:cBhvr>
                                          <p:to x="100000" y="90000"/>
                                        </p:animScale>
                                        <p:animScale>
                                          <p:cBhvr>
                                            <p:cTn id="146" dur="83" decel="50000">
                                              <p:stCondLst>
                                                <p:cond delay="834"/>
                                              </p:stCondLst>
                                            </p:cTn>
                                            <p:tgtEl>
                                              <p:spTgt spid="67"/>
                                            </p:tgtEl>
                                          </p:cBhvr>
                                          <p:to x="100000" y="100000"/>
                                        </p:animScale>
                                        <p:animScale>
                                          <p:cBhvr>
                                            <p:cTn id="147" dur="13">
                                              <p:stCondLst>
                                                <p:cond delay="904"/>
                                              </p:stCondLst>
                                            </p:cTn>
                                            <p:tgtEl>
                                              <p:spTgt spid="67"/>
                                            </p:tgtEl>
                                          </p:cBhvr>
                                          <p:to x="100000" y="95000"/>
                                        </p:animScale>
                                        <p:animScale>
                                          <p:cBhvr>
                                            <p:cTn id="148" dur="83" decel="50000">
                                              <p:stCondLst>
                                                <p:cond delay="917"/>
                                              </p:stCondLst>
                                            </p:cTn>
                                            <p:tgtEl>
                                              <p:spTgt spid="67"/>
                                            </p:tgtEl>
                                          </p:cBhvr>
                                          <p:to x="100000" y="100000"/>
                                        </p:animScale>
                                      </p:childTnLst>
                                    </p:cTn>
                                  </p:par>
                                </p:childTnLst>
                              </p:cTn>
                            </p:par>
                            <p:par>
                              <p:cTn id="149" fill="hold">
                                <p:stCondLst>
                                  <p:cond delay="7964"/>
                                </p:stCondLst>
                                <p:childTnLst>
                                  <p:par>
                                    <p:cTn id="150" presetID="31" presetClass="entr" presetSubtype="0" fill="hold" grpId="0" nodeType="afterEffect">
                                      <p:stCondLst>
                                        <p:cond delay="0"/>
                                      </p:stCondLst>
                                      <p:childTnLst>
                                        <p:set>
                                          <p:cBhvr>
                                            <p:cTn id="151" dur="1" fill="hold">
                                              <p:stCondLst>
                                                <p:cond delay="0"/>
                                              </p:stCondLst>
                                            </p:cTn>
                                            <p:tgtEl>
                                              <p:spTgt spid="68"/>
                                            </p:tgtEl>
                                            <p:attrNameLst>
                                              <p:attrName>style.visibility</p:attrName>
                                            </p:attrNameLst>
                                          </p:cBhvr>
                                          <p:to>
                                            <p:strVal val="visible"/>
                                          </p:to>
                                        </p:set>
                                        <p:anim calcmode="lin" valueType="num">
                                          <p:cBhvr>
                                            <p:cTn id="152" dur="500" fill="hold"/>
                                            <p:tgtEl>
                                              <p:spTgt spid="68"/>
                                            </p:tgtEl>
                                            <p:attrNameLst>
                                              <p:attrName>ppt_w</p:attrName>
                                            </p:attrNameLst>
                                          </p:cBhvr>
                                          <p:tavLst>
                                            <p:tav tm="0">
                                              <p:val>
                                                <p:fltVal val="0"/>
                                              </p:val>
                                            </p:tav>
                                            <p:tav tm="100000">
                                              <p:val>
                                                <p:strVal val="#ppt_w"/>
                                              </p:val>
                                            </p:tav>
                                          </p:tavLst>
                                        </p:anim>
                                        <p:anim calcmode="lin" valueType="num">
                                          <p:cBhvr>
                                            <p:cTn id="153" dur="500" fill="hold"/>
                                            <p:tgtEl>
                                              <p:spTgt spid="68"/>
                                            </p:tgtEl>
                                            <p:attrNameLst>
                                              <p:attrName>ppt_h</p:attrName>
                                            </p:attrNameLst>
                                          </p:cBhvr>
                                          <p:tavLst>
                                            <p:tav tm="0">
                                              <p:val>
                                                <p:fltVal val="0"/>
                                              </p:val>
                                            </p:tav>
                                            <p:tav tm="100000">
                                              <p:val>
                                                <p:strVal val="#ppt_h"/>
                                              </p:val>
                                            </p:tav>
                                          </p:tavLst>
                                        </p:anim>
                                        <p:anim calcmode="lin" valueType="num">
                                          <p:cBhvr>
                                            <p:cTn id="154" dur="500" fill="hold"/>
                                            <p:tgtEl>
                                              <p:spTgt spid="68"/>
                                            </p:tgtEl>
                                            <p:attrNameLst>
                                              <p:attrName>style.rotation</p:attrName>
                                            </p:attrNameLst>
                                          </p:cBhvr>
                                          <p:tavLst>
                                            <p:tav tm="0">
                                              <p:val>
                                                <p:fltVal val="90"/>
                                              </p:val>
                                            </p:tav>
                                            <p:tav tm="100000">
                                              <p:val>
                                                <p:fltVal val="0"/>
                                              </p:val>
                                            </p:tav>
                                          </p:tavLst>
                                        </p:anim>
                                        <p:animEffect transition="in" filter="fade">
                                          <p:cBhvr>
                                            <p:cTn id="155" dur="500"/>
                                            <p:tgtEl>
                                              <p:spTgt spid="68"/>
                                            </p:tgtEl>
                                          </p:cBhvr>
                                        </p:animEffect>
                                      </p:childTnLst>
                                    </p:cTn>
                                  </p:par>
                                </p:childTnLst>
                              </p:cTn>
                            </p:par>
                            <p:par>
                              <p:cTn id="156" fill="hold">
                                <p:stCondLst>
                                  <p:cond delay="8464"/>
                                </p:stCondLst>
                                <p:childTnLst>
                                  <p:par>
                                    <p:cTn id="157" presetID="22" presetClass="entr" presetSubtype="8" fill="hold" grpId="0" nodeType="afterEffect">
                                      <p:stCondLst>
                                        <p:cond delay="0"/>
                                      </p:stCondLst>
                                      <p:childTnLst>
                                        <p:set>
                                          <p:cBhvr>
                                            <p:cTn id="158" dur="1" fill="hold">
                                              <p:stCondLst>
                                                <p:cond delay="0"/>
                                              </p:stCondLst>
                                            </p:cTn>
                                            <p:tgtEl>
                                              <p:spTgt spid="34"/>
                                            </p:tgtEl>
                                            <p:attrNameLst>
                                              <p:attrName>style.visibility</p:attrName>
                                            </p:attrNameLst>
                                          </p:cBhvr>
                                          <p:to>
                                            <p:strVal val="visible"/>
                                          </p:to>
                                        </p:set>
                                        <p:animEffect transition="in" filter="wipe(left)">
                                          <p:cBhvr>
                                            <p:cTn id="159" dur="500"/>
                                            <p:tgtEl>
                                              <p:spTgt spid="34"/>
                                            </p:tgtEl>
                                          </p:cBhvr>
                                        </p:animEffect>
                                      </p:childTnLst>
                                    </p:cTn>
                                  </p:par>
                                </p:childTnLst>
                              </p:cTn>
                            </p:par>
                            <p:par>
                              <p:cTn id="160" fill="hold">
                                <p:stCondLst>
                                  <p:cond delay="8964"/>
                                </p:stCondLst>
                                <p:childTnLst>
                                  <p:par>
                                    <p:cTn id="161" presetID="16" presetClass="entr" presetSubtype="21" fill="hold" grpId="0" nodeType="after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barn(inVertical)">
                                          <p:cBhvr>
                                            <p:cTn id="1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7" grpId="0" animBg="1"/>
          <p:bldP spid="48" grpId="0" animBg="1"/>
          <p:bldP spid="49" grpId="0" animBg="1"/>
          <p:bldP spid="52" grpId="0" animBg="1"/>
          <p:bldP spid="53" grpId="0"/>
          <p:bldP spid="54" grpId="0" animBg="1"/>
          <p:bldP spid="55" grpId="0"/>
          <p:bldP spid="58" grpId="0" animBg="1"/>
          <p:bldP spid="59" grpId="0"/>
          <p:bldP spid="60" grpId="0" animBg="1"/>
          <p:bldP spid="66" grpId="0"/>
          <p:bldP spid="67" grpId="0" animBg="1"/>
          <p:bldP spid="68" grpId="0"/>
          <p:bldP spid="70" grpId="0" animBg="1"/>
          <p:bldP spid="27" grpId="0"/>
          <p:bldP spid="30"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9"/>
          <p:cNvSpPr>
            <a:spLocks/>
          </p:cNvSpPr>
          <p:nvPr/>
        </p:nvSpPr>
        <p:spPr bwMode="auto">
          <a:xfrm>
            <a:off x="6015415" y="1809033"/>
            <a:ext cx="1959763" cy="2579872"/>
          </a:xfrm>
          <a:custGeom>
            <a:avLst/>
            <a:gdLst/>
            <a:ahLst/>
            <a:cxnLst/>
            <a:rect l="l" t="t" r="r" b="b"/>
            <a:pathLst>
              <a:path w="2105248" h="2842038">
                <a:moveTo>
                  <a:pt x="5953" y="0"/>
                </a:moveTo>
                <a:lnTo>
                  <a:pt x="9525" y="4763"/>
                </a:lnTo>
                <a:cubicBezTo>
                  <a:pt x="1063824" y="0"/>
                  <a:pt x="1921669" y="858441"/>
                  <a:pt x="1921669" y="1916907"/>
                </a:cubicBezTo>
                <a:lnTo>
                  <a:pt x="1924050" y="1919288"/>
                </a:lnTo>
                <a:cubicBezTo>
                  <a:pt x="1922092" y="2151415"/>
                  <a:pt x="1879444" y="2375887"/>
                  <a:pt x="1800364" y="2582669"/>
                </a:cubicBezTo>
                <a:lnTo>
                  <a:pt x="2105248" y="2718412"/>
                </a:lnTo>
                <a:lnTo>
                  <a:pt x="1118368" y="2842038"/>
                </a:lnTo>
                <a:lnTo>
                  <a:pt x="549889" y="2025921"/>
                </a:lnTo>
                <a:lnTo>
                  <a:pt x="922384" y="2191767"/>
                </a:lnTo>
                <a:cubicBezTo>
                  <a:pt x="949698" y="2105069"/>
                  <a:pt x="963811" y="2012556"/>
                  <a:pt x="963811" y="1916907"/>
                </a:cubicBezTo>
                <a:lnTo>
                  <a:pt x="962025" y="1919288"/>
                </a:lnTo>
                <a:cubicBezTo>
                  <a:pt x="963811" y="1433513"/>
                  <a:pt x="606624" y="1033463"/>
                  <a:pt x="141685" y="967383"/>
                </a:cubicBezTo>
                <a:lnTo>
                  <a:pt x="142875" y="966788"/>
                </a:lnTo>
                <a:lnTo>
                  <a:pt x="361950" y="471488"/>
                </a:lnTo>
                <a:lnTo>
                  <a:pt x="0" y="4763"/>
                </a:lnTo>
                <a:cubicBezTo>
                  <a:pt x="4763" y="0"/>
                  <a:pt x="5358" y="0"/>
                  <a:pt x="5953" y="0"/>
                </a:cubicBezTo>
                <a:close/>
              </a:path>
            </a:pathLst>
          </a:custGeom>
          <a:solidFill>
            <a:schemeClr val="bg1"/>
          </a:solidFill>
          <a:ln w="3175" cap="flat" cmpd="sng" algn="ctr">
            <a:noFill/>
            <a:prstDash val="solid"/>
          </a:ln>
          <a:effectLst>
            <a:outerShdw blurRad="50800" dist="38100" dir="2700000" algn="tl" rotWithShape="0">
              <a:prstClr val="black">
                <a:alpha val="40000"/>
              </a:prstClr>
            </a:outerShdw>
          </a:effectLst>
        </p:spPr>
        <p:txBody>
          <a:bodyPr lIns="0" rIns="0" anchor="b"/>
          <a:lstStyle/>
          <a:p>
            <a:pPr marL="0" marR="0" lvl="0" indent="0" defTabSz="914400" eaLnBrk="1" fontAlgn="auto" latinLnBrk="0" hangingPunct="1">
              <a:lnSpc>
                <a:spcPct val="120000"/>
              </a:lnSpc>
              <a:spcBef>
                <a:spcPts val="600"/>
              </a:spcBef>
              <a:spcAft>
                <a:spcPts val="600"/>
              </a:spcAft>
              <a:buClrTx/>
              <a:buSzTx/>
              <a:buFontTx/>
              <a:buNone/>
              <a:tabLst/>
              <a:defRPr/>
            </a:pPr>
            <a:endParaRPr kumimoji="0" lang="zh-CN" altLang="en-US" sz="2800" b="1" i="0" u="none" strike="noStrike" kern="0" cap="none" spc="0" normalizeH="0" baseline="0" noProof="0">
              <a:ln>
                <a:noFill/>
              </a:ln>
              <a:solidFill>
                <a:schemeClr val="bg1"/>
              </a:solidFill>
              <a:effectLst/>
              <a:uLnTx/>
              <a:uFillTx/>
              <a:latin typeface="Impact" pitchFamily="34" charset="0"/>
              <a:ea typeface="微软雅黑" pitchFamily="34" charset="-122"/>
              <a:cs typeface="+mn-cs"/>
            </a:endParaRPr>
          </a:p>
        </p:txBody>
      </p:sp>
      <p:sp>
        <p:nvSpPr>
          <p:cNvPr id="28" name="矩形 27"/>
          <p:cNvSpPr/>
          <p:nvPr/>
        </p:nvSpPr>
        <p:spPr>
          <a:xfrm rot="4010461">
            <a:off x="4799141" y="2294967"/>
            <a:ext cx="2446473" cy="2508689"/>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8F8F8"/>
                </a:solidFill>
                <a:effectLst/>
                <a:uLnTx/>
                <a:uFillTx/>
                <a:latin typeface="微软雅黑" pitchFamily="34" charset="-122"/>
                <a:ea typeface="微软雅黑" pitchFamily="34" charset="-122"/>
                <a:cs typeface="+mn-cs"/>
              </a:rPr>
              <a:t>单击此处添加文本</a:t>
            </a:r>
          </a:p>
        </p:txBody>
      </p:sp>
      <p:sp>
        <p:nvSpPr>
          <p:cNvPr id="29" name="Freeform 8"/>
          <p:cNvSpPr>
            <a:spLocks/>
          </p:cNvSpPr>
          <p:nvPr/>
        </p:nvSpPr>
        <p:spPr bwMode="auto">
          <a:xfrm>
            <a:off x="4237626" y="1532751"/>
            <a:ext cx="2004332" cy="2883159"/>
          </a:xfrm>
          <a:custGeom>
            <a:avLst/>
            <a:gdLst/>
            <a:ahLst/>
            <a:cxnLst/>
            <a:rect l="l" t="t" r="r" b="b"/>
            <a:pathLst>
              <a:path w="2153126" h="3176145">
                <a:moveTo>
                  <a:pt x="1552623" y="0"/>
                </a:moveTo>
                <a:lnTo>
                  <a:pt x="2153126" y="792850"/>
                </a:lnTo>
                <a:lnTo>
                  <a:pt x="1730588" y="1693225"/>
                </a:lnTo>
                <a:lnTo>
                  <a:pt x="1688096" y="1288939"/>
                </a:lnTo>
                <a:cubicBezTo>
                  <a:pt x="1270395" y="1390256"/>
                  <a:pt x="957858" y="1769253"/>
                  <a:pt x="957858" y="2221264"/>
                </a:cubicBezTo>
                <a:lnTo>
                  <a:pt x="957262" y="2223645"/>
                </a:lnTo>
                <a:cubicBezTo>
                  <a:pt x="957858" y="2346875"/>
                  <a:pt x="982266" y="2467723"/>
                  <a:pt x="1026914" y="2577856"/>
                </a:cubicBezTo>
                <a:lnTo>
                  <a:pt x="1023937" y="2576070"/>
                </a:lnTo>
                <a:lnTo>
                  <a:pt x="490538" y="2633220"/>
                </a:lnTo>
                <a:lnTo>
                  <a:pt x="261938" y="3176145"/>
                </a:lnTo>
                <a:cubicBezTo>
                  <a:pt x="94059" y="2898730"/>
                  <a:pt x="0" y="2570712"/>
                  <a:pt x="0" y="2221264"/>
                </a:cubicBezTo>
                <a:lnTo>
                  <a:pt x="4763" y="2223645"/>
                </a:lnTo>
                <a:cubicBezTo>
                  <a:pt x="245" y="1274964"/>
                  <a:pt x="686173" y="488583"/>
                  <a:pt x="1587696" y="333690"/>
                </a:cubicBezTo>
                <a:close/>
              </a:path>
            </a:pathLst>
          </a:custGeom>
          <a:solidFill>
            <a:schemeClr val="tx1"/>
          </a:solidFill>
          <a:ln w="3175" cap="flat" cmpd="sng" algn="ctr">
            <a:no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0" name="矩形 29"/>
          <p:cNvSpPr/>
          <p:nvPr/>
        </p:nvSpPr>
        <p:spPr>
          <a:xfrm rot="18410461">
            <a:off x="4799139" y="2294968"/>
            <a:ext cx="2446473" cy="2508689"/>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8F8F8"/>
                </a:solidFill>
                <a:effectLst/>
                <a:uLnTx/>
                <a:uFillTx/>
                <a:latin typeface="微软雅黑" pitchFamily="34" charset="-122"/>
                <a:ea typeface="微软雅黑" pitchFamily="34" charset="-122"/>
                <a:cs typeface="+mn-cs"/>
              </a:rPr>
              <a:t>单击此处添加文本</a:t>
            </a:r>
          </a:p>
        </p:txBody>
      </p:sp>
      <p:sp>
        <p:nvSpPr>
          <p:cNvPr id="31" name="Freeform 10"/>
          <p:cNvSpPr>
            <a:spLocks/>
          </p:cNvSpPr>
          <p:nvPr/>
        </p:nvSpPr>
        <p:spPr bwMode="auto">
          <a:xfrm>
            <a:off x="4403626" y="3936690"/>
            <a:ext cx="3163474" cy="1352501"/>
          </a:xfrm>
          <a:custGeom>
            <a:avLst/>
            <a:gdLst/>
            <a:ahLst/>
            <a:cxnLst/>
            <a:rect l="l" t="t" r="r" b="b"/>
            <a:pathLst>
              <a:path w="3398317" h="1489942">
                <a:moveTo>
                  <a:pt x="1377394" y="0"/>
                </a:moveTo>
                <a:lnTo>
                  <a:pt x="1050692" y="237364"/>
                </a:lnTo>
                <a:cubicBezTo>
                  <a:pt x="1222176" y="418784"/>
                  <a:pt x="1466843" y="531489"/>
                  <a:pt x="1737600" y="531489"/>
                </a:cubicBezTo>
                <a:lnTo>
                  <a:pt x="1741171" y="527917"/>
                </a:lnTo>
                <a:cubicBezTo>
                  <a:pt x="2043553" y="531489"/>
                  <a:pt x="2316172" y="388019"/>
                  <a:pt x="2491173" y="164181"/>
                </a:cubicBezTo>
                <a:lnTo>
                  <a:pt x="2493554" y="165967"/>
                </a:lnTo>
                <a:lnTo>
                  <a:pt x="2807840" y="604117"/>
                </a:lnTo>
                <a:lnTo>
                  <a:pt x="3398317" y="527917"/>
                </a:lnTo>
                <a:cubicBezTo>
                  <a:pt x="3066769" y="1102989"/>
                  <a:pt x="2447720" y="1489347"/>
                  <a:pt x="1737600" y="1489347"/>
                </a:cubicBezTo>
                <a:lnTo>
                  <a:pt x="1741171" y="1489942"/>
                </a:lnTo>
                <a:cubicBezTo>
                  <a:pt x="1148863" y="1489399"/>
                  <a:pt x="621661" y="1222932"/>
                  <a:pt x="272510" y="802746"/>
                </a:cubicBezTo>
                <a:lnTo>
                  <a:pt x="0" y="1000736"/>
                </a:lnTo>
                <a:lnTo>
                  <a:pt x="386377" y="84260"/>
                </a:lnTo>
                <a:close/>
              </a:path>
            </a:pathLst>
          </a:custGeom>
          <a:solidFill>
            <a:schemeClr val="tx2"/>
          </a:solidFill>
          <a:ln w="12700" cap="flat" cmpd="sng" algn="ctr">
            <a:noFill/>
            <a:prstDash val="solid"/>
          </a:ln>
          <a:effectLst>
            <a:outerShdw blurRad="50800" dist="38100" dir="5400000" algn="t" rotWithShape="0">
              <a:prstClr val="black">
                <a:alpha val="40000"/>
              </a:prstClr>
            </a:outerShdw>
          </a:effectLst>
        </p:spPr>
        <p:txBody>
          <a:bodyPr lIns="0" tIns="44806" rIns="0" bIns="44806" anchor="ctr"/>
          <a:lstStyle/>
          <a:p>
            <a:pPr marL="182544" marR="0" lvl="0" indent="-182544" defTabSz="914400" eaLnBrk="1" fontAlgn="auto" latinLnBrk="0" hangingPunct="1">
              <a:lnSpc>
                <a:spcPct val="120000"/>
              </a:lnSpc>
              <a:spcBef>
                <a:spcPts val="600"/>
              </a:spcBef>
              <a:spcAft>
                <a:spcPts val="600"/>
              </a:spcAft>
              <a:buClrTx/>
              <a:buSzTx/>
              <a:buFont typeface="Arial" pitchFamily="34" charset="0"/>
              <a:buChar char="•"/>
              <a:tabLst/>
              <a:defRPr/>
            </a:pPr>
            <a:endParaRPr kumimoji="0" lang="zh-CN" altLang="en-US" sz="1400" b="0" i="0" u="none" strike="noStrike" kern="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2" name="矩形 31"/>
          <p:cNvSpPr/>
          <p:nvPr/>
        </p:nvSpPr>
        <p:spPr>
          <a:xfrm rot="11210461">
            <a:off x="4768032" y="2326077"/>
            <a:ext cx="2508689" cy="2446472"/>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8F8F8"/>
                </a:solidFill>
                <a:effectLst/>
                <a:uLnTx/>
                <a:uFillTx/>
                <a:latin typeface="微软雅黑" pitchFamily="34" charset="-122"/>
                <a:ea typeface="微软雅黑" pitchFamily="34" charset="-122"/>
                <a:cs typeface="+mn-cs"/>
              </a:rPr>
              <a:t>单击此处添加文本</a:t>
            </a:r>
          </a:p>
        </p:txBody>
      </p:sp>
      <p:cxnSp>
        <p:nvCxnSpPr>
          <p:cNvPr id="33" name="直接连接符 32"/>
          <p:cNvCxnSpPr/>
          <p:nvPr/>
        </p:nvCxnSpPr>
        <p:spPr>
          <a:xfrm>
            <a:off x="1705893" y="2972911"/>
            <a:ext cx="2925363" cy="1419"/>
          </a:xfrm>
          <a:prstGeom prst="line">
            <a:avLst/>
          </a:prstGeom>
          <a:noFill/>
          <a:ln w="12700" cap="flat" cmpd="sng" algn="ctr">
            <a:solidFill>
              <a:schemeClr val="accent2"/>
            </a:solidFill>
            <a:prstDash val="dash"/>
            <a:headEnd type="oval" w="med" len="med"/>
            <a:tailEnd type="oval" w="med" len="med"/>
          </a:ln>
          <a:effectLst/>
        </p:spPr>
      </p:cxnSp>
      <p:cxnSp>
        <p:nvCxnSpPr>
          <p:cNvPr id="38" name="直接连接符 37"/>
          <p:cNvCxnSpPr/>
          <p:nvPr/>
        </p:nvCxnSpPr>
        <p:spPr>
          <a:xfrm>
            <a:off x="7567100" y="2974330"/>
            <a:ext cx="2923769" cy="0"/>
          </a:xfrm>
          <a:prstGeom prst="line">
            <a:avLst/>
          </a:prstGeom>
          <a:noFill/>
          <a:ln w="12700" cap="flat" cmpd="sng" algn="ctr">
            <a:solidFill>
              <a:schemeClr val="accent2"/>
            </a:solidFill>
            <a:prstDash val="dash"/>
            <a:headEnd type="oval" w="med" len="med"/>
            <a:tailEnd type="oval" w="med" len="med"/>
          </a:ln>
          <a:effectLst/>
        </p:spPr>
      </p:cxnSp>
      <p:sp>
        <p:nvSpPr>
          <p:cNvPr id="39" name="TextBox 38"/>
          <p:cNvSpPr txBox="1"/>
          <p:nvPr/>
        </p:nvSpPr>
        <p:spPr>
          <a:xfrm>
            <a:off x="1489869" y="2356858"/>
            <a:ext cx="2105488" cy="646331"/>
          </a:xfrm>
          <a:prstGeom prst="rect">
            <a:avLst/>
          </a:prstGeom>
          <a:noFill/>
        </p:spPr>
        <p:txBody>
          <a:bodyPr wrap="square" rtlCol="0">
            <a:spAutoFit/>
          </a:bodyPr>
          <a:lstStyle/>
          <a:p>
            <a:pPr algn="r"/>
            <a:r>
              <a:rPr lang="zh-CN" altLang="en-US" dirty="0" smtClean="0">
                <a:solidFill>
                  <a:schemeClr val="accent2"/>
                </a:solidFill>
                <a:latin typeface="+mn-ea"/>
                <a:ea typeface="+mn-ea"/>
              </a:rPr>
              <a:t>单击此处添加文本</a:t>
            </a:r>
            <a:endParaRPr lang="en-US" altLang="zh-CN" dirty="0" smtClean="0">
              <a:solidFill>
                <a:schemeClr val="accent2"/>
              </a:solidFill>
              <a:latin typeface="+mn-ea"/>
              <a:ea typeface="+mn-ea"/>
            </a:endParaRPr>
          </a:p>
          <a:p>
            <a:pPr algn="r"/>
            <a:r>
              <a:rPr lang="zh-CN" altLang="en-US" dirty="0">
                <a:solidFill>
                  <a:schemeClr val="accent2"/>
                </a:solidFill>
                <a:latin typeface="+mn-ea"/>
                <a:ea typeface="+mn-ea"/>
              </a:rPr>
              <a:t>单击此处添加</a:t>
            </a:r>
            <a:r>
              <a:rPr lang="zh-CN" altLang="en-US" dirty="0" smtClean="0">
                <a:solidFill>
                  <a:schemeClr val="accent2"/>
                </a:solidFill>
                <a:latin typeface="+mn-ea"/>
                <a:ea typeface="+mn-ea"/>
              </a:rPr>
              <a:t>文本</a:t>
            </a:r>
            <a:endParaRPr lang="zh-CN" altLang="en-US" dirty="0">
              <a:solidFill>
                <a:schemeClr val="accent2"/>
              </a:solidFill>
              <a:latin typeface="+mn-ea"/>
              <a:ea typeface="+mn-ea"/>
            </a:endParaRPr>
          </a:p>
        </p:txBody>
      </p:sp>
      <p:sp>
        <p:nvSpPr>
          <p:cNvPr id="44" name="TextBox 43"/>
          <p:cNvSpPr txBox="1"/>
          <p:nvPr/>
        </p:nvSpPr>
        <p:spPr>
          <a:xfrm>
            <a:off x="8406701" y="2356858"/>
            <a:ext cx="2105488" cy="646331"/>
          </a:xfrm>
          <a:prstGeom prst="rect">
            <a:avLst/>
          </a:prstGeom>
          <a:noFill/>
        </p:spPr>
        <p:txBody>
          <a:bodyPr wrap="square" rtlCol="0">
            <a:spAutoFit/>
          </a:bodyPr>
          <a:lstStyle/>
          <a:p>
            <a:r>
              <a:rPr lang="zh-CN" altLang="en-US" dirty="0" smtClean="0">
                <a:solidFill>
                  <a:schemeClr val="accent2"/>
                </a:solidFill>
                <a:latin typeface="+mn-ea"/>
                <a:ea typeface="+mn-ea"/>
              </a:rPr>
              <a:t>单击此处添加文本</a:t>
            </a:r>
            <a:endParaRPr lang="en-US" altLang="zh-CN" dirty="0" smtClean="0">
              <a:solidFill>
                <a:schemeClr val="accent2"/>
              </a:solidFill>
              <a:latin typeface="+mn-ea"/>
              <a:ea typeface="+mn-ea"/>
            </a:endParaRPr>
          </a:p>
          <a:p>
            <a:r>
              <a:rPr lang="zh-CN" altLang="en-US" dirty="0">
                <a:solidFill>
                  <a:schemeClr val="accent2"/>
                </a:solidFill>
                <a:latin typeface="+mn-ea"/>
                <a:ea typeface="+mn-ea"/>
              </a:rPr>
              <a:t>单击此处添加</a:t>
            </a:r>
            <a:r>
              <a:rPr lang="zh-CN" altLang="en-US" dirty="0" smtClean="0">
                <a:solidFill>
                  <a:schemeClr val="accent2"/>
                </a:solidFill>
                <a:latin typeface="+mn-ea"/>
                <a:ea typeface="+mn-ea"/>
              </a:rPr>
              <a:t>文本</a:t>
            </a:r>
            <a:endParaRPr lang="zh-CN" altLang="en-US" dirty="0">
              <a:solidFill>
                <a:schemeClr val="accent2"/>
              </a:solidFill>
              <a:latin typeface="+mn-ea"/>
              <a:ea typeface="+mn-ea"/>
            </a:endParaRPr>
          </a:p>
        </p:txBody>
      </p:sp>
      <p:sp>
        <p:nvSpPr>
          <p:cNvPr id="45" name="TextBox 44"/>
          <p:cNvSpPr txBox="1"/>
          <p:nvPr/>
        </p:nvSpPr>
        <p:spPr>
          <a:xfrm>
            <a:off x="6144234" y="5590981"/>
            <a:ext cx="2105488" cy="646331"/>
          </a:xfrm>
          <a:prstGeom prst="rect">
            <a:avLst/>
          </a:prstGeom>
          <a:noFill/>
        </p:spPr>
        <p:txBody>
          <a:bodyPr wrap="square" rtlCol="0">
            <a:spAutoFit/>
          </a:bodyPr>
          <a:lstStyle/>
          <a:p>
            <a:r>
              <a:rPr lang="zh-CN" altLang="en-US" dirty="0" smtClean="0">
                <a:solidFill>
                  <a:schemeClr val="accent2"/>
                </a:solidFill>
                <a:latin typeface="+mn-ea"/>
                <a:ea typeface="+mn-ea"/>
              </a:rPr>
              <a:t>单击此处添加文本</a:t>
            </a:r>
            <a:endParaRPr lang="en-US" altLang="zh-CN" dirty="0" smtClean="0">
              <a:solidFill>
                <a:schemeClr val="accent2"/>
              </a:solidFill>
              <a:latin typeface="+mn-ea"/>
              <a:ea typeface="+mn-ea"/>
            </a:endParaRPr>
          </a:p>
          <a:p>
            <a:r>
              <a:rPr lang="zh-CN" altLang="en-US" dirty="0">
                <a:solidFill>
                  <a:schemeClr val="accent2"/>
                </a:solidFill>
                <a:latin typeface="+mn-ea"/>
                <a:ea typeface="+mn-ea"/>
              </a:rPr>
              <a:t>单击此处添加</a:t>
            </a:r>
            <a:r>
              <a:rPr lang="zh-CN" altLang="en-US" dirty="0" smtClean="0">
                <a:solidFill>
                  <a:schemeClr val="accent2"/>
                </a:solidFill>
                <a:latin typeface="+mn-ea"/>
                <a:ea typeface="+mn-ea"/>
              </a:rPr>
              <a:t>文本</a:t>
            </a:r>
            <a:endParaRPr lang="zh-CN" altLang="en-US" dirty="0">
              <a:solidFill>
                <a:schemeClr val="accent2"/>
              </a:solidFill>
              <a:latin typeface="+mn-ea"/>
              <a:ea typeface="+mn-ea"/>
            </a:endParaRPr>
          </a:p>
        </p:txBody>
      </p:sp>
      <p:cxnSp>
        <p:nvCxnSpPr>
          <p:cNvPr id="50" name="直接连接符 49"/>
          <p:cNvCxnSpPr/>
          <p:nvPr/>
        </p:nvCxnSpPr>
        <p:spPr>
          <a:xfrm flipV="1">
            <a:off x="5985363" y="5163089"/>
            <a:ext cx="37014" cy="1074223"/>
          </a:xfrm>
          <a:prstGeom prst="line">
            <a:avLst/>
          </a:prstGeom>
          <a:noFill/>
          <a:ln w="12700" cap="flat" cmpd="sng" algn="ctr">
            <a:solidFill>
              <a:schemeClr val="accent2"/>
            </a:solidFill>
            <a:prstDash val="dash"/>
            <a:headEnd type="oval" w="med" len="med"/>
            <a:tailEnd type="oval" w="med" len="med"/>
          </a:ln>
          <a:effectLst/>
        </p:spPr>
      </p:cxnSp>
      <p:sp>
        <p:nvSpPr>
          <p:cNvPr id="17" name="TextBox 16"/>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3.1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0"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49193085"/>
      </p:ext>
    </p:extLst>
  </p:cSld>
  <p:clrMapOvr>
    <a:masterClrMapping/>
  </p:clrMapOvr>
  <mc:AlternateContent xmlns:mc="http://schemas.openxmlformats.org/markup-compatibility/2006" xmlns:p14="http://schemas.microsoft.com/office/powerpoint/2010/main">
    <mc:Choice Requires="p14">
      <p:transition spd="slow" p14:dur="800" advTm="3726">
        <p14:switch dir="r"/>
      </p:transition>
    </mc:Choice>
    <mc:Fallback xmlns="">
      <p:transition spd="slow" advTm="3726">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33333">
                                          <p:cBhvr additive="base">
                                            <p:cTn id="7" dur="300" fill="hold"/>
                                            <p:tgtEl>
                                              <p:spTgt spid="20"/>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0"/>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 calcmode="lin" valueType="num">
                                          <p:cBhvr>
                                            <p:cTn id="11" dur="4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17"/>
                                            </p:tgtEl>
                                            <p:attrNameLst>
                                              <p:attrName>ppt_y</p:attrName>
                                            </p:attrNameLst>
                                          </p:cBhvr>
                                          <p:tavLst>
                                            <p:tav tm="0">
                                              <p:val>
                                                <p:strVal val="#ppt_y"/>
                                              </p:val>
                                            </p:tav>
                                            <p:tav tm="100000">
                                              <p:val>
                                                <p:strVal val="#ppt_y"/>
                                              </p:val>
                                            </p:tav>
                                          </p:tavLst>
                                        </p:anim>
                                        <p:anim calcmode="lin" valueType="num">
                                          <p:cBhvr>
                                            <p:cTn id="13" dur="4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17"/>
                                            </p:tgtEl>
                                          </p:cBhvr>
                                        </p:animEffect>
                                      </p:childTnLst>
                                    </p:cTn>
                                  </p:par>
                                </p:childTnLst>
                              </p:cTn>
                            </p:par>
                            <p:par>
                              <p:cTn id="16" fill="hold">
                                <p:stCondLst>
                                  <p:cond delay="760"/>
                                </p:stCondLst>
                                <p:childTnLst>
                                  <p:par>
                                    <p:cTn id="17" presetID="22" presetClass="entr" presetSubtype="4"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par>
                                    <p:cTn id="23" presetID="22" presetClass="entr" presetSubtype="2"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right)">
                                          <p:cBhvr>
                                            <p:cTn id="25" dur="500"/>
                                            <p:tgtEl>
                                              <p:spTgt spid="3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1260"/>
                                </p:stCondLst>
                                <p:childTnLst>
                                  <p:par>
                                    <p:cTn id="30" presetID="22" presetClass="entr" presetSubtype="1"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up)">
                                          <p:cBhvr>
                                            <p:cTn id="32" dur="500"/>
                                            <p:tgtEl>
                                              <p:spTgt spid="2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par>
                                    <p:cTn id="36" presetID="22" presetClass="entr" presetSubtype="8"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childTnLst>
                              </p:cTn>
                            </p:par>
                            <p:par>
                              <p:cTn id="39" fill="hold">
                                <p:stCondLst>
                                  <p:cond delay="1760"/>
                                </p:stCondLst>
                                <p:childTnLst>
                                  <p:par>
                                    <p:cTn id="40" presetID="22" presetClass="entr" presetSubtype="2"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right)">
                                          <p:cBhvr>
                                            <p:cTn id="42" dur="500"/>
                                            <p:tgtEl>
                                              <p:spTgt spid="3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right)">
                                          <p:cBhvr>
                                            <p:cTn id="45" dur="500"/>
                                            <p:tgtEl>
                                              <p:spTgt spid="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down)">
                                          <p:cBhvr>
                                            <p:cTn id="48" dur="500"/>
                                            <p:tgtEl>
                                              <p:spTgt spid="44"/>
                                            </p:tgtEl>
                                          </p:cBhvr>
                                        </p:animEffect>
                                      </p:childTnLst>
                                    </p:cTn>
                                  </p:par>
                                </p:childTnLst>
                              </p:cTn>
                            </p:par>
                            <p:par>
                              <p:cTn id="49" fill="hold">
                                <p:stCondLst>
                                  <p:cond delay="2260"/>
                                </p:stCondLst>
                                <p:childTnLst>
                                  <p:par>
                                    <p:cTn id="50" presetID="22"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up)">
                                          <p:cBhvr>
                                            <p:cTn id="52" dur="500"/>
                                            <p:tgtEl>
                                              <p:spTgt spid="45"/>
                                            </p:tgtEl>
                                          </p:cBhvr>
                                        </p:animEffect>
                                      </p:childTnLst>
                                    </p:cTn>
                                  </p:par>
                                  <p:par>
                                    <p:cTn id="53" presetID="22" presetClass="entr" presetSubtype="1"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0" grpId="0"/>
          <p:bldP spid="31" grpId="0" animBg="1"/>
          <p:bldP spid="32" grpId="0"/>
          <p:bldP spid="39" grpId="0"/>
          <p:bldP spid="44" grpId="0"/>
          <p:bldP spid="45" grpId="0"/>
          <p:bldP spid="17"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300" fill="hold"/>
                                            <p:tgtEl>
                                              <p:spTgt spid="20"/>
                                            </p:tgtEl>
                                            <p:attrNameLst>
                                              <p:attrName>ppt_x</p:attrName>
                                            </p:attrNameLst>
                                          </p:cBhvr>
                                          <p:tavLst>
                                            <p:tav tm="0">
                                              <p:val>
                                                <p:strVal val="0-#ppt_w/2"/>
                                              </p:val>
                                            </p:tav>
                                            <p:tav tm="100000">
                                              <p:val>
                                                <p:strVal val="#ppt_x"/>
                                              </p:val>
                                            </p:tav>
                                          </p:tavLst>
                                        </p:anim>
                                        <p:anim calcmode="lin" valueType="num">
                                          <p:cBhvr additive="base">
                                            <p:cTn id="8" dur="300" fill="hold"/>
                                            <p:tgtEl>
                                              <p:spTgt spid="20"/>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 calcmode="lin" valueType="num">
                                          <p:cBhvr>
                                            <p:cTn id="11" dur="4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17"/>
                                            </p:tgtEl>
                                            <p:attrNameLst>
                                              <p:attrName>ppt_y</p:attrName>
                                            </p:attrNameLst>
                                          </p:cBhvr>
                                          <p:tavLst>
                                            <p:tav tm="0">
                                              <p:val>
                                                <p:strVal val="#ppt_y"/>
                                              </p:val>
                                            </p:tav>
                                            <p:tav tm="100000">
                                              <p:val>
                                                <p:strVal val="#ppt_y"/>
                                              </p:val>
                                            </p:tav>
                                          </p:tavLst>
                                        </p:anim>
                                        <p:anim calcmode="lin" valueType="num">
                                          <p:cBhvr>
                                            <p:cTn id="13" dur="4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17"/>
                                            </p:tgtEl>
                                          </p:cBhvr>
                                        </p:animEffect>
                                      </p:childTnLst>
                                    </p:cTn>
                                  </p:par>
                                </p:childTnLst>
                              </p:cTn>
                            </p:par>
                            <p:par>
                              <p:cTn id="16" fill="hold">
                                <p:stCondLst>
                                  <p:cond delay="760"/>
                                </p:stCondLst>
                                <p:childTnLst>
                                  <p:par>
                                    <p:cTn id="17" presetID="22" presetClass="entr" presetSubtype="4"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par>
                                    <p:cTn id="23" presetID="22" presetClass="entr" presetSubtype="2"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right)">
                                          <p:cBhvr>
                                            <p:cTn id="25" dur="500"/>
                                            <p:tgtEl>
                                              <p:spTgt spid="3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1260"/>
                                </p:stCondLst>
                                <p:childTnLst>
                                  <p:par>
                                    <p:cTn id="30" presetID="22" presetClass="entr" presetSubtype="1"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up)">
                                          <p:cBhvr>
                                            <p:cTn id="32" dur="500"/>
                                            <p:tgtEl>
                                              <p:spTgt spid="2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par>
                                    <p:cTn id="36" presetID="22" presetClass="entr" presetSubtype="8"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childTnLst>
                              </p:cTn>
                            </p:par>
                            <p:par>
                              <p:cTn id="39" fill="hold">
                                <p:stCondLst>
                                  <p:cond delay="1760"/>
                                </p:stCondLst>
                                <p:childTnLst>
                                  <p:par>
                                    <p:cTn id="40" presetID="22" presetClass="entr" presetSubtype="2"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right)">
                                          <p:cBhvr>
                                            <p:cTn id="42" dur="500"/>
                                            <p:tgtEl>
                                              <p:spTgt spid="3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right)">
                                          <p:cBhvr>
                                            <p:cTn id="45" dur="500"/>
                                            <p:tgtEl>
                                              <p:spTgt spid="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down)">
                                          <p:cBhvr>
                                            <p:cTn id="48" dur="500"/>
                                            <p:tgtEl>
                                              <p:spTgt spid="44"/>
                                            </p:tgtEl>
                                          </p:cBhvr>
                                        </p:animEffect>
                                      </p:childTnLst>
                                    </p:cTn>
                                  </p:par>
                                </p:childTnLst>
                              </p:cTn>
                            </p:par>
                            <p:par>
                              <p:cTn id="49" fill="hold">
                                <p:stCondLst>
                                  <p:cond delay="2260"/>
                                </p:stCondLst>
                                <p:childTnLst>
                                  <p:par>
                                    <p:cTn id="50" presetID="22"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up)">
                                          <p:cBhvr>
                                            <p:cTn id="52" dur="500"/>
                                            <p:tgtEl>
                                              <p:spTgt spid="45"/>
                                            </p:tgtEl>
                                          </p:cBhvr>
                                        </p:animEffect>
                                      </p:childTnLst>
                                    </p:cTn>
                                  </p:par>
                                  <p:par>
                                    <p:cTn id="53" presetID="22" presetClass="entr" presetSubtype="1"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0" grpId="0"/>
          <p:bldP spid="31" grpId="0" animBg="1"/>
          <p:bldP spid="32" grpId="0"/>
          <p:bldP spid="39" grpId="0"/>
          <p:bldP spid="44" grpId="0"/>
          <p:bldP spid="45" grpId="0"/>
          <p:bldP spid="17" grpId="0"/>
          <p:bldP spid="20"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a:spLocks noChangeArrowheads="1"/>
          </p:cNvSpPr>
          <p:nvPr/>
        </p:nvSpPr>
        <p:spPr bwMode="auto">
          <a:xfrm>
            <a:off x="1923603" y="2313238"/>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a:endParaRPr lang="zh-CN" altLang="zh-CN">
              <a:solidFill>
                <a:schemeClr val="bg1"/>
              </a:solidFill>
            </a:endParaRPr>
          </a:p>
        </p:txBody>
      </p:sp>
      <p:sp>
        <p:nvSpPr>
          <p:cNvPr id="41" name="Rectangle 7"/>
          <p:cNvSpPr>
            <a:spLocks noChangeArrowheads="1"/>
          </p:cNvSpPr>
          <p:nvPr/>
        </p:nvSpPr>
        <p:spPr bwMode="auto">
          <a:xfrm>
            <a:off x="1347445" y="4600295"/>
            <a:ext cx="2768439" cy="959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nSpc>
                <a:spcPct val="120000"/>
              </a:lnSpc>
            </a:pPr>
            <a:r>
              <a:rPr lang="zh-CN" altLang="en-US" sz="1600" dirty="0">
                <a:solidFill>
                  <a:schemeClr val="accent2"/>
                </a:solidFill>
                <a:latin typeface="微软雅黑" pitchFamily="34" charset="-122"/>
                <a:ea typeface="微软雅黑" pitchFamily="34" charset="-122"/>
                <a:sym typeface="微软雅黑" pitchFamily="34" charset="-122"/>
              </a:rPr>
              <a:t>单击此处添加段落文字内容</a:t>
            </a:r>
          </a:p>
          <a:p>
            <a:pPr>
              <a:lnSpc>
                <a:spcPct val="120000"/>
              </a:lnSpc>
            </a:pPr>
            <a:r>
              <a:rPr lang="zh-CN" altLang="en-US" sz="1600" dirty="0">
                <a:solidFill>
                  <a:schemeClr val="accent2"/>
                </a:solidFill>
                <a:latin typeface="微软雅黑" pitchFamily="34" charset="-122"/>
                <a:ea typeface="微软雅黑" pitchFamily="34" charset="-122"/>
                <a:sym typeface="微软雅黑" pitchFamily="34" charset="-122"/>
              </a:rPr>
              <a:t>单击此处添加段落文字内容</a:t>
            </a:r>
          </a:p>
          <a:p>
            <a:pPr>
              <a:lnSpc>
                <a:spcPct val="120000"/>
              </a:lnSpc>
            </a:pPr>
            <a:r>
              <a:rPr lang="zh-CN" altLang="en-US" sz="1600" dirty="0">
                <a:solidFill>
                  <a:schemeClr val="accent2"/>
                </a:solidFill>
                <a:latin typeface="微软雅黑" pitchFamily="34" charset="-122"/>
                <a:ea typeface="微软雅黑" pitchFamily="34" charset="-122"/>
                <a:sym typeface="微软雅黑" pitchFamily="34" charset="-122"/>
              </a:rPr>
              <a:t>单击此处添加段落文字内容</a:t>
            </a:r>
            <a:endParaRPr lang="zh-CN" altLang="en-US" sz="1600" dirty="0">
              <a:solidFill>
                <a:schemeClr val="accent2"/>
              </a:solidFill>
            </a:endParaRPr>
          </a:p>
        </p:txBody>
      </p:sp>
      <p:sp>
        <p:nvSpPr>
          <p:cNvPr id="42" name="Rectangle 8"/>
          <p:cNvSpPr>
            <a:spLocks noChangeArrowheads="1"/>
          </p:cNvSpPr>
          <p:nvPr/>
        </p:nvSpPr>
        <p:spPr bwMode="auto">
          <a:xfrm>
            <a:off x="1347445" y="4351058"/>
            <a:ext cx="2198409" cy="319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r>
              <a:rPr lang="zh-CN" altLang="en-US" sz="1600" b="1" dirty="0">
                <a:solidFill>
                  <a:schemeClr val="accent2"/>
                </a:solidFill>
                <a:latin typeface="微软雅黑" pitchFamily="34" charset="-122"/>
                <a:ea typeface="微软雅黑" pitchFamily="34" charset="-122"/>
                <a:sym typeface="微软雅黑" pitchFamily="34" charset="-122"/>
              </a:rPr>
              <a:t>单击此处添加标题文字</a:t>
            </a:r>
          </a:p>
        </p:txBody>
      </p:sp>
      <p:sp>
        <p:nvSpPr>
          <p:cNvPr id="43" name="Rectangle 9"/>
          <p:cNvSpPr>
            <a:spLocks noChangeArrowheads="1"/>
          </p:cNvSpPr>
          <p:nvPr/>
        </p:nvSpPr>
        <p:spPr bwMode="auto">
          <a:xfrm>
            <a:off x="1312658" y="2207964"/>
            <a:ext cx="2741491" cy="664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lnSpc>
                <a:spcPct val="120000"/>
              </a:lnSpc>
            </a:pPr>
            <a:r>
              <a:rPr lang="zh-CN" altLang="en-US" sz="1600" dirty="0">
                <a:solidFill>
                  <a:schemeClr val="accent2"/>
                </a:solidFill>
                <a:latin typeface="微软雅黑" pitchFamily="34" charset="-122"/>
                <a:ea typeface="微软雅黑" pitchFamily="34" charset="-122"/>
                <a:sym typeface="微软雅黑" pitchFamily="34" charset="-122"/>
              </a:rPr>
              <a:t>单击此处添加段落文字内容</a:t>
            </a:r>
          </a:p>
          <a:p>
            <a:pPr eaLnBrk="0" hangingPunct="0">
              <a:lnSpc>
                <a:spcPct val="120000"/>
              </a:lnSpc>
            </a:pPr>
            <a:r>
              <a:rPr lang="zh-CN" altLang="en-US" sz="1600" dirty="0">
                <a:solidFill>
                  <a:schemeClr val="accent2"/>
                </a:solidFill>
                <a:latin typeface="微软雅黑" pitchFamily="34" charset="-122"/>
                <a:ea typeface="微软雅黑" pitchFamily="34" charset="-122"/>
                <a:sym typeface="微软雅黑" pitchFamily="34" charset="-122"/>
              </a:rPr>
              <a:t>单击此处添加段落文字内容</a:t>
            </a:r>
            <a:endParaRPr lang="zh-CN" altLang="en-US" sz="1600" dirty="0">
              <a:solidFill>
                <a:schemeClr val="accent2"/>
              </a:solidFill>
            </a:endParaRPr>
          </a:p>
        </p:txBody>
      </p:sp>
      <p:sp>
        <p:nvSpPr>
          <p:cNvPr id="46" name="Rectangle 10"/>
          <p:cNvSpPr>
            <a:spLocks noChangeArrowheads="1"/>
          </p:cNvSpPr>
          <p:nvPr/>
        </p:nvSpPr>
        <p:spPr bwMode="auto">
          <a:xfrm>
            <a:off x="1312659" y="1958727"/>
            <a:ext cx="2198409" cy="319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r>
              <a:rPr lang="zh-CN" altLang="en-US" sz="1600" b="1" dirty="0">
                <a:solidFill>
                  <a:schemeClr val="accent2"/>
                </a:solidFill>
                <a:latin typeface="微软雅黑" pitchFamily="34" charset="-122"/>
                <a:ea typeface="微软雅黑" pitchFamily="34" charset="-122"/>
                <a:sym typeface="微软雅黑" pitchFamily="34" charset="-122"/>
              </a:rPr>
              <a:t>单击此处添加标题文字</a:t>
            </a:r>
          </a:p>
        </p:txBody>
      </p:sp>
      <p:sp>
        <p:nvSpPr>
          <p:cNvPr id="47" name="Rectangle 11"/>
          <p:cNvSpPr>
            <a:spLocks noChangeArrowheads="1"/>
          </p:cNvSpPr>
          <p:nvPr/>
        </p:nvSpPr>
        <p:spPr bwMode="auto">
          <a:xfrm>
            <a:off x="8025075" y="2492813"/>
            <a:ext cx="2608976" cy="959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r" eaLnBrk="0" hangingPunct="0">
              <a:lnSpc>
                <a:spcPct val="120000"/>
              </a:lnSpc>
            </a:pPr>
            <a:r>
              <a:rPr lang="zh-CN" altLang="en-US" sz="1600" dirty="0">
                <a:solidFill>
                  <a:schemeClr val="accent2"/>
                </a:solidFill>
                <a:latin typeface="微软雅黑" pitchFamily="34" charset="-122"/>
                <a:ea typeface="微软雅黑" pitchFamily="34" charset="-122"/>
                <a:sym typeface="微软雅黑" pitchFamily="34" charset="-122"/>
              </a:rPr>
              <a:t>单击此处添加段落文字内容</a:t>
            </a:r>
          </a:p>
          <a:p>
            <a:pPr algn="r" eaLnBrk="0" hangingPunct="0">
              <a:lnSpc>
                <a:spcPct val="120000"/>
              </a:lnSpc>
            </a:pPr>
            <a:r>
              <a:rPr lang="zh-CN" altLang="en-US" sz="1600" dirty="0">
                <a:solidFill>
                  <a:schemeClr val="accent2"/>
                </a:solidFill>
                <a:latin typeface="微软雅黑" pitchFamily="34" charset="-122"/>
                <a:ea typeface="微软雅黑" pitchFamily="34" charset="-122"/>
                <a:sym typeface="微软雅黑" pitchFamily="34" charset="-122"/>
              </a:rPr>
              <a:t>单击此处添加段落文字内容</a:t>
            </a:r>
          </a:p>
          <a:p>
            <a:pPr algn="r" eaLnBrk="0" hangingPunct="0">
              <a:lnSpc>
                <a:spcPct val="120000"/>
              </a:lnSpc>
            </a:pPr>
            <a:r>
              <a:rPr lang="zh-CN" altLang="en-US" sz="1600" dirty="0">
                <a:solidFill>
                  <a:schemeClr val="accent2"/>
                </a:solidFill>
                <a:latin typeface="微软雅黑" pitchFamily="34" charset="-122"/>
                <a:ea typeface="微软雅黑" pitchFamily="34" charset="-122"/>
                <a:sym typeface="微软雅黑" pitchFamily="34" charset="-122"/>
              </a:rPr>
              <a:t>单击此处添加段落文字内容</a:t>
            </a:r>
            <a:endParaRPr lang="zh-CN" altLang="en-US" sz="1600" dirty="0">
              <a:solidFill>
                <a:schemeClr val="accent2"/>
              </a:solidFill>
            </a:endParaRPr>
          </a:p>
        </p:txBody>
      </p:sp>
      <p:sp>
        <p:nvSpPr>
          <p:cNvPr id="48" name="Rectangle 12"/>
          <p:cNvSpPr>
            <a:spLocks noChangeArrowheads="1"/>
          </p:cNvSpPr>
          <p:nvPr/>
        </p:nvSpPr>
        <p:spPr bwMode="auto">
          <a:xfrm>
            <a:off x="8037197" y="2232463"/>
            <a:ext cx="2198409" cy="319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r" eaLnBrk="0" hangingPunct="0"/>
            <a:r>
              <a:rPr lang="zh-CN" altLang="en-US" sz="1600" b="1" dirty="0">
                <a:solidFill>
                  <a:schemeClr val="accent2"/>
                </a:solidFill>
                <a:latin typeface="微软雅黑" pitchFamily="34" charset="-122"/>
                <a:ea typeface="微软雅黑" pitchFamily="34" charset="-122"/>
                <a:sym typeface="微软雅黑" pitchFamily="34" charset="-122"/>
              </a:rPr>
              <a:t>单击此处添加标题文字</a:t>
            </a:r>
          </a:p>
        </p:txBody>
      </p:sp>
      <p:sp>
        <p:nvSpPr>
          <p:cNvPr id="49" name="Freeform 6"/>
          <p:cNvSpPr>
            <a:spLocks noEditPoints="1"/>
          </p:cNvSpPr>
          <p:nvPr/>
        </p:nvSpPr>
        <p:spPr bwMode="auto">
          <a:xfrm>
            <a:off x="5714372" y="1608874"/>
            <a:ext cx="1842673" cy="1842673"/>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mn-ea"/>
              <a:ea typeface="+mn-ea"/>
            </a:endParaRPr>
          </a:p>
        </p:txBody>
      </p:sp>
      <p:sp>
        <p:nvSpPr>
          <p:cNvPr id="52" name="Freeform 6"/>
          <p:cNvSpPr>
            <a:spLocks noEditPoints="1"/>
          </p:cNvSpPr>
          <p:nvPr/>
        </p:nvSpPr>
        <p:spPr bwMode="auto">
          <a:xfrm>
            <a:off x="4891279" y="3328976"/>
            <a:ext cx="2535238" cy="2535238"/>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tx1"/>
          </a:solidFill>
          <a:ln w="3175" cap="flat" cmpd="sng">
            <a:noFill/>
            <a:bevel/>
            <a:headEnd/>
            <a:tailEnd/>
          </a:ln>
          <a:extLst/>
        </p:spPr>
        <p:txBody>
          <a:bodyPr anchor="ctr"/>
          <a:lstStyle/>
          <a:p>
            <a:pPr algn="ctr"/>
            <a:endParaRPr lang="zh-CN" altLang="en-US">
              <a:solidFill>
                <a:srgbClr val="F8F8F8"/>
              </a:solidFill>
              <a:ea typeface="微软雅黑" pitchFamily="34" charset="-122"/>
            </a:endParaRPr>
          </a:p>
        </p:txBody>
      </p:sp>
      <p:sp>
        <p:nvSpPr>
          <p:cNvPr id="53" name="Freeform 6"/>
          <p:cNvSpPr>
            <a:spLocks noEditPoints="1"/>
          </p:cNvSpPr>
          <p:nvPr/>
        </p:nvSpPr>
        <p:spPr bwMode="auto">
          <a:xfrm>
            <a:off x="4206255" y="2075011"/>
            <a:ext cx="1660607" cy="1660607"/>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tx2"/>
          </a:solidFill>
          <a:ln w="3175" cap="flat" cmpd="sng">
            <a:noFill/>
            <a:bevel/>
            <a:headEnd/>
            <a:tailEnd/>
          </a:ln>
          <a:extLst/>
        </p:spPr>
        <p:txBody>
          <a:bodyPr anchor="ctr"/>
          <a:lstStyle/>
          <a:p>
            <a:pPr algn="ctr"/>
            <a:endParaRPr lang="zh-CN" altLang="en-US">
              <a:solidFill>
                <a:srgbClr val="FFFFFF"/>
              </a:solidFill>
              <a:ea typeface="微软雅黑" pitchFamily="34" charset="-122"/>
            </a:endParaRPr>
          </a:p>
        </p:txBody>
      </p:sp>
      <p:sp>
        <p:nvSpPr>
          <p:cNvPr id="15" name="TextBox 14"/>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3.1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18"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317071955"/>
      </p:ext>
    </p:extLst>
  </p:cSld>
  <p:clrMapOvr>
    <a:masterClrMapping/>
  </p:clrMapOvr>
  <mc:AlternateContent xmlns:mc="http://schemas.openxmlformats.org/markup-compatibility/2006" xmlns:p14="http://schemas.microsoft.com/office/powerpoint/2010/main">
    <mc:Choice Requires="p14">
      <p:transition spd="slow" p14:dur="800" advTm="4270">
        <p14:switch dir="r"/>
      </p:transition>
    </mc:Choice>
    <mc:Fallback xmlns="">
      <p:transition spd="slow" advTm="427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33333">
                                          <p:cBhvr additive="base">
                                            <p:cTn id="7" dur="300" fill="hold"/>
                                            <p:tgtEl>
                                              <p:spTgt spid="18"/>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1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15"/>
                                            </p:tgtEl>
                                            <p:attrNameLst>
                                              <p:attrName>ppt_y</p:attrName>
                                            </p:attrNameLst>
                                          </p:cBhvr>
                                          <p:tavLst>
                                            <p:tav tm="0">
                                              <p:val>
                                                <p:strVal val="#ppt_y"/>
                                              </p:val>
                                            </p:tav>
                                            <p:tav tm="100000">
                                              <p:val>
                                                <p:strVal val="#ppt_y"/>
                                              </p:val>
                                            </p:tav>
                                          </p:tavLst>
                                        </p:anim>
                                        <p:anim calcmode="lin" valueType="num">
                                          <p:cBhvr>
                                            <p:cTn id="13"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15"/>
                                            </p:tgtEl>
                                          </p:cBhvr>
                                        </p:animEffect>
                                      </p:childTnLst>
                                    </p:cTn>
                                  </p:par>
                                </p:childTnLst>
                              </p:cTn>
                            </p:par>
                            <p:par>
                              <p:cTn id="16" fill="hold">
                                <p:stCondLst>
                                  <p:cond delay="760"/>
                                </p:stCondLst>
                                <p:childTnLst>
                                  <p:par>
                                    <p:cTn id="17" presetID="1" presetClass="entr" presetSubtype="0" fill="hold" grpId="1" nodeType="after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8" presetClass="emph" presetSubtype="0" repeatCount="indefinite" fill="hold" grpId="0" nodeType="withEffect">
                                      <p:stCondLst>
                                        <p:cond delay="0"/>
                                      </p:stCondLst>
                                      <p:childTnLst>
                                        <p:animRot by="-21600000">
                                          <p:cBhvr>
                                            <p:cTn id="24" dur="2000" fill="hold"/>
                                            <p:tgtEl>
                                              <p:spTgt spid="52"/>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800" fill="hold"/>
                                            <p:tgtEl>
                                              <p:spTgt spid="53"/>
                                            </p:tgtEl>
                                            <p:attrNameLst>
                                              <p:attrName>r</p:attrName>
                                            </p:attrNameLst>
                                          </p:cBhvr>
                                        </p:animRot>
                                      </p:childTnLst>
                                    </p:cTn>
                                  </p:par>
                                  <p:par>
                                    <p:cTn id="27" presetID="8" presetClass="emph" presetSubtype="0" repeatCount="indefinite" fill="hold" grpId="0" nodeType="withEffect">
                                      <p:stCondLst>
                                        <p:cond delay="0"/>
                                      </p:stCondLst>
                                      <p:childTnLst>
                                        <p:animRot by="-21600000">
                                          <p:cBhvr>
                                            <p:cTn id="28" dur="1400" fill="hold"/>
                                            <p:tgtEl>
                                              <p:spTgt spid="49"/>
                                            </p:tgtEl>
                                            <p:attrNameLst>
                                              <p:attrName>r</p:attrName>
                                            </p:attrNameLst>
                                          </p:cBhvr>
                                        </p:animRot>
                                      </p:childTnLst>
                                    </p:cTn>
                                  </p:par>
                                </p:childTnLst>
                              </p:cTn>
                            </p:par>
                            <p:par>
                              <p:cTn id="29" fill="hold">
                                <p:stCondLst>
                                  <p:cond delay="2760"/>
                                </p:stCondLst>
                                <p:childTnLst>
                                  <p:par>
                                    <p:cTn id="30" presetID="22" presetClass="entr" presetSubtype="8"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par>
                              <p:cTn id="36" fill="hold">
                                <p:stCondLst>
                                  <p:cond delay="3260"/>
                                </p:stCondLst>
                                <p:childTnLst>
                                  <p:par>
                                    <p:cTn id="37" presetID="22" presetClass="entr" presetSubtype="8"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par>
                              <p:cTn id="43" fill="hold">
                                <p:stCondLst>
                                  <p:cond delay="3760"/>
                                </p:stCondLst>
                                <p:childTnLst>
                                  <p:par>
                                    <p:cTn id="44" presetID="22" presetClass="entr" presetSubtype="8"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left)">
                                          <p:cBhvr>
                                            <p:cTn id="46" dur="500"/>
                                            <p:tgtEl>
                                              <p:spTgt spid="4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6" grpId="0"/>
          <p:bldP spid="47" grpId="0"/>
          <p:bldP spid="48" grpId="0"/>
          <p:bldP spid="49" grpId="0" animBg="1"/>
          <p:bldP spid="49" grpId="1" animBg="1"/>
          <p:bldP spid="52" grpId="0" animBg="1"/>
          <p:bldP spid="52" grpId="1" animBg="1"/>
          <p:bldP spid="53" grpId="0" animBg="1"/>
          <p:bldP spid="53" grpId="1" animBg="1"/>
          <p:bldP spid="15"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00" fill="hold"/>
                                            <p:tgtEl>
                                              <p:spTgt spid="18"/>
                                            </p:tgtEl>
                                            <p:attrNameLst>
                                              <p:attrName>ppt_x</p:attrName>
                                            </p:attrNameLst>
                                          </p:cBhvr>
                                          <p:tavLst>
                                            <p:tav tm="0">
                                              <p:val>
                                                <p:strVal val="0-#ppt_w/2"/>
                                              </p:val>
                                            </p:tav>
                                            <p:tav tm="100000">
                                              <p:val>
                                                <p:strVal val="#ppt_x"/>
                                              </p:val>
                                            </p:tav>
                                          </p:tavLst>
                                        </p:anim>
                                        <p:anim calcmode="lin" valueType="num">
                                          <p:cBhvr additive="base">
                                            <p:cTn id="8" dur="300" fill="hold"/>
                                            <p:tgtEl>
                                              <p:spTgt spid="1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15"/>
                                            </p:tgtEl>
                                            <p:attrNameLst>
                                              <p:attrName>ppt_y</p:attrName>
                                            </p:attrNameLst>
                                          </p:cBhvr>
                                          <p:tavLst>
                                            <p:tav tm="0">
                                              <p:val>
                                                <p:strVal val="#ppt_y"/>
                                              </p:val>
                                            </p:tav>
                                            <p:tav tm="100000">
                                              <p:val>
                                                <p:strVal val="#ppt_y"/>
                                              </p:val>
                                            </p:tav>
                                          </p:tavLst>
                                        </p:anim>
                                        <p:anim calcmode="lin" valueType="num">
                                          <p:cBhvr>
                                            <p:cTn id="13"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15"/>
                                            </p:tgtEl>
                                          </p:cBhvr>
                                        </p:animEffect>
                                      </p:childTnLst>
                                    </p:cTn>
                                  </p:par>
                                </p:childTnLst>
                              </p:cTn>
                            </p:par>
                            <p:par>
                              <p:cTn id="16" fill="hold">
                                <p:stCondLst>
                                  <p:cond delay="760"/>
                                </p:stCondLst>
                                <p:childTnLst>
                                  <p:par>
                                    <p:cTn id="17" presetID="1" presetClass="entr" presetSubtype="0" fill="hold" grpId="1" nodeType="after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8" presetClass="emph" presetSubtype="0" repeatCount="indefinite" fill="hold" grpId="0" nodeType="withEffect">
                                      <p:stCondLst>
                                        <p:cond delay="0"/>
                                      </p:stCondLst>
                                      <p:childTnLst>
                                        <p:animRot by="-21600000">
                                          <p:cBhvr>
                                            <p:cTn id="24" dur="2000" fill="hold"/>
                                            <p:tgtEl>
                                              <p:spTgt spid="52"/>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800" fill="hold"/>
                                            <p:tgtEl>
                                              <p:spTgt spid="53"/>
                                            </p:tgtEl>
                                            <p:attrNameLst>
                                              <p:attrName>r</p:attrName>
                                            </p:attrNameLst>
                                          </p:cBhvr>
                                        </p:animRot>
                                      </p:childTnLst>
                                    </p:cTn>
                                  </p:par>
                                  <p:par>
                                    <p:cTn id="27" presetID="8" presetClass="emph" presetSubtype="0" repeatCount="indefinite" fill="hold" grpId="0" nodeType="withEffect">
                                      <p:stCondLst>
                                        <p:cond delay="0"/>
                                      </p:stCondLst>
                                      <p:childTnLst>
                                        <p:animRot by="-21600000">
                                          <p:cBhvr>
                                            <p:cTn id="28" dur="1400" fill="hold"/>
                                            <p:tgtEl>
                                              <p:spTgt spid="49"/>
                                            </p:tgtEl>
                                            <p:attrNameLst>
                                              <p:attrName>r</p:attrName>
                                            </p:attrNameLst>
                                          </p:cBhvr>
                                        </p:animRot>
                                      </p:childTnLst>
                                    </p:cTn>
                                  </p:par>
                                </p:childTnLst>
                              </p:cTn>
                            </p:par>
                            <p:par>
                              <p:cTn id="29" fill="hold">
                                <p:stCondLst>
                                  <p:cond delay="2760"/>
                                </p:stCondLst>
                                <p:childTnLst>
                                  <p:par>
                                    <p:cTn id="30" presetID="22" presetClass="entr" presetSubtype="8"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par>
                              <p:cTn id="36" fill="hold">
                                <p:stCondLst>
                                  <p:cond delay="3260"/>
                                </p:stCondLst>
                                <p:childTnLst>
                                  <p:par>
                                    <p:cTn id="37" presetID="22" presetClass="entr" presetSubtype="8"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par>
                              <p:cTn id="43" fill="hold">
                                <p:stCondLst>
                                  <p:cond delay="3760"/>
                                </p:stCondLst>
                                <p:childTnLst>
                                  <p:par>
                                    <p:cTn id="44" presetID="22" presetClass="entr" presetSubtype="8"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left)">
                                          <p:cBhvr>
                                            <p:cTn id="46" dur="500"/>
                                            <p:tgtEl>
                                              <p:spTgt spid="4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6" grpId="0"/>
          <p:bldP spid="47" grpId="0"/>
          <p:bldP spid="48" grpId="0"/>
          <p:bldP spid="49" grpId="0" animBg="1"/>
          <p:bldP spid="49" grpId="1" animBg="1"/>
          <p:bldP spid="52" grpId="0" animBg="1"/>
          <p:bldP spid="52" grpId="1" animBg="1"/>
          <p:bldP spid="53" grpId="0" animBg="1"/>
          <p:bldP spid="53" grpId="1" animBg="1"/>
          <p:bldP spid="15" grpId="0"/>
          <p:bldP spid="18"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4"/>
          <p:cNvGrpSpPr>
            <a:grpSpLocks/>
          </p:cNvGrpSpPr>
          <p:nvPr/>
        </p:nvGrpSpPr>
        <p:grpSpPr bwMode="auto">
          <a:xfrm flipH="1">
            <a:off x="7928088" y="938442"/>
            <a:ext cx="2736304" cy="5298870"/>
            <a:chOff x="0" y="0"/>
            <a:chExt cx="1718" cy="3327"/>
          </a:xfrm>
        </p:grpSpPr>
        <p:sp>
          <p:nvSpPr>
            <p:cNvPr id="14" name="Freeform 29"/>
            <p:cNvSpPr>
              <a:spLocks noChangeArrowheads="1"/>
            </p:cNvSpPr>
            <p:nvPr/>
          </p:nvSpPr>
          <p:spPr bwMode="auto">
            <a:xfrm flipH="1">
              <a:off x="0" y="0"/>
              <a:ext cx="1718" cy="3327"/>
            </a:xfrm>
            <a:custGeom>
              <a:avLst/>
              <a:gdLst>
                <a:gd name="T0" fmla="*/ 15328 w 859"/>
                <a:gd name="T1" fmla="*/ 7432 h 1663"/>
                <a:gd name="T2" fmla="*/ 10816 w 859"/>
                <a:gd name="T3" fmla="*/ 9097 h 1663"/>
                <a:gd name="T4" fmla="*/ 10496 w 859"/>
                <a:gd name="T5" fmla="*/ 10955 h 1663"/>
                <a:gd name="T6" fmla="*/ 7904 w 859"/>
                <a:gd name="T7" fmla="*/ 15605 h 1663"/>
                <a:gd name="T8" fmla="*/ 4832 w 859"/>
                <a:gd name="T9" fmla="*/ 21564 h 1663"/>
                <a:gd name="T10" fmla="*/ 1728 w 859"/>
                <a:gd name="T11" fmla="*/ 23743 h 1663"/>
                <a:gd name="T12" fmla="*/ 0 w 859"/>
                <a:gd name="T13" fmla="*/ 24575 h 1663"/>
                <a:gd name="T14" fmla="*/ 5472 w 859"/>
                <a:gd name="T15" fmla="*/ 24703 h 1663"/>
                <a:gd name="T16" fmla="*/ 11424 w 859"/>
                <a:gd name="T17" fmla="*/ 16695 h 1663"/>
                <a:gd name="T18" fmla="*/ 11136 w 859"/>
                <a:gd name="T19" fmla="*/ 25216 h 1663"/>
                <a:gd name="T20" fmla="*/ 11264 w 859"/>
                <a:gd name="T21" fmla="*/ 30099 h 1663"/>
                <a:gd name="T22" fmla="*/ 15008 w 859"/>
                <a:gd name="T23" fmla="*/ 28881 h 1663"/>
                <a:gd name="T24" fmla="*/ 18176 w 859"/>
                <a:gd name="T25" fmla="*/ 37691 h 1663"/>
                <a:gd name="T26" fmla="*/ 20192 w 859"/>
                <a:gd name="T27" fmla="*/ 44903 h 1663"/>
                <a:gd name="T28" fmla="*/ 19136 w 859"/>
                <a:gd name="T29" fmla="*/ 46988 h 1663"/>
                <a:gd name="T30" fmla="*/ 19872 w 859"/>
                <a:gd name="T31" fmla="*/ 49999 h 1663"/>
                <a:gd name="T32" fmla="*/ 21344 w 859"/>
                <a:gd name="T33" fmla="*/ 52560 h 1663"/>
                <a:gd name="T34" fmla="*/ 22208 w 859"/>
                <a:gd name="T35" fmla="*/ 50127 h 1663"/>
                <a:gd name="T36" fmla="*/ 23936 w 859"/>
                <a:gd name="T37" fmla="*/ 51600 h 1663"/>
                <a:gd name="T38" fmla="*/ 26592 w 859"/>
                <a:gd name="T39" fmla="*/ 51215 h 1663"/>
                <a:gd name="T40" fmla="*/ 26240 w 859"/>
                <a:gd name="T41" fmla="*/ 48973 h 1663"/>
                <a:gd name="T42" fmla="*/ 24448 w 859"/>
                <a:gd name="T43" fmla="*/ 43303 h 1663"/>
                <a:gd name="T44" fmla="*/ 25472 w 859"/>
                <a:gd name="T45" fmla="*/ 31924 h 1663"/>
                <a:gd name="T46" fmla="*/ 27040 w 859"/>
                <a:gd name="T47" fmla="*/ 30131 h 1663"/>
                <a:gd name="T48" fmla="*/ 27040 w 859"/>
                <a:gd name="T49" fmla="*/ 27856 h 1663"/>
                <a:gd name="T50" fmla="*/ 25344 w 859"/>
                <a:gd name="T51" fmla="*/ 10059 h 1663"/>
                <a:gd name="T52" fmla="*/ 20320 w 859"/>
                <a:gd name="T53" fmla="*/ 7912 h 1663"/>
                <a:gd name="T54" fmla="*/ 19712 w 859"/>
                <a:gd name="T55" fmla="*/ 6372 h 1663"/>
                <a:gd name="T56" fmla="*/ 20352 w 859"/>
                <a:gd name="T57" fmla="*/ 4483 h 1663"/>
                <a:gd name="T58" fmla="*/ 17120 w 859"/>
                <a:gd name="T59" fmla="*/ 736 h 1663"/>
                <a:gd name="T60" fmla="*/ 15488 w 859"/>
                <a:gd name="T61" fmla="*/ 4067 h 1663"/>
                <a:gd name="T62" fmla="*/ 15680 w 859"/>
                <a:gd name="T63" fmla="*/ 5828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close/>
                </a:path>
              </a:pathLst>
            </a:custGeom>
            <a:solidFill>
              <a:schemeClr val="accent6"/>
            </a:solidFill>
            <a:ln w="9525" cmpd="sng">
              <a:noFill/>
              <a:bevel/>
              <a:headEnd/>
              <a:tailEnd/>
            </a:ln>
          </p:spPr>
          <p:txBody>
            <a:bodyPr/>
            <a:lstStyle/>
            <a:p>
              <a:endParaRPr lang="zh-CN" altLang="zh-CN"/>
            </a:p>
          </p:txBody>
        </p:sp>
        <p:sp>
          <p:nvSpPr>
            <p:cNvPr id="15" name="Freeform 30"/>
            <p:cNvSpPr>
              <a:spLocks noChangeArrowheads="1"/>
            </p:cNvSpPr>
            <p:nvPr/>
          </p:nvSpPr>
          <p:spPr bwMode="auto">
            <a:xfrm flipH="1">
              <a:off x="476" y="440"/>
              <a:ext cx="248" cy="932"/>
            </a:xfrm>
            <a:custGeom>
              <a:avLst/>
              <a:gdLst>
                <a:gd name="T0" fmla="*/ 64 w 124"/>
                <a:gd name="T1" fmla="*/ 32 h 466"/>
                <a:gd name="T2" fmla="*/ 1472 w 124"/>
                <a:gd name="T3" fmla="*/ 1760 h 466"/>
                <a:gd name="T4" fmla="*/ 1952 w 124"/>
                <a:gd name="T5" fmla="*/ 1792 h 466"/>
                <a:gd name="T6" fmla="*/ 2496 w 124"/>
                <a:gd name="T7" fmla="*/ 1632 h 466"/>
                <a:gd name="T8" fmla="*/ 3808 w 124"/>
                <a:gd name="T9" fmla="*/ 128 h 466"/>
                <a:gd name="T10" fmla="*/ 3840 w 124"/>
                <a:gd name="T11" fmla="*/ 0 h 466"/>
                <a:gd name="T12" fmla="*/ 3968 w 124"/>
                <a:gd name="T13" fmla="*/ 224 h 466"/>
                <a:gd name="T14" fmla="*/ 3424 w 124"/>
                <a:gd name="T15" fmla="*/ 10464 h 466"/>
                <a:gd name="T16" fmla="*/ 3744 w 124"/>
                <a:gd name="T17" fmla="*/ 13760 h 466"/>
                <a:gd name="T18" fmla="*/ 640 w 124"/>
                <a:gd name="T19" fmla="*/ 14592 h 466"/>
                <a:gd name="T20" fmla="*/ 0 w 124"/>
                <a:gd name="T21" fmla="*/ 160 h 466"/>
                <a:gd name="T22" fmla="*/ 64 w 124"/>
                <a:gd name="T23" fmla="*/ 32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cmpd="sng">
              <a:noFill/>
              <a:bevel/>
              <a:headEnd/>
              <a:tailEnd/>
            </a:ln>
          </p:spPr>
          <p:txBody>
            <a:bodyPr/>
            <a:lstStyle/>
            <a:p>
              <a:endParaRPr lang="zh-CN" altLang="zh-CN">
                <a:solidFill>
                  <a:srgbClr val="000000"/>
                </a:solidFill>
              </a:endParaRPr>
            </a:p>
          </p:txBody>
        </p:sp>
        <p:sp>
          <p:nvSpPr>
            <p:cNvPr id="16" name="Freeform 31"/>
            <p:cNvSpPr>
              <a:spLocks noChangeArrowheads="1"/>
            </p:cNvSpPr>
            <p:nvPr/>
          </p:nvSpPr>
          <p:spPr bwMode="auto">
            <a:xfrm flipH="1">
              <a:off x="524" y="550"/>
              <a:ext cx="126" cy="776"/>
            </a:xfrm>
            <a:custGeom>
              <a:avLst/>
              <a:gdLst>
                <a:gd name="T0" fmla="*/ 288 w 63"/>
                <a:gd name="T1" fmla="*/ 0 h 388"/>
                <a:gd name="T2" fmla="*/ 1152 w 63"/>
                <a:gd name="T3" fmla="*/ 0 h 388"/>
                <a:gd name="T4" fmla="*/ 1504 w 63"/>
                <a:gd name="T5" fmla="*/ 512 h 388"/>
                <a:gd name="T6" fmla="*/ 1280 w 63"/>
                <a:gd name="T7" fmla="*/ 1088 h 388"/>
                <a:gd name="T8" fmla="*/ 1856 w 63"/>
                <a:gd name="T9" fmla="*/ 11584 h 388"/>
                <a:gd name="T10" fmla="*/ 1056 w 63"/>
                <a:gd name="T11" fmla="*/ 12416 h 388"/>
                <a:gd name="T12" fmla="*/ 0 w 63"/>
                <a:gd name="T13" fmla="*/ 11840 h 388"/>
                <a:gd name="T14" fmla="*/ 544 w 63"/>
                <a:gd name="T15" fmla="*/ 1216 h 388"/>
                <a:gd name="T16" fmla="*/ 96 w 63"/>
                <a:gd name="T17" fmla="*/ 608 h 388"/>
                <a:gd name="T18" fmla="*/ 288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close/>
                </a:path>
              </a:pathLst>
            </a:custGeom>
            <a:solidFill>
              <a:srgbClr val="99141B"/>
            </a:solidFill>
            <a:ln w="9525" cmpd="sng">
              <a:noFill/>
              <a:bevel/>
              <a:headEnd/>
              <a:tailEnd/>
            </a:ln>
          </p:spPr>
          <p:txBody>
            <a:bodyPr/>
            <a:lstStyle/>
            <a:p>
              <a:endParaRPr lang="zh-CN" altLang="zh-CN">
                <a:solidFill>
                  <a:srgbClr val="000000"/>
                </a:solidFill>
              </a:endParaRPr>
            </a:p>
          </p:txBody>
        </p:sp>
        <p:sp>
          <p:nvSpPr>
            <p:cNvPr id="17" name="Line 32"/>
            <p:cNvSpPr>
              <a:spLocks noChangeShapeType="1"/>
            </p:cNvSpPr>
            <p:nvPr/>
          </p:nvSpPr>
          <p:spPr bwMode="auto">
            <a:xfrm flipH="1">
              <a:off x="1432" y="554"/>
              <a:ext cx="1" cy="1"/>
            </a:xfrm>
            <a:prstGeom prst="line">
              <a:avLst/>
            </a:prstGeom>
            <a:noFill/>
            <a:ln w="9525" cmpd="sng">
              <a:noFill/>
              <a:bevel/>
              <a:headEnd/>
              <a:tailEnd/>
            </a:ln>
            <a:extLst>
              <a:ext uri="{909E8E84-426E-40DD-AFC4-6F175D3DCCD1}">
                <a14:hiddenFill xmlns:a14="http://schemas.microsoft.com/office/drawing/2010/main">
                  <a:noFill/>
                </a14:hiddenFill>
              </a:ext>
            </a:extLst>
          </p:spPr>
          <p:txBody>
            <a:bodyPr/>
            <a:lstStyle/>
            <a:p>
              <a:endParaRPr lang="zh-CN" altLang="zh-CN">
                <a:solidFill>
                  <a:srgbClr val="000000"/>
                </a:solidFill>
                <a:sym typeface="宋体" pitchFamily="2" charset="-122"/>
              </a:endParaRPr>
            </a:p>
          </p:txBody>
        </p:sp>
        <p:sp>
          <p:nvSpPr>
            <p:cNvPr id="18" name="Line 33"/>
            <p:cNvSpPr>
              <a:spLocks noChangeShapeType="1"/>
            </p:cNvSpPr>
            <p:nvPr/>
          </p:nvSpPr>
          <p:spPr bwMode="auto">
            <a:xfrm flipH="1">
              <a:off x="1432" y="554"/>
              <a:ext cx="1" cy="1"/>
            </a:xfrm>
            <a:prstGeom prst="line">
              <a:avLst/>
            </a:prstGeom>
            <a:noFill/>
            <a:ln w="9525" cmpd="sng">
              <a:noFill/>
              <a:bevel/>
              <a:headEnd/>
              <a:tailEnd/>
            </a:ln>
            <a:extLst>
              <a:ext uri="{909E8E84-426E-40DD-AFC4-6F175D3DCCD1}">
                <a14:hiddenFill xmlns:a14="http://schemas.microsoft.com/office/drawing/2010/main">
                  <a:noFill/>
                </a14:hiddenFill>
              </a:ext>
            </a:extLst>
          </p:spPr>
          <p:txBody>
            <a:bodyPr/>
            <a:lstStyle/>
            <a:p>
              <a:endParaRPr lang="zh-CN" altLang="zh-CN">
                <a:solidFill>
                  <a:srgbClr val="000000"/>
                </a:solidFill>
                <a:sym typeface="宋体" pitchFamily="2" charset="-122"/>
              </a:endParaRPr>
            </a:p>
          </p:txBody>
        </p:sp>
      </p:grpSp>
      <p:grpSp>
        <p:nvGrpSpPr>
          <p:cNvPr id="19" name="组合 18"/>
          <p:cNvGrpSpPr/>
          <p:nvPr/>
        </p:nvGrpSpPr>
        <p:grpSpPr>
          <a:xfrm>
            <a:off x="1600351" y="3384433"/>
            <a:ext cx="8111028" cy="2724686"/>
            <a:chOff x="1600351" y="3177351"/>
            <a:chExt cx="8111028" cy="2724686"/>
          </a:xfrm>
          <a:solidFill>
            <a:schemeClr val="bg1"/>
          </a:solidFill>
        </p:grpSpPr>
        <p:pic>
          <p:nvPicPr>
            <p:cNvPr id="20" name="Picture 74"/>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8530717" y="4329875"/>
              <a:ext cx="1180662" cy="1567213"/>
            </a:xfrm>
            <a:prstGeom prst="rect">
              <a:avLst/>
            </a:prstGeom>
            <a:noFill/>
            <a:ln>
              <a:noFill/>
            </a:ln>
            <a:extLst>
              <a:ext uri="{91240B29-F687-4F45-9708-019B960494DF}">
                <a14:hiddenLine xmlns:a14="http://schemas.microsoft.com/office/drawing/2010/main" w="9525" cmpd="sng">
                  <a:solidFill>
                    <a:srgbClr val="000000"/>
                  </a:solidFill>
                  <a:miter lim="800000"/>
                  <a:headEnd/>
                  <a:tailEnd/>
                </a14:hiddenLine>
              </a:ext>
            </a:extLst>
          </p:spPr>
        </p:pic>
        <p:sp>
          <p:nvSpPr>
            <p:cNvPr id="21" name="AutoShape 35" descr="Bild20"/>
            <p:cNvSpPr>
              <a:spLocks noChangeArrowheads="1"/>
            </p:cNvSpPr>
            <p:nvPr/>
          </p:nvSpPr>
          <p:spPr bwMode="auto">
            <a:xfrm>
              <a:off x="1600351" y="3177351"/>
              <a:ext cx="6953719" cy="2724686"/>
            </a:xfrm>
            <a:prstGeom prst="roundRect">
              <a:avLst>
                <a:gd name="adj" fmla="val 5556"/>
              </a:avLst>
            </a:prstGeom>
            <a:solidFill>
              <a:schemeClr val="accent2">
                <a:lumMod val="10000"/>
                <a:lumOff val="90000"/>
              </a:schemeClr>
            </a:solidFill>
            <a:ln w="25400" cap="flat" cmpd="sng">
              <a:solidFill>
                <a:schemeClr val="bg1"/>
              </a:solidFill>
              <a:bevel/>
              <a:headEnd/>
              <a:tailEnd/>
            </a:ln>
          </p:spPr>
          <p:txBody>
            <a:bodyPr lIns="108000" tIns="108000" rIns="36000" bIns="36000"/>
            <a:lstStyle/>
            <a:p>
              <a:endParaRPr lang="zh-CN" altLang="zh-CN">
                <a:solidFill>
                  <a:srgbClr val="000000"/>
                </a:solidFill>
              </a:endParaRPr>
            </a:p>
          </p:txBody>
        </p:sp>
      </p:grpSp>
      <p:sp>
        <p:nvSpPr>
          <p:cNvPr id="24" name="Rectangle 18"/>
          <p:cNvSpPr>
            <a:spLocks noChangeArrowheads="1"/>
          </p:cNvSpPr>
          <p:nvPr/>
        </p:nvSpPr>
        <p:spPr bwMode="auto">
          <a:xfrm>
            <a:off x="1905868" y="3708090"/>
            <a:ext cx="588230" cy="602936"/>
          </a:xfrm>
          <a:prstGeom prst="rect">
            <a:avLst/>
          </a:prstGeom>
          <a:solidFill>
            <a:schemeClr val="tx2"/>
          </a:solidFill>
          <a:ln w="9525" cmpd="sng">
            <a:noFill/>
            <a:miter lim="800000"/>
            <a:headEnd/>
            <a:tailEnd/>
          </a:ln>
        </p:spPr>
        <p:txBody>
          <a:bodyPr wrap="none" anchor="ctr"/>
          <a:lstStyle/>
          <a:p>
            <a:pPr algn="ctr"/>
            <a:r>
              <a:rPr lang="zh-CN" altLang="en-US" sz="2000" b="1">
                <a:solidFill>
                  <a:srgbClr val="F8F8F8"/>
                </a:solidFill>
                <a:sym typeface="宋体" pitchFamily="2" charset="-122"/>
              </a:rPr>
              <a:t>1</a:t>
            </a:r>
            <a:endParaRPr lang="zh-CN" altLang="en-US">
              <a:solidFill>
                <a:srgbClr val="F8F8F8"/>
              </a:solidFill>
            </a:endParaRPr>
          </a:p>
        </p:txBody>
      </p:sp>
      <p:sp>
        <p:nvSpPr>
          <p:cNvPr id="25" name="Rectangle 19"/>
          <p:cNvSpPr>
            <a:spLocks noChangeArrowheads="1"/>
          </p:cNvSpPr>
          <p:nvPr/>
        </p:nvSpPr>
        <p:spPr bwMode="auto">
          <a:xfrm>
            <a:off x="1905868" y="4444338"/>
            <a:ext cx="588230" cy="602936"/>
          </a:xfrm>
          <a:prstGeom prst="rect">
            <a:avLst/>
          </a:prstGeom>
          <a:solidFill>
            <a:schemeClr val="tx2"/>
          </a:solidFill>
          <a:ln w="9525" cmpd="sng">
            <a:noFill/>
            <a:miter lim="800000"/>
            <a:headEnd/>
            <a:tailEnd/>
          </a:ln>
        </p:spPr>
        <p:txBody>
          <a:bodyPr wrap="none" anchor="ctr"/>
          <a:lstStyle/>
          <a:p>
            <a:pPr algn="ctr"/>
            <a:r>
              <a:rPr lang="zh-CN" altLang="en-US" sz="2000" b="1">
                <a:solidFill>
                  <a:srgbClr val="F8F8F8"/>
                </a:solidFill>
                <a:sym typeface="宋体" pitchFamily="2" charset="-122"/>
              </a:rPr>
              <a:t>2</a:t>
            </a:r>
            <a:endParaRPr lang="zh-CN" altLang="en-US">
              <a:solidFill>
                <a:srgbClr val="F8F8F8"/>
              </a:solidFill>
            </a:endParaRPr>
          </a:p>
        </p:txBody>
      </p:sp>
      <p:sp>
        <p:nvSpPr>
          <p:cNvPr id="26" name="Rectangle 20"/>
          <p:cNvSpPr>
            <a:spLocks noChangeArrowheads="1"/>
          </p:cNvSpPr>
          <p:nvPr/>
        </p:nvSpPr>
        <p:spPr bwMode="auto">
          <a:xfrm>
            <a:off x="1905868" y="5175729"/>
            <a:ext cx="588230" cy="602936"/>
          </a:xfrm>
          <a:prstGeom prst="rect">
            <a:avLst/>
          </a:prstGeom>
          <a:solidFill>
            <a:schemeClr val="tx2"/>
          </a:solidFill>
          <a:ln w="9525" cmpd="sng">
            <a:noFill/>
            <a:miter lim="800000"/>
            <a:headEnd/>
            <a:tailEnd/>
          </a:ln>
        </p:spPr>
        <p:txBody>
          <a:bodyPr wrap="none" anchor="ctr"/>
          <a:lstStyle/>
          <a:p>
            <a:pPr algn="ctr"/>
            <a:r>
              <a:rPr lang="zh-CN" altLang="en-US" sz="2000" b="1">
                <a:solidFill>
                  <a:srgbClr val="F8F8F8"/>
                </a:solidFill>
                <a:sym typeface="宋体" pitchFamily="2" charset="-122"/>
              </a:rPr>
              <a:t>3</a:t>
            </a:r>
            <a:endParaRPr lang="zh-CN" altLang="en-US">
              <a:solidFill>
                <a:srgbClr val="F8F8F8"/>
              </a:solidFill>
            </a:endParaRPr>
          </a:p>
        </p:txBody>
      </p:sp>
      <p:sp>
        <p:nvSpPr>
          <p:cNvPr id="31" name="Rectangle 27"/>
          <p:cNvSpPr>
            <a:spLocks noChangeArrowheads="1"/>
          </p:cNvSpPr>
          <p:nvPr/>
        </p:nvSpPr>
        <p:spPr bwMode="auto">
          <a:xfrm>
            <a:off x="2554314" y="3708090"/>
            <a:ext cx="5632299" cy="602936"/>
          </a:xfrm>
          <a:prstGeom prst="rect">
            <a:avLst/>
          </a:prstGeom>
          <a:solidFill>
            <a:schemeClr val="bg1"/>
          </a:solidFill>
          <a:ln w="9525" cap="flat" cmpd="sng">
            <a:noFill/>
            <a:bevel/>
            <a:headEnd/>
            <a:tailEnd/>
          </a:ln>
        </p:spPr>
        <p:txBody>
          <a:bodyPr wrap="none" anchor="ctr"/>
          <a:lstStyle/>
          <a:p>
            <a:r>
              <a:rPr lang="zh-CN" altLang="en-US" dirty="0" smtClean="0">
                <a:solidFill>
                  <a:srgbClr val="F8F8F8"/>
                </a:solidFill>
                <a:latin typeface="+mn-ea"/>
                <a:ea typeface="+mn-ea"/>
              </a:rPr>
              <a:t>请输入您的文字</a:t>
            </a:r>
            <a:endParaRPr lang="zh-CN" altLang="en-US" dirty="0">
              <a:solidFill>
                <a:srgbClr val="F8F8F8"/>
              </a:solidFill>
              <a:latin typeface="+mn-ea"/>
              <a:ea typeface="+mn-ea"/>
            </a:endParaRPr>
          </a:p>
        </p:txBody>
      </p:sp>
      <p:sp>
        <p:nvSpPr>
          <p:cNvPr id="32" name="Rectangle 28"/>
          <p:cNvSpPr>
            <a:spLocks noChangeArrowheads="1"/>
          </p:cNvSpPr>
          <p:nvPr/>
        </p:nvSpPr>
        <p:spPr bwMode="auto">
          <a:xfrm>
            <a:off x="2554314" y="4444338"/>
            <a:ext cx="5632299" cy="602936"/>
          </a:xfrm>
          <a:prstGeom prst="rect">
            <a:avLst/>
          </a:prstGeom>
          <a:solidFill>
            <a:schemeClr val="bg1"/>
          </a:solidFill>
          <a:ln w="9525" cap="flat" cmpd="sng">
            <a:noFill/>
            <a:bevel/>
            <a:headEnd/>
            <a:tailEnd/>
          </a:ln>
        </p:spPr>
        <p:txBody>
          <a:bodyPr wrap="none" anchor="ctr"/>
          <a:lstStyle/>
          <a:p>
            <a:r>
              <a:rPr lang="zh-CN" altLang="en-US" dirty="0">
                <a:solidFill>
                  <a:srgbClr val="F8F8F8"/>
                </a:solidFill>
                <a:latin typeface="+mn-ea"/>
                <a:ea typeface="+mn-ea"/>
              </a:rPr>
              <a:t>请输入您的文字</a:t>
            </a:r>
          </a:p>
        </p:txBody>
      </p:sp>
      <p:sp>
        <p:nvSpPr>
          <p:cNvPr id="33" name="Rectangle 29"/>
          <p:cNvSpPr>
            <a:spLocks noChangeArrowheads="1"/>
          </p:cNvSpPr>
          <p:nvPr/>
        </p:nvSpPr>
        <p:spPr bwMode="auto">
          <a:xfrm>
            <a:off x="2554314" y="5175729"/>
            <a:ext cx="5632299" cy="602936"/>
          </a:xfrm>
          <a:prstGeom prst="rect">
            <a:avLst/>
          </a:prstGeom>
          <a:solidFill>
            <a:schemeClr val="bg1"/>
          </a:solidFill>
          <a:ln w="9525" cap="flat" cmpd="sng">
            <a:noFill/>
            <a:bevel/>
            <a:headEnd/>
            <a:tailEnd/>
          </a:ln>
        </p:spPr>
        <p:txBody>
          <a:bodyPr wrap="none" anchor="ctr"/>
          <a:lstStyle/>
          <a:p>
            <a:r>
              <a:rPr lang="zh-CN" altLang="en-US" dirty="0">
                <a:solidFill>
                  <a:srgbClr val="F8F8F8"/>
                </a:solidFill>
                <a:latin typeface="+mn-ea"/>
                <a:ea typeface="+mn-ea"/>
              </a:rPr>
              <a:t>请输入您的文字</a:t>
            </a:r>
          </a:p>
        </p:txBody>
      </p:sp>
      <p:sp>
        <p:nvSpPr>
          <p:cNvPr id="34" name="Rectangle 37"/>
          <p:cNvSpPr>
            <a:spLocks noChangeArrowheads="1"/>
          </p:cNvSpPr>
          <p:nvPr/>
        </p:nvSpPr>
        <p:spPr bwMode="auto">
          <a:xfrm>
            <a:off x="911144" y="1896273"/>
            <a:ext cx="5262979"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none">
            <a:spAutoFit/>
          </a:bodyPr>
          <a:lstStyle/>
          <a:p>
            <a:pPr>
              <a:lnSpc>
                <a:spcPct val="130000"/>
              </a:lnSpc>
            </a:pPr>
            <a:r>
              <a:rPr lang="zh-CN" altLang="en-US" dirty="0">
                <a:solidFill>
                  <a:schemeClr val="accent2"/>
                </a:solidFill>
                <a:latin typeface="微软雅黑" pitchFamily="34" charset="-122"/>
                <a:ea typeface="微软雅黑" pitchFamily="34" charset="-122"/>
              </a:rPr>
              <a:t>这里输入文字这里输入文字这里输入文字这里</a:t>
            </a:r>
            <a:r>
              <a:rPr lang="zh-CN" altLang="en-US" dirty="0" smtClean="0">
                <a:solidFill>
                  <a:schemeClr val="accent2"/>
                </a:solidFill>
                <a:latin typeface="微软雅黑" pitchFamily="34" charset="-122"/>
                <a:ea typeface="微软雅黑" pitchFamily="34" charset="-122"/>
              </a:rPr>
              <a:t>输入</a:t>
            </a:r>
            <a:endParaRPr lang="en-US" altLang="zh-CN" dirty="0" smtClean="0">
              <a:solidFill>
                <a:schemeClr val="accent2"/>
              </a:solidFill>
              <a:latin typeface="微软雅黑" pitchFamily="34" charset="-122"/>
              <a:ea typeface="微软雅黑" pitchFamily="34" charset="-122"/>
            </a:endParaRPr>
          </a:p>
          <a:p>
            <a:pPr>
              <a:lnSpc>
                <a:spcPct val="130000"/>
              </a:lnSpc>
            </a:pPr>
            <a:r>
              <a:rPr lang="zh-CN" altLang="en-US" dirty="0" smtClean="0">
                <a:solidFill>
                  <a:schemeClr val="accent2"/>
                </a:solidFill>
                <a:latin typeface="微软雅黑" pitchFamily="34" charset="-122"/>
                <a:ea typeface="微软雅黑" pitchFamily="34" charset="-122"/>
              </a:rPr>
              <a:t>这里</a:t>
            </a:r>
            <a:r>
              <a:rPr lang="zh-CN" altLang="en-US" dirty="0">
                <a:solidFill>
                  <a:schemeClr val="accent2"/>
                </a:solidFill>
                <a:latin typeface="微软雅黑" pitchFamily="34" charset="-122"/>
                <a:ea typeface="微软雅黑" pitchFamily="34" charset="-122"/>
              </a:rPr>
              <a:t>输入文字这里输入文字这里输入文字这里</a:t>
            </a:r>
            <a:r>
              <a:rPr lang="zh-CN" altLang="en-US" dirty="0" smtClean="0">
                <a:solidFill>
                  <a:schemeClr val="accent2"/>
                </a:solidFill>
                <a:latin typeface="微软雅黑" pitchFamily="34" charset="-122"/>
                <a:ea typeface="微软雅黑" pitchFamily="34" charset="-122"/>
              </a:rPr>
              <a:t>输入</a:t>
            </a:r>
            <a:endParaRPr lang="en-US" altLang="zh-CN" dirty="0" smtClean="0">
              <a:solidFill>
                <a:schemeClr val="accent2"/>
              </a:solidFill>
              <a:latin typeface="微软雅黑" pitchFamily="34" charset="-122"/>
              <a:ea typeface="微软雅黑" pitchFamily="34" charset="-122"/>
            </a:endParaRPr>
          </a:p>
          <a:p>
            <a:pPr>
              <a:lnSpc>
                <a:spcPct val="130000"/>
              </a:lnSpc>
            </a:pPr>
            <a:r>
              <a:rPr lang="zh-CN" altLang="en-US" dirty="0" smtClean="0">
                <a:solidFill>
                  <a:schemeClr val="accent2"/>
                </a:solidFill>
                <a:latin typeface="微软雅黑" pitchFamily="34" charset="-122"/>
                <a:ea typeface="微软雅黑" pitchFamily="34" charset="-122"/>
              </a:rPr>
              <a:t>文字</a:t>
            </a:r>
            <a:r>
              <a:rPr lang="zh-CN" altLang="en-US" dirty="0">
                <a:solidFill>
                  <a:schemeClr val="accent2"/>
                </a:solidFill>
                <a:latin typeface="微软雅黑" pitchFamily="34" charset="-122"/>
                <a:ea typeface="微软雅黑" pitchFamily="34" charset="-122"/>
              </a:rPr>
              <a:t>这里输入文字</a:t>
            </a:r>
          </a:p>
          <a:p>
            <a:pPr>
              <a:lnSpc>
                <a:spcPct val="130000"/>
              </a:lnSpc>
            </a:pPr>
            <a:endParaRPr lang="zh-CN" altLang="en-US" dirty="0">
              <a:solidFill>
                <a:schemeClr val="accent2"/>
              </a:solidFill>
              <a:latin typeface="微软雅黑" pitchFamily="34" charset="-122"/>
              <a:ea typeface="微软雅黑" pitchFamily="34" charset="-122"/>
            </a:endParaRPr>
          </a:p>
        </p:txBody>
      </p:sp>
      <p:sp>
        <p:nvSpPr>
          <p:cNvPr id="22" name="TextBox 21"/>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3.1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8"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214156323"/>
      </p:ext>
    </p:extLst>
  </p:cSld>
  <p:clrMapOvr>
    <a:masterClrMapping/>
  </p:clrMapOvr>
  <mc:AlternateContent xmlns:mc="http://schemas.openxmlformats.org/markup-compatibility/2006" xmlns:p14="http://schemas.microsoft.com/office/powerpoint/2010/main">
    <mc:Choice Requires="p14">
      <p:transition spd="slow" p14:dur="800" advTm="6410">
        <p14:switch dir="r"/>
      </p:transition>
    </mc:Choice>
    <mc:Fallback xmlns="">
      <p:transition spd="slow" advTm="641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33333">
                                          <p:cBhvr additive="base">
                                            <p:cTn id="7" dur="300" fill="hold"/>
                                            <p:tgtEl>
                                              <p:spTgt spid="28"/>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4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2"/>
                                            </p:tgtEl>
                                            <p:attrNameLst>
                                              <p:attrName>ppt_y</p:attrName>
                                            </p:attrNameLst>
                                          </p:cBhvr>
                                          <p:tavLst>
                                            <p:tav tm="0">
                                              <p:val>
                                                <p:strVal val="#ppt_y"/>
                                              </p:val>
                                            </p:tav>
                                            <p:tav tm="100000">
                                              <p:val>
                                                <p:strVal val="#ppt_y"/>
                                              </p:val>
                                            </p:tav>
                                          </p:tavLst>
                                        </p:anim>
                                        <p:anim calcmode="lin" valueType="num">
                                          <p:cBhvr>
                                            <p:cTn id="13" dur="4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2"/>
                                            </p:tgtEl>
                                          </p:cBhvr>
                                        </p:animEffect>
                                      </p:childTnLst>
                                    </p:cTn>
                                  </p:par>
                                </p:childTnLst>
                              </p:cTn>
                            </p:par>
                            <p:par>
                              <p:cTn id="16" fill="hold">
                                <p:stCondLst>
                                  <p:cond delay="760"/>
                                </p:stCondLst>
                                <p:childTnLst>
                                  <p:par>
                                    <p:cTn id="17" presetID="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par>
                              <p:cTn id="21" fill="hold">
                                <p:stCondLst>
                                  <p:cond delay="126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760"/>
                                </p:stCondLst>
                                <p:childTnLst>
                                  <p:par>
                                    <p:cTn id="28" presetID="22" presetClass="entr" presetSubtype="8"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226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par>
                              <p:cTn id="35" fill="hold">
                                <p:stCondLst>
                                  <p:cond delay="276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26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3760"/>
                                </p:stCondLst>
                                <p:childTnLst>
                                  <p:par>
                                    <p:cTn id="44" presetID="22" presetClass="entr" presetSubtype="8" fill="hold" grpId="0" nodeType="afterEffect">
                                      <p:stCondLst>
                                        <p:cond delay="0"/>
                                      </p:stCondLst>
                                      <p:iterate type="lt">
                                        <p:tmPct val="0"/>
                                      </p:iterate>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childTnLst>
                              </p:cTn>
                            </p:par>
                            <p:par>
                              <p:cTn id="47" fill="hold">
                                <p:stCondLst>
                                  <p:cond delay="4260"/>
                                </p:stCondLst>
                                <p:childTnLst>
                                  <p:par>
                                    <p:cTn id="48" presetID="10"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par>
                              <p:cTn id="51" fill="hold">
                                <p:stCondLst>
                                  <p:cond delay="4760"/>
                                </p:stCondLst>
                                <p:childTnLst>
                                  <p:par>
                                    <p:cTn id="52" presetID="22" presetClass="entr" presetSubtype="8" fill="hold" grpId="0" nodeType="afterEffect">
                                      <p:stCondLst>
                                        <p:cond delay="0"/>
                                      </p:stCondLst>
                                      <p:iterate type="lt">
                                        <p:tmPct val="0"/>
                                      </p:iterate>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1" grpId="0" animBg="1"/>
          <p:bldP spid="32" grpId="0" animBg="1"/>
          <p:bldP spid="33" grpId="0" animBg="1"/>
          <p:bldP spid="34" grpId="0"/>
          <p:bldP spid="22" grpId="0"/>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300" fill="hold"/>
                                            <p:tgtEl>
                                              <p:spTgt spid="28"/>
                                            </p:tgtEl>
                                            <p:attrNameLst>
                                              <p:attrName>ppt_x</p:attrName>
                                            </p:attrNameLst>
                                          </p:cBhvr>
                                          <p:tavLst>
                                            <p:tav tm="0">
                                              <p:val>
                                                <p:strVal val="0-#ppt_w/2"/>
                                              </p:val>
                                            </p:tav>
                                            <p:tav tm="100000">
                                              <p:val>
                                                <p:strVal val="#ppt_x"/>
                                              </p:val>
                                            </p:tav>
                                          </p:tavLst>
                                        </p:anim>
                                        <p:anim calcmode="lin" valueType="num">
                                          <p:cBhvr additive="base">
                                            <p:cTn id="8" dur="300" fill="hold"/>
                                            <p:tgtEl>
                                              <p:spTgt spid="2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4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2"/>
                                            </p:tgtEl>
                                            <p:attrNameLst>
                                              <p:attrName>ppt_y</p:attrName>
                                            </p:attrNameLst>
                                          </p:cBhvr>
                                          <p:tavLst>
                                            <p:tav tm="0">
                                              <p:val>
                                                <p:strVal val="#ppt_y"/>
                                              </p:val>
                                            </p:tav>
                                            <p:tav tm="100000">
                                              <p:val>
                                                <p:strVal val="#ppt_y"/>
                                              </p:val>
                                            </p:tav>
                                          </p:tavLst>
                                        </p:anim>
                                        <p:anim calcmode="lin" valueType="num">
                                          <p:cBhvr>
                                            <p:cTn id="13" dur="4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2"/>
                                            </p:tgtEl>
                                          </p:cBhvr>
                                        </p:animEffect>
                                      </p:childTnLst>
                                    </p:cTn>
                                  </p:par>
                                </p:childTnLst>
                              </p:cTn>
                            </p:par>
                            <p:par>
                              <p:cTn id="16" fill="hold">
                                <p:stCondLst>
                                  <p:cond delay="760"/>
                                </p:stCondLst>
                                <p:childTnLst>
                                  <p:par>
                                    <p:cTn id="17" presetID="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par>
                              <p:cTn id="21" fill="hold">
                                <p:stCondLst>
                                  <p:cond delay="126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760"/>
                                </p:stCondLst>
                                <p:childTnLst>
                                  <p:par>
                                    <p:cTn id="28" presetID="22" presetClass="entr" presetSubtype="8"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226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par>
                              <p:cTn id="35" fill="hold">
                                <p:stCondLst>
                                  <p:cond delay="276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26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3760"/>
                                </p:stCondLst>
                                <p:childTnLst>
                                  <p:par>
                                    <p:cTn id="44" presetID="22" presetClass="entr" presetSubtype="8" fill="hold" grpId="0" nodeType="afterEffect">
                                      <p:stCondLst>
                                        <p:cond delay="0"/>
                                      </p:stCondLst>
                                      <p:iterate type="lt">
                                        <p:tmPct val="0"/>
                                      </p:iterate>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childTnLst>
                              </p:cTn>
                            </p:par>
                            <p:par>
                              <p:cTn id="47" fill="hold">
                                <p:stCondLst>
                                  <p:cond delay="4260"/>
                                </p:stCondLst>
                                <p:childTnLst>
                                  <p:par>
                                    <p:cTn id="48" presetID="10"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par>
                              <p:cTn id="51" fill="hold">
                                <p:stCondLst>
                                  <p:cond delay="4760"/>
                                </p:stCondLst>
                                <p:childTnLst>
                                  <p:par>
                                    <p:cTn id="52" presetID="22" presetClass="entr" presetSubtype="8" fill="hold" grpId="0" nodeType="afterEffect">
                                      <p:stCondLst>
                                        <p:cond delay="0"/>
                                      </p:stCondLst>
                                      <p:iterate type="lt">
                                        <p:tmPct val="0"/>
                                      </p:iterate>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1" grpId="0" animBg="1"/>
          <p:bldP spid="32" grpId="0" animBg="1"/>
          <p:bldP spid="33" grpId="0" animBg="1"/>
          <p:bldP spid="34" grpId="0"/>
          <p:bldP spid="22" grpId="0"/>
          <p:bldP spid="28"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202387" y="258692"/>
            <a:ext cx="1210588" cy="400110"/>
          </a:xfrm>
          <a:prstGeom prst="rect">
            <a:avLst/>
          </a:prstGeom>
          <a:noFill/>
        </p:spPr>
        <p:txBody>
          <a:bodyPr wrap="none" rtlCol="0">
            <a:spAutoFit/>
          </a:bodyPr>
          <a:lstStyle/>
          <a:p>
            <a:r>
              <a:rPr lang="zh-CN" altLang="en-US" sz="2000" dirty="0" smtClean="0">
                <a:solidFill>
                  <a:srgbClr val="F8F8F8"/>
                </a:solidFill>
                <a:latin typeface="微软雅黑"/>
                <a:ea typeface="微软雅黑"/>
              </a:rPr>
              <a:t>简要说明</a:t>
            </a:r>
            <a:endParaRPr lang="zh-CN" altLang="en-US" sz="2000" dirty="0">
              <a:solidFill>
                <a:srgbClr val="F8F8F8"/>
              </a:solidFill>
              <a:latin typeface="微软雅黑"/>
              <a:ea typeface="微软雅黑"/>
            </a:endParaRPr>
          </a:p>
        </p:txBody>
      </p:sp>
      <p:sp>
        <p:nvSpPr>
          <p:cNvPr id="41"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18B8BA"/>
              </a:solidFill>
            </a:endParaRPr>
          </a:p>
        </p:txBody>
      </p:sp>
      <p:sp>
        <p:nvSpPr>
          <p:cNvPr id="40" name="TextBox 39"/>
          <p:cNvSpPr txBox="1"/>
          <p:nvPr/>
        </p:nvSpPr>
        <p:spPr>
          <a:xfrm>
            <a:off x="4593771" y="1603569"/>
            <a:ext cx="6689186" cy="1477328"/>
          </a:xfrm>
          <a:prstGeom prst="rect">
            <a:avLst/>
          </a:prstGeom>
          <a:noFill/>
        </p:spPr>
        <p:txBody>
          <a:bodyPr wrap="square" rtlCol="0">
            <a:spAutoFit/>
          </a:bodyPr>
          <a:lstStyle/>
          <a:p>
            <a:r>
              <a:rPr lang="zh-CN" altLang="en-US" b="1" dirty="0" smtClean="0">
                <a:solidFill>
                  <a:schemeClr val="accent2"/>
                </a:solidFill>
                <a:latin typeface="+mn-ea"/>
                <a:ea typeface="+mn-ea"/>
              </a:rPr>
              <a:t>看得见的精细</a:t>
            </a:r>
            <a:endParaRPr lang="en-US" altLang="zh-CN" b="1" dirty="0" smtClean="0">
              <a:solidFill>
                <a:schemeClr val="accent2"/>
              </a:solidFill>
              <a:latin typeface="+mn-ea"/>
              <a:ea typeface="+mn-ea"/>
            </a:endParaRPr>
          </a:p>
          <a:p>
            <a:r>
              <a:rPr lang="zh-CN" altLang="en-US" dirty="0">
                <a:solidFill>
                  <a:schemeClr val="accent2"/>
                </a:solidFill>
                <a:latin typeface="微软雅黑" pitchFamily="34" charset="-122"/>
                <a:ea typeface="微软雅黑" pitchFamily="34" charset="-122"/>
              </a:rPr>
              <a:t>本</a:t>
            </a:r>
            <a:r>
              <a:rPr lang="zh-CN" altLang="en-US" dirty="0" smtClean="0">
                <a:solidFill>
                  <a:schemeClr val="accent2"/>
                </a:solidFill>
                <a:latin typeface="微软雅黑" pitchFamily="34" charset="-122"/>
                <a:ea typeface="微软雅黑" pitchFamily="34" charset="-122"/>
              </a:rPr>
              <a:t>模板有两种主图案分别可用于学术类和职场类用途；颜色深沉但不呆板，元素的选择有寓意且不幼稚；版面设计在优先实用易用的原则上层次感分明，动感十足，</a:t>
            </a:r>
            <a:r>
              <a:rPr lang="zh-CN" altLang="en-US" b="1" dirty="0" smtClean="0">
                <a:solidFill>
                  <a:schemeClr val="accent2"/>
                </a:solidFill>
                <a:latin typeface="微软雅黑" pitchFamily="34" charset="-122"/>
                <a:ea typeface="微软雅黑" pitchFamily="34" charset="-122"/>
              </a:rPr>
              <a:t>封面、目录、过渡页、内页全部有创意的动画效果</a:t>
            </a:r>
            <a:r>
              <a:rPr lang="zh-CN" altLang="en-US" dirty="0" smtClean="0">
                <a:solidFill>
                  <a:schemeClr val="accent2"/>
                </a:solidFill>
                <a:latin typeface="微软雅黑" pitchFamily="34" charset="-122"/>
                <a:ea typeface="微软雅黑" pitchFamily="34" charset="-122"/>
              </a:rPr>
              <a:t>，符合职场及学术用途的</a:t>
            </a:r>
            <a:r>
              <a:rPr lang="zh-CN" altLang="en-US" dirty="0">
                <a:solidFill>
                  <a:schemeClr val="accent2"/>
                </a:solidFill>
                <a:latin typeface="微软雅黑" pitchFamily="34" charset="-122"/>
                <a:ea typeface="微软雅黑" pitchFamily="34" charset="-122"/>
              </a:rPr>
              <a:t>审美习惯</a:t>
            </a:r>
            <a:r>
              <a:rPr lang="zh-CN" altLang="en-US" dirty="0" smtClean="0">
                <a:solidFill>
                  <a:schemeClr val="accent2"/>
                </a:solidFill>
                <a:latin typeface="微软雅黑" pitchFamily="34" charset="-122"/>
                <a:ea typeface="微软雅黑" pitchFamily="34" charset="-122"/>
              </a:rPr>
              <a:t>。</a:t>
            </a:r>
            <a:endParaRPr lang="zh-CN" altLang="en-US" dirty="0">
              <a:solidFill>
                <a:schemeClr val="accent2"/>
              </a:solidFill>
              <a:latin typeface="微软雅黑" pitchFamily="34" charset="-122"/>
              <a:ea typeface="微软雅黑" pitchFamily="34" charset="-122"/>
            </a:endParaRPr>
          </a:p>
        </p:txBody>
      </p:sp>
      <p:sp>
        <p:nvSpPr>
          <p:cNvPr id="42" name="TextBox 41"/>
          <p:cNvSpPr txBox="1"/>
          <p:nvPr/>
        </p:nvSpPr>
        <p:spPr>
          <a:xfrm>
            <a:off x="4593771" y="3283560"/>
            <a:ext cx="6689186" cy="1200329"/>
          </a:xfrm>
          <a:prstGeom prst="rect">
            <a:avLst/>
          </a:prstGeom>
          <a:noFill/>
        </p:spPr>
        <p:txBody>
          <a:bodyPr wrap="square" rtlCol="0">
            <a:spAutoFit/>
          </a:bodyPr>
          <a:lstStyle/>
          <a:p>
            <a:r>
              <a:rPr lang="zh-CN" altLang="en-US" b="1" dirty="0" smtClean="0">
                <a:solidFill>
                  <a:schemeClr val="accent2"/>
                </a:solidFill>
                <a:latin typeface="+mn-ea"/>
                <a:ea typeface="+mn-ea"/>
              </a:rPr>
              <a:t>内容超值</a:t>
            </a:r>
            <a:endParaRPr lang="en-US" altLang="zh-CN" b="1" dirty="0" smtClean="0">
              <a:solidFill>
                <a:schemeClr val="accent2"/>
              </a:solidFill>
              <a:latin typeface="+mn-ea"/>
              <a:ea typeface="+mn-ea"/>
            </a:endParaRPr>
          </a:p>
          <a:p>
            <a:r>
              <a:rPr lang="zh-CN" altLang="en-US" dirty="0" smtClean="0">
                <a:solidFill>
                  <a:schemeClr val="accent2"/>
                </a:solidFill>
                <a:latin typeface="+mn-ea"/>
                <a:ea typeface="+mn-ea"/>
              </a:rPr>
              <a:t>漂亮的动态封面，各种精制的动态图形，包含各种逻辑关系图、图表、图文混排，让您制作</a:t>
            </a:r>
            <a:r>
              <a:rPr lang="en-US" altLang="zh-CN" dirty="0" smtClean="0">
                <a:solidFill>
                  <a:schemeClr val="accent2"/>
                </a:solidFill>
                <a:latin typeface="+mn-ea"/>
                <a:ea typeface="+mn-ea"/>
              </a:rPr>
              <a:t>PPT</a:t>
            </a:r>
            <a:r>
              <a:rPr lang="zh-CN" altLang="en-US" dirty="0" smtClean="0">
                <a:solidFill>
                  <a:schemeClr val="accent2"/>
                </a:solidFill>
                <a:latin typeface="+mn-ea"/>
                <a:ea typeface="+mn-ea"/>
              </a:rPr>
              <a:t>省时省力。所有图型均根据不同类型设有动画效果。封面目录过渡页更是有创意动画效果。</a:t>
            </a:r>
            <a:endParaRPr lang="en-US" altLang="zh-CN" b="1" dirty="0">
              <a:solidFill>
                <a:schemeClr val="accent2"/>
              </a:solidFill>
              <a:latin typeface="+mn-ea"/>
              <a:ea typeface="+mn-ea"/>
            </a:endParaRPr>
          </a:p>
        </p:txBody>
      </p:sp>
      <p:sp>
        <p:nvSpPr>
          <p:cNvPr id="43" name="TextBox 42"/>
          <p:cNvSpPr txBox="1"/>
          <p:nvPr/>
        </p:nvSpPr>
        <p:spPr>
          <a:xfrm>
            <a:off x="4658221" y="4715822"/>
            <a:ext cx="6624736" cy="923330"/>
          </a:xfrm>
          <a:prstGeom prst="rect">
            <a:avLst/>
          </a:prstGeom>
          <a:noFill/>
        </p:spPr>
        <p:txBody>
          <a:bodyPr wrap="square" rtlCol="0">
            <a:spAutoFit/>
          </a:bodyPr>
          <a:lstStyle/>
          <a:p>
            <a:r>
              <a:rPr lang="zh-CN" altLang="en-US" b="1" dirty="0" smtClean="0">
                <a:solidFill>
                  <a:schemeClr val="accent2"/>
                </a:solidFill>
                <a:latin typeface="+mn-ea"/>
                <a:ea typeface="+mn-ea"/>
              </a:rPr>
              <a:t>条理清楚</a:t>
            </a:r>
            <a:endParaRPr lang="en-US" altLang="zh-CN" b="1" dirty="0" smtClean="0">
              <a:solidFill>
                <a:schemeClr val="accent2"/>
              </a:solidFill>
              <a:latin typeface="+mn-ea"/>
              <a:ea typeface="+mn-ea"/>
            </a:endParaRPr>
          </a:p>
          <a:p>
            <a:pPr algn="just"/>
            <a:r>
              <a:rPr lang="zh-CN" altLang="en-US" dirty="0">
                <a:solidFill>
                  <a:schemeClr val="accent2"/>
                </a:solidFill>
                <a:latin typeface="微软雅黑" pitchFamily="34" charset="-122"/>
                <a:ea typeface="微软雅黑" pitchFamily="34" charset="-122"/>
              </a:rPr>
              <a:t>模板规划出了封面</a:t>
            </a:r>
            <a:r>
              <a:rPr lang="zh-CN" altLang="en-US" dirty="0" smtClean="0">
                <a:solidFill>
                  <a:schemeClr val="accent2"/>
                </a:solidFill>
                <a:latin typeface="微软雅黑" pitchFamily="34" charset="-122"/>
                <a:ea typeface="微软雅黑" pitchFamily="34" charset="-122"/>
              </a:rPr>
              <a:t>、前言、目录</a:t>
            </a:r>
            <a:r>
              <a:rPr lang="zh-CN" altLang="en-US" dirty="0">
                <a:solidFill>
                  <a:schemeClr val="accent2"/>
                </a:solidFill>
                <a:latin typeface="微软雅黑" pitchFamily="34" charset="-122"/>
                <a:ea typeface="微软雅黑" pitchFamily="34" charset="-122"/>
              </a:rPr>
              <a:t>页、过渡页、内容页，让您制起</a:t>
            </a:r>
            <a:r>
              <a:rPr lang="en-US" altLang="zh-CN" dirty="0">
                <a:solidFill>
                  <a:schemeClr val="accent2"/>
                </a:solidFill>
                <a:latin typeface="微软雅黑" pitchFamily="34" charset="-122"/>
                <a:ea typeface="微软雅黑" pitchFamily="34" charset="-122"/>
              </a:rPr>
              <a:t>PPT</a:t>
            </a:r>
            <a:r>
              <a:rPr lang="zh-CN" altLang="en-US" dirty="0">
                <a:solidFill>
                  <a:schemeClr val="accent2"/>
                </a:solidFill>
                <a:latin typeface="微软雅黑" pitchFamily="34" charset="-122"/>
                <a:ea typeface="微软雅黑" pitchFamily="34" charset="-122"/>
              </a:rPr>
              <a:t>条理清楚，节省时间。</a:t>
            </a:r>
            <a:endParaRPr lang="en-US" altLang="zh-CN" dirty="0">
              <a:solidFill>
                <a:schemeClr val="accent2"/>
              </a:solidFill>
              <a:latin typeface="微软雅黑" pitchFamily="34" charset="-122"/>
              <a:ea typeface="微软雅黑" pitchFamily="34" charset="-122"/>
            </a:endParaRPr>
          </a:p>
        </p:txBody>
      </p:sp>
      <p:cxnSp>
        <p:nvCxnSpPr>
          <p:cNvPr id="46" name="直接连接符 45"/>
          <p:cNvCxnSpPr/>
          <p:nvPr/>
        </p:nvCxnSpPr>
        <p:spPr>
          <a:xfrm flipV="1">
            <a:off x="4593771" y="3187745"/>
            <a:ext cx="6689186" cy="26216"/>
          </a:xfrm>
          <a:prstGeom prst="line">
            <a:avLst/>
          </a:prstGeom>
          <a:noFill/>
          <a:ln w="9525" cap="flat" cmpd="sng" algn="ctr">
            <a:solidFill>
              <a:schemeClr val="accent2"/>
            </a:solidFill>
            <a:prstDash val="dash"/>
          </a:ln>
          <a:effectLst/>
        </p:spPr>
      </p:cxnSp>
      <p:cxnSp>
        <p:nvCxnSpPr>
          <p:cNvPr id="47" name="直接连接符 46"/>
          <p:cNvCxnSpPr/>
          <p:nvPr/>
        </p:nvCxnSpPr>
        <p:spPr>
          <a:xfrm>
            <a:off x="4593771" y="4627905"/>
            <a:ext cx="6833202" cy="0"/>
          </a:xfrm>
          <a:prstGeom prst="line">
            <a:avLst/>
          </a:prstGeom>
          <a:noFill/>
          <a:ln w="9525" cap="flat" cmpd="sng" algn="ctr">
            <a:solidFill>
              <a:schemeClr val="accent2"/>
            </a:solidFill>
            <a:prstDash val="dash"/>
          </a:ln>
          <a:effectLst/>
        </p:spPr>
      </p:cxnSp>
      <p:grpSp>
        <p:nvGrpSpPr>
          <p:cNvPr id="48" name="组合 47"/>
          <p:cNvGrpSpPr/>
          <p:nvPr/>
        </p:nvGrpSpPr>
        <p:grpSpPr>
          <a:xfrm>
            <a:off x="3506093" y="1961707"/>
            <a:ext cx="874557" cy="874557"/>
            <a:chOff x="5068579" y="1163938"/>
            <a:chExt cx="555066" cy="555066"/>
          </a:xfrm>
        </p:grpSpPr>
        <p:sp>
          <p:nvSpPr>
            <p:cNvPr id="72" name="椭圆 71"/>
            <p:cNvSpPr/>
            <p:nvPr/>
          </p:nvSpPr>
          <p:spPr>
            <a:xfrm>
              <a:off x="5068579" y="1163938"/>
              <a:ext cx="555066" cy="555066"/>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73"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p>
          </p:txBody>
        </p:sp>
      </p:grpSp>
      <p:grpSp>
        <p:nvGrpSpPr>
          <p:cNvPr id="74" name="组合 73"/>
          <p:cNvGrpSpPr/>
          <p:nvPr/>
        </p:nvGrpSpPr>
        <p:grpSpPr>
          <a:xfrm>
            <a:off x="3506147" y="3362633"/>
            <a:ext cx="873509" cy="873509"/>
            <a:chOff x="5068633" y="2251819"/>
            <a:chExt cx="554400" cy="554400"/>
          </a:xfrm>
        </p:grpSpPr>
        <p:sp>
          <p:nvSpPr>
            <p:cNvPr id="75" name="椭圆 74"/>
            <p:cNvSpPr/>
            <p:nvPr/>
          </p:nvSpPr>
          <p:spPr>
            <a:xfrm>
              <a:off x="5068633" y="2251819"/>
              <a:ext cx="554400" cy="554400"/>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76" name="Freeform 72"/>
            <p:cNvSpPr>
              <a:spLocks noEditPoints="1"/>
            </p:cNvSpPr>
            <p:nvPr/>
          </p:nvSpPr>
          <p:spPr bwMode="auto">
            <a:xfrm>
              <a:off x="5180447" y="2343925"/>
              <a:ext cx="369521" cy="37018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p>
          </p:txBody>
        </p:sp>
      </p:grpSp>
      <p:grpSp>
        <p:nvGrpSpPr>
          <p:cNvPr id="77" name="组合 76"/>
          <p:cNvGrpSpPr/>
          <p:nvPr/>
        </p:nvGrpSpPr>
        <p:grpSpPr>
          <a:xfrm>
            <a:off x="3506758" y="4762508"/>
            <a:ext cx="873509" cy="873509"/>
            <a:chOff x="5069244" y="3295756"/>
            <a:chExt cx="554400" cy="554400"/>
          </a:xfrm>
        </p:grpSpPr>
        <p:sp>
          <p:nvSpPr>
            <p:cNvPr id="78" name="椭圆 77"/>
            <p:cNvSpPr/>
            <p:nvPr/>
          </p:nvSpPr>
          <p:spPr>
            <a:xfrm>
              <a:off x="5069244" y="3295756"/>
              <a:ext cx="554400" cy="554400"/>
            </a:xfrm>
            <a:prstGeom prst="ellipse">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79" name="Freeform 13"/>
            <p:cNvSpPr>
              <a:spLocks noEditPoints="1"/>
            </p:cNvSpPr>
            <p:nvPr/>
          </p:nvSpPr>
          <p:spPr bwMode="auto">
            <a:xfrm>
              <a:off x="5230120" y="3374754"/>
              <a:ext cx="217568" cy="40103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p>
          </p:txBody>
        </p:sp>
      </p:grpSp>
      <p:cxnSp>
        <p:nvCxnSpPr>
          <p:cNvPr id="111" name="直接连接符 110"/>
          <p:cNvCxnSpPr/>
          <p:nvPr/>
        </p:nvCxnSpPr>
        <p:spPr>
          <a:xfrm>
            <a:off x="4593771" y="5828722"/>
            <a:ext cx="6833202" cy="0"/>
          </a:xfrm>
          <a:prstGeom prst="line">
            <a:avLst/>
          </a:prstGeom>
          <a:noFill/>
          <a:ln w="9525" cap="flat" cmpd="sng" algn="ctr">
            <a:solidFill>
              <a:schemeClr val="accent2"/>
            </a:solidFill>
            <a:prstDash val="dash"/>
          </a:ln>
          <a:effectLst/>
        </p:spPr>
      </p:cxnSp>
      <p:grpSp>
        <p:nvGrpSpPr>
          <p:cNvPr id="117" name="组合 116"/>
          <p:cNvGrpSpPr/>
          <p:nvPr/>
        </p:nvGrpSpPr>
        <p:grpSpPr>
          <a:xfrm>
            <a:off x="1201837" y="1546825"/>
            <a:ext cx="1865711" cy="4573916"/>
            <a:chOff x="10256838" y="1484313"/>
            <a:chExt cx="1163638" cy="2852737"/>
          </a:xfrm>
        </p:grpSpPr>
        <p:sp>
          <p:nvSpPr>
            <p:cNvPr id="118" name="Freeform 33"/>
            <p:cNvSpPr>
              <a:spLocks/>
            </p:cNvSpPr>
            <p:nvPr/>
          </p:nvSpPr>
          <p:spPr bwMode="auto">
            <a:xfrm>
              <a:off x="10591801" y="1736725"/>
              <a:ext cx="188913" cy="273050"/>
            </a:xfrm>
            <a:custGeom>
              <a:avLst/>
              <a:gdLst>
                <a:gd name="T0" fmla="*/ 0 w 132"/>
                <a:gd name="T1" fmla="*/ 83 h 190"/>
                <a:gd name="T2" fmla="*/ 5 w 132"/>
                <a:gd name="T3" fmla="*/ 7 h 190"/>
                <a:gd name="T4" fmla="*/ 90 w 132"/>
                <a:gd name="T5" fmla="*/ 44 h 190"/>
                <a:gd name="T6" fmla="*/ 124 w 132"/>
                <a:gd name="T7" fmla="*/ 131 h 190"/>
                <a:gd name="T8" fmla="*/ 62 w 132"/>
                <a:gd name="T9" fmla="*/ 190 h 190"/>
                <a:gd name="T10" fmla="*/ 0 w 132"/>
                <a:gd name="T11" fmla="*/ 83 h 190"/>
              </a:gdLst>
              <a:ahLst/>
              <a:cxnLst>
                <a:cxn ang="0">
                  <a:pos x="T0" y="T1"/>
                </a:cxn>
                <a:cxn ang="0">
                  <a:pos x="T2" y="T3"/>
                </a:cxn>
                <a:cxn ang="0">
                  <a:pos x="T4" y="T5"/>
                </a:cxn>
                <a:cxn ang="0">
                  <a:pos x="T6" y="T7"/>
                </a:cxn>
                <a:cxn ang="0">
                  <a:pos x="T8" y="T9"/>
                </a:cxn>
                <a:cxn ang="0">
                  <a:pos x="T10" y="T11"/>
                </a:cxn>
              </a:cxnLst>
              <a:rect l="0" t="0" r="r" b="b"/>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4"/>
            <p:cNvSpPr>
              <a:spLocks/>
            </p:cNvSpPr>
            <p:nvPr/>
          </p:nvSpPr>
          <p:spPr bwMode="auto">
            <a:xfrm>
              <a:off x="10456863" y="4075113"/>
              <a:ext cx="282575" cy="261937"/>
            </a:xfrm>
            <a:custGeom>
              <a:avLst/>
              <a:gdLst>
                <a:gd name="T0" fmla="*/ 27 w 196"/>
                <a:gd name="T1" fmla="*/ 16 h 182"/>
                <a:gd name="T2" fmla="*/ 16 w 196"/>
                <a:gd name="T3" fmla="*/ 102 h 182"/>
                <a:gd name="T4" fmla="*/ 11 w 196"/>
                <a:gd name="T5" fmla="*/ 126 h 182"/>
                <a:gd name="T6" fmla="*/ 38 w 196"/>
                <a:gd name="T7" fmla="*/ 126 h 182"/>
                <a:gd name="T8" fmla="*/ 129 w 196"/>
                <a:gd name="T9" fmla="*/ 174 h 182"/>
                <a:gd name="T10" fmla="*/ 196 w 196"/>
                <a:gd name="T11" fmla="*/ 153 h 182"/>
                <a:gd name="T12" fmla="*/ 161 w 196"/>
                <a:gd name="T13" fmla="*/ 96 h 182"/>
                <a:gd name="T14" fmla="*/ 121 w 196"/>
                <a:gd name="T15" fmla="*/ 16 h 182"/>
                <a:gd name="T16" fmla="*/ 27 w 196"/>
                <a:gd name="T17" fmla="*/ 1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35"/>
            <p:cNvSpPr>
              <a:spLocks/>
            </p:cNvSpPr>
            <p:nvPr/>
          </p:nvSpPr>
          <p:spPr bwMode="auto">
            <a:xfrm>
              <a:off x="11185526" y="2214563"/>
              <a:ext cx="234950" cy="152400"/>
            </a:xfrm>
            <a:custGeom>
              <a:avLst/>
              <a:gdLst>
                <a:gd name="T0" fmla="*/ 29 w 163"/>
                <a:gd name="T1" fmla="*/ 101 h 106"/>
                <a:gd name="T2" fmla="*/ 91 w 163"/>
                <a:gd name="T3" fmla="*/ 101 h 106"/>
                <a:gd name="T4" fmla="*/ 163 w 163"/>
                <a:gd name="T5" fmla="*/ 61 h 106"/>
                <a:gd name="T6" fmla="*/ 163 w 163"/>
                <a:gd name="T7" fmla="*/ 40 h 106"/>
                <a:gd name="T8" fmla="*/ 120 w 163"/>
                <a:gd name="T9" fmla="*/ 40 h 106"/>
                <a:gd name="T10" fmla="*/ 62 w 163"/>
                <a:gd name="T11" fmla="*/ 48 h 106"/>
                <a:gd name="T12" fmla="*/ 48 w 163"/>
                <a:gd name="T13" fmla="*/ 35 h 106"/>
                <a:gd name="T14" fmla="*/ 56 w 163"/>
                <a:gd name="T15" fmla="*/ 7 h 106"/>
                <a:gd name="T16" fmla="*/ 29 w 163"/>
                <a:gd name="T17" fmla="*/ 42 h 106"/>
                <a:gd name="T18" fmla="*/ 0 w 163"/>
                <a:gd name="T19" fmla="*/ 69 h 106"/>
                <a:gd name="T20" fmla="*/ 29 w 163"/>
                <a:gd name="T2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36"/>
            <p:cNvSpPr>
              <a:spLocks/>
            </p:cNvSpPr>
            <p:nvPr/>
          </p:nvSpPr>
          <p:spPr bwMode="auto">
            <a:xfrm>
              <a:off x="10599738" y="4027488"/>
              <a:ext cx="347663" cy="182562"/>
            </a:xfrm>
            <a:custGeom>
              <a:avLst/>
              <a:gdLst>
                <a:gd name="T0" fmla="*/ 22 w 241"/>
                <a:gd name="T1" fmla="*/ 99 h 127"/>
                <a:gd name="T2" fmla="*/ 118 w 241"/>
                <a:gd name="T3" fmla="*/ 126 h 127"/>
                <a:gd name="T4" fmla="*/ 228 w 241"/>
                <a:gd name="T5" fmla="*/ 126 h 127"/>
                <a:gd name="T6" fmla="*/ 201 w 241"/>
                <a:gd name="T7" fmla="*/ 99 h 127"/>
                <a:gd name="T8" fmla="*/ 126 w 241"/>
                <a:gd name="T9" fmla="*/ 72 h 127"/>
                <a:gd name="T10" fmla="*/ 57 w 241"/>
                <a:gd name="T11" fmla="*/ 0 h 127"/>
                <a:gd name="T12" fmla="*/ 5 w 241"/>
                <a:gd name="T13" fmla="*/ 10 h 127"/>
                <a:gd name="T14" fmla="*/ 22 w 241"/>
                <a:gd name="T15" fmla="*/ 99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37"/>
            <p:cNvSpPr>
              <a:spLocks/>
            </p:cNvSpPr>
            <p:nvPr/>
          </p:nvSpPr>
          <p:spPr bwMode="auto">
            <a:xfrm>
              <a:off x="10563226" y="2703513"/>
              <a:ext cx="322263" cy="1371600"/>
            </a:xfrm>
            <a:custGeom>
              <a:avLst/>
              <a:gdLst>
                <a:gd name="T0" fmla="*/ 20 w 224"/>
                <a:gd name="T1" fmla="*/ 954 h 954"/>
                <a:gd name="T2" fmla="*/ 91 w 224"/>
                <a:gd name="T3" fmla="*/ 933 h 954"/>
                <a:gd name="T4" fmla="*/ 91 w 224"/>
                <a:gd name="T5" fmla="*/ 901 h 954"/>
                <a:gd name="T6" fmla="*/ 75 w 224"/>
                <a:gd name="T7" fmla="*/ 873 h 954"/>
                <a:gd name="T8" fmla="*/ 84 w 224"/>
                <a:gd name="T9" fmla="*/ 842 h 954"/>
                <a:gd name="T10" fmla="*/ 70 w 224"/>
                <a:gd name="T11" fmla="*/ 816 h 954"/>
                <a:gd name="T12" fmla="*/ 94 w 224"/>
                <a:gd name="T13" fmla="*/ 796 h 954"/>
                <a:gd name="T14" fmla="*/ 81 w 224"/>
                <a:gd name="T15" fmla="*/ 750 h 954"/>
                <a:gd name="T16" fmla="*/ 94 w 224"/>
                <a:gd name="T17" fmla="*/ 668 h 954"/>
                <a:gd name="T18" fmla="*/ 103 w 224"/>
                <a:gd name="T19" fmla="*/ 613 h 954"/>
                <a:gd name="T20" fmla="*/ 101 w 224"/>
                <a:gd name="T21" fmla="*/ 605 h 954"/>
                <a:gd name="T22" fmla="*/ 132 w 224"/>
                <a:gd name="T23" fmla="*/ 580 h 954"/>
                <a:gd name="T24" fmla="*/ 123 w 224"/>
                <a:gd name="T25" fmla="*/ 545 h 954"/>
                <a:gd name="T26" fmla="*/ 143 w 224"/>
                <a:gd name="T27" fmla="*/ 503 h 954"/>
                <a:gd name="T28" fmla="*/ 213 w 224"/>
                <a:gd name="T29" fmla="*/ 156 h 954"/>
                <a:gd name="T30" fmla="*/ 214 w 224"/>
                <a:gd name="T31" fmla="*/ 0 h 954"/>
                <a:gd name="T32" fmla="*/ 143 w 224"/>
                <a:gd name="T33" fmla="*/ 18 h 954"/>
                <a:gd name="T34" fmla="*/ 101 w 224"/>
                <a:gd name="T35" fmla="*/ 66 h 954"/>
                <a:gd name="T36" fmla="*/ 31 w 224"/>
                <a:gd name="T37" fmla="*/ 279 h 954"/>
                <a:gd name="T38" fmla="*/ 40 w 224"/>
                <a:gd name="T39" fmla="*/ 477 h 954"/>
                <a:gd name="T40" fmla="*/ 7 w 224"/>
                <a:gd name="T41" fmla="*/ 640 h 954"/>
                <a:gd name="T42" fmla="*/ 7 w 224"/>
                <a:gd name="T43" fmla="*/ 879 h 954"/>
                <a:gd name="T44" fmla="*/ 20 w 224"/>
                <a:gd name="T45" fmla="*/ 95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38"/>
            <p:cNvSpPr>
              <a:spLocks/>
            </p:cNvSpPr>
            <p:nvPr/>
          </p:nvSpPr>
          <p:spPr bwMode="auto">
            <a:xfrm>
              <a:off x="10563226" y="2703513"/>
              <a:ext cx="307975" cy="1371600"/>
            </a:xfrm>
            <a:custGeom>
              <a:avLst/>
              <a:gdLst>
                <a:gd name="T0" fmla="*/ 214 w 214"/>
                <a:gd name="T1" fmla="*/ 0 h 954"/>
                <a:gd name="T2" fmla="*/ 143 w 214"/>
                <a:gd name="T3" fmla="*/ 18 h 954"/>
                <a:gd name="T4" fmla="*/ 101 w 214"/>
                <a:gd name="T5" fmla="*/ 66 h 954"/>
                <a:gd name="T6" fmla="*/ 31 w 214"/>
                <a:gd name="T7" fmla="*/ 279 h 954"/>
                <a:gd name="T8" fmla="*/ 40 w 214"/>
                <a:gd name="T9" fmla="*/ 477 h 954"/>
                <a:gd name="T10" fmla="*/ 7 w 214"/>
                <a:gd name="T11" fmla="*/ 640 h 954"/>
                <a:gd name="T12" fmla="*/ 7 w 214"/>
                <a:gd name="T13" fmla="*/ 879 h 954"/>
                <a:gd name="T14" fmla="*/ 20 w 214"/>
                <a:gd name="T15" fmla="*/ 954 h 954"/>
                <a:gd name="T16" fmla="*/ 91 w 214"/>
                <a:gd name="T17" fmla="*/ 933 h 954"/>
                <a:gd name="T18" fmla="*/ 93 w 214"/>
                <a:gd name="T19" fmla="*/ 919 h 954"/>
                <a:gd name="T20" fmla="*/ 62 w 214"/>
                <a:gd name="T21" fmla="*/ 887 h 954"/>
                <a:gd name="T22" fmla="*/ 76 w 214"/>
                <a:gd name="T23" fmla="*/ 875 h 954"/>
                <a:gd name="T24" fmla="*/ 75 w 214"/>
                <a:gd name="T25" fmla="*/ 873 h 954"/>
                <a:gd name="T26" fmla="*/ 85 w 214"/>
                <a:gd name="T27" fmla="*/ 854 h 954"/>
                <a:gd name="T28" fmla="*/ 55 w 214"/>
                <a:gd name="T29" fmla="*/ 810 h 954"/>
                <a:gd name="T30" fmla="*/ 73 w 214"/>
                <a:gd name="T31" fmla="*/ 814 h 954"/>
                <a:gd name="T32" fmla="*/ 94 w 214"/>
                <a:gd name="T33" fmla="*/ 796 h 954"/>
                <a:gd name="T34" fmla="*/ 93 w 214"/>
                <a:gd name="T35" fmla="*/ 794 h 954"/>
                <a:gd name="T36" fmla="*/ 55 w 214"/>
                <a:gd name="T37" fmla="*/ 773 h 954"/>
                <a:gd name="T38" fmla="*/ 40 w 214"/>
                <a:gd name="T39" fmla="*/ 716 h 954"/>
                <a:gd name="T40" fmla="*/ 82 w 214"/>
                <a:gd name="T41" fmla="*/ 757 h 954"/>
                <a:gd name="T42" fmla="*/ 66 w 214"/>
                <a:gd name="T43" fmla="*/ 675 h 954"/>
                <a:gd name="T44" fmla="*/ 87 w 214"/>
                <a:gd name="T45" fmla="*/ 714 h 954"/>
                <a:gd name="T46" fmla="*/ 93 w 214"/>
                <a:gd name="T47" fmla="*/ 671 h 954"/>
                <a:gd name="T48" fmla="*/ 66 w 214"/>
                <a:gd name="T49" fmla="*/ 608 h 954"/>
                <a:gd name="T50" fmla="*/ 78 w 214"/>
                <a:gd name="T51" fmla="*/ 558 h 954"/>
                <a:gd name="T52" fmla="*/ 106 w 214"/>
                <a:gd name="T53" fmla="*/ 600 h 954"/>
                <a:gd name="T54" fmla="*/ 132 w 214"/>
                <a:gd name="T55" fmla="*/ 580 h 954"/>
                <a:gd name="T56" fmla="*/ 78 w 214"/>
                <a:gd name="T57" fmla="*/ 519 h 954"/>
                <a:gd name="T58" fmla="*/ 93 w 214"/>
                <a:gd name="T59" fmla="*/ 491 h 954"/>
                <a:gd name="T60" fmla="*/ 140 w 214"/>
                <a:gd name="T61" fmla="*/ 510 h 954"/>
                <a:gd name="T62" fmla="*/ 143 w 214"/>
                <a:gd name="T63" fmla="*/ 504 h 954"/>
                <a:gd name="T64" fmla="*/ 94 w 214"/>
                <a:gd name="T65" fmla="*/ 448 h 954"/>
                <a:gd name="T66" fmla="*/ 143 w 214"/>
                <a:gd name="T67" fmla="*/ 295 h 954"/>
                <a:gd name="T68" fmla="*/ 212 w 214"/>
                <a:gd name="T69" fmla="*/ 153 h 954"/>
                <a:gd name="T70" fmla="*/ 214 w 214"/>
                <a:gd name="T71"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39"/>
            <p:cNvSpPr>
              <a:spLocks/>
            </p:cNvSpPr>
            <p:nvPr/>
          </p:nvSpPr>
          <p:spPr bwMode="auto">
            <a:xfrm>
              <a:off x="10394951" y="2676525"/>
              <a:ext cx="438150" cy="1462087"/>
            </a:xfrm>
            <a:custGeom>
              <a:avLst/>
              <a:gdLst>
                <a:gd name="T0" fmla="*/ 35 w 304"/>
                <a:gd name="T1" fmla="*/ 865 h 1016"/>
                <a:gd name="T2" fmla="*/ 61 w 304"/>
                <a:gd name="T3" fmla="*/ 1016 h 1016"/>
                <a:gd name="T4" fmla="*/ 121 w 304"/>
                <a:gd name="T5" fmla="*/ 1016 h 1016"/>
                <a:gd name="T6" fmla="*/ 164 w 304"/>
                <a:gd name="T7" fmla="*/ 988 h 1016"/>
                <a:gd name="T8" fmla="*/ 164 w 304"/>
                <a:gd name="T9" fmla="*/ 915 h 1016"/>
                <a:gd name="T10" fmla="*/ 147 w 304"/>
                <a:gd name="T11" fmla="*/ 856 h 1016"/>
                <a:gd name="T12" fmla="*/ 147 w 304"/>
                <a:gd name="T13" fmla="*/ 755 h 1016"/>
                <a:gd name="T14" fmla="*/ 160 w 304"/>
                <a:gd name="T15" fmla="*/ 587 h 1016"/>
                <a:gd name="T16" fmla="*/ 184 w 304"/>
                <a:gd name="T17" fmla="*/ 495 h 1016"/>
                <a:gd name="T18" fmla="*/ 184 w 304"/>
                <a:gd name="T19" fmla="*/ 385 h 1016"/>
                <a:gd name="T20" fmla="*/ 226 w 304"/>
                <a:gd name="T21" fmla="*/ 291 h 1016"/>
                <a:gd name="T22" fmla="*/ 283 w 304"/>
                <a:gd name="T23" fmla="*/ 108 h 1016"/>
                <a:gd name="T24" fmla="*/ 304 w 304"/>
                <a:gd name="T25" fmla="*/ 25 h 1016"/>
                <a:gd name="T26" fmla="*/ 177 w 304"/>
                <a:gd name="T27" fmla="*/ 5 h 1016"/>
                <a:gd name="T28" fmla="*/ 50 w 304"/>
                <a:gd name="T29" fmla="*/ 5 h 1016"/>
                <a:gd name="T30" fmla="*/ 13 w 304"/>
                <a:gd name="T31" fmla="*/ 162 h 1016"/>
                <a:gd name="T32" fmla="*/ 26 w 304"/>
                <a:gd name="T33" fmla="*/ 282 h 1016"/>
                <a:gd name="T34" fmla="*/ 30 w 304"/>
                <a:gd name="T35" fmla="*/ 346 h 1016"/>
                <a:gd name="T36" fmla="*/ 39 w 304"/>
                <a:gd name="T37" fmla="*/ 449 h 1016"/>
                <a:gd name="T38" fmla="*/ 12 w 304"/>
                <a:gd name="T39" fmla="*/ 521 h 1016"/>
                <a:gd name="T40" fmla="*/ 10 w 304"/>
                <a:gd name="T41" fmla="*/ 737 h 1016"/>
                <a:gd name="T42" fmla="*/ 35 w 304"/>
                <a:gd name="T43" fmla="*/ 86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40"/>
            <p:cNvSpPr>
              <a:spLocks/>
            </p:cNvSpPr>
            <p:nvPr/>
          </p:nvSpPr>
          <p:spPr bwMode="auto">
            <a:xfrm>
              <a:off x="10396538" y="3327400"/>
              <a:ext cx="238125" cy="811212"/>
            </a:xfrm>
            <a:custGeom>
              <a:avLst/>
              <a:gdLst>
                <a:gd name="T0" fmla="*/ 165 w 165"/>
                <a:gd name="T1" fmla="*/ 57 h 564"/>
                <a:gd name="T2" fmla="*/ 38 w 165"/>
                <a:gd name="T3" fmla="*/ 0 h 564"/>
                <a:gd name="T4" fmla="*/ 11 w 165"/>
                <a:gd name="T5" fmla="*/ 69 h 564"/>
                <a:gd name="T6" fmla="*/ 8 w 165"/>
                <a:gd name="T7" fmla="*/ 279 h 564"/>
                <a:gd name="T8" fmla="*/ 8 w 165"/>
                <a:gd name="T9" fmla="*/ 281 h 564"/>
                <a:gd name="T10" fmla="*/ 8 w 165"/>
                <a:gd name="T11" fmla="*/ 282 h 564"/>
                <a:gd name="T12" fmla="*/ 8 w 165"/>
                <a:gd name="T13" fmla="*/ 283 h 564"/>
                <a:gd name="T14" fmla="*/ 9 w 165"/>
                <a:gd name="T15" fmla="*/ 285 h 564"/>
                <a:gd name="T16" fmla="*/ 34 w 165"/>
                <a:gd name="T17" fmla="*/ 413 h 564"/>
                <a:gd name="T18" fmla="*/ 56 w 165"/>
                <a:gd name="T19" fmla="*/ 561 h 564"/>
                <a:gd name="T20" fmla="*/ 57 w 165"/>
                <a:gd name="T21" fmla="*/ 560 h 564"/>
                <a:gd name="T22" fmla="*/ 60 w 165"/>
                <a:gd name="T23" fmla="*/ 564 h 564"/>
                <a:gd name="T24" fmla="*/ 120 w 165"/>
                <a:gd name="T25" fmla="*/ 564 h 564"/>
                <a:gd name="T26" fmla="*/ 159 w 165"/>
                <a:gd name="T27" fmla="*/ 539 h 564"/>
                <a:gd name="T28" fmla="*/ 138 w 165"/>
                <a:gd name="T29" fmla="*/ 504 h 564"/>
                <a:gd name="T30" fmla="*/ 74 w 165"/>
                <a:gd name="T31" fmla="*/ 504 h 564"/>
                <a:gd name="T32" fmla="*/ 163 w 165"/>
                <a:gd name="T33" fmla="*/ 463 h 564"/>
                <a:gd name="T34" fmla="*/ 50 w 165"/>
                <a:gd name="T35" fmla="*/ 479 h 564"/>
                <a:gd name="T36" fmla="*/ 51 w 165"/>
                <a:gd name="T37" fmla="*/ 414 h 564"/>
                <a:gd name="T38" fmla="*/ 93 w 165"/>
                <a:gd name="T39" fmla="*/ 440 h 564"/>
                <a:gd name="T40" fmla="*/ 53 w 165"/>
                <a:gd name="T41" fmla="*/ 371 h 564"/>
                <a:gd name="T42" fmla="*/ 93 w 165"/>
                <a:gd name="T43" fmla="*/ 380 h 564"/>
                <a:gd name="T44" fmla="*/ 51 w 165"/>
                <a:gd name="T45" fmla="*/ 339 h 564"/>
                <a:gd name="T46" fmla="*/ 93 w 165"/>
                <a:gd name="T47" fmla="*/ 296 h 564"/>
                <a:gd name="T48" fmla="*/ 79 w 165"/>
                <a:gd name="T49" fmla="*/ 243 h 564"/>
                <a:gd name="T50" fmla="*/ 40 w 165"/>
                <a:gd name="T51" fmla="*/ 234 h 564"/>
                <a:gd name="T52" fmla="*/ 42 w 165"/>
                <a:gd name="T53" fmla="*/ 225 h 564"/>
                <a:gd name="T54" fmla="*/ 93 w 165"/>
                <a:gd name="T55" fmla="*/ 154 h 564"/>
                <a:gd name="T56" fmla="*/ 37 w 165"/>
                <a:gd name="T57" fmla="*/ 154 h 564"/>
                <a:gd name="T58" fmla="*/ 108 w 165"/>
                <a:gd name="T59" fmla="*/ 110 h 564"/>
                <a:gd name="T60" fmla="*/ 90 w 165"/>
                <a:gd name="T61" fmla="*/ 99 h 564"/>
                <a:gd name="T62" fmla="*/ 37 w 165"/>
                <a:gd name="T63" fmla="*/ 90 h 564"/>
                <a:gd name="T64" fmla="*/ 74 w 165"/>
                <a:gd name="T65" fmla="*/ 81 h 564"/>
                <a:gd name="T66" fmla="*/ 40 w 165"/>
                <a:gd name="T67" fmla="*/ 57 h 564"/>
                <a:gd name="T68" fmla="*/ 165 w 165"/>
                <a:gd name="T69" fmla="*/ 5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41"/>
            <p:cNvSpPr>
              <a:spLocks/>
            </p:cNvSpPr>
            <p:nvPr/>
          </p:nvSpPr>
          <p:spPr bwMode="auto">
            <a:xfrm>
              <a:off x="10380663" y="2678113"/>
              <a:ext cx="452438" cy="608012"/>
            </a:xfrm>
            <a:custGeom>
              <a:avLst/>
              <a:gdLst>
                <a:gd name="T0" fmla="*/ 187 w 314"/>
                <a:gd name="T1" fmla="*/ 4 h 422"/>
                <a:gd name="T2" fmla="*/ 60 w 314"/>
                <a:gd name="T3" fmla="*/ 4 h 422"/>
                <a:gd name="T4" fmla="*/ 7 w 314"/>
                <a:gd name="T5" fmla="*/ 146 h 422"/>
                <a:gd name="T6" fmla="*/ 9 w 314"/>
                <a:gd name="T7" fmla="*/ 267 h 422"/>
                <a:gd name="T8" fmla="*/ 18 w 314"/>
                <a:gd name="T9" fmla="*/ 349 h 422"/>
                <a:gd name="T10" fmla="*/ 46 w 314"/>
                <a:gd name="T11" fmla="*/ 422 h 422"/>
                <a:gd name="T12" fmla="*/ 104 w 314"/>
                <a:gd name="T13" fmla="*/ 337 h 422"/>
                <a:gd name="T14" fmla="*/ 62 w 314"/>
                <a:gd name="T15" fmla="*/ 353 h 422"/>
                <a:gd name="T16" fmla="*/ 89 w 314"/>
                <a:gd name="T17" fmla="*/ 209 h 422"/>
                <a:gd name="T18" fmla="*/ 104 w 314"/>
                <a:gd name="T19" fmla="*/ 99 h 422"/>
                <a:gd name="T20" fmla="*/ 236 w 314"/>
                <a:gd name="T21" fmla="*/ 99 h 422"/>
                <a:gd name="T22" fmla="*/ 288 w 314"/>
                <a:gd name="T23" fmla="*/ 119 h 422"/>
                <a:gd name="T24" fmla="*/ 293 w 314"/>
                <a:gd name="T25" fmla="*/ 107 h 422"/>
                <a:gd name="T26" fmla="*/ 314 w 314"/>
                <a:gd name="T27" fmla="*/ 24 h 422"/>
                <a:gd name="T28" fmla="*/ 187 w 314"/>
                <a:gd name="T29" fmla="*/ 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42"/>
            <p:cNvSpPr>
              <a:spLocks/>
            </p:cNvSpPr>
            <p:nvPr/>
          </p:nvSpPr>
          <p:spPr bwMode="auto">
            <a:xfrm>
              <a:off x="10531476" y="2614613"/>
              <a:ext cx="339725" cy="120650"/>
            </a:xfrm>
            <a:custGeom>
              <a:avLst/>
              <a:gdLst>
                <a:gd name="T0" fmla="*/ 0 w 236"/>
                <a:gd name="T1" fmla="*/ 39 h 83"/>
                <a:gd name="T2" fmla="*/ 191 w 236"/>
                <a:gd name="T3" fmla="*/ 81 h 83"/>
                <a:gd name="T4" fmla="*/ 236 w 236"/>
                <a:gd name="T5" fmla="*/ 61 h 83"/>
                <a:gd name="T6" fmla="*/ 230 w 236"/>
                <a:gd name="T7" fmla="*/ 17 h 83"/>
                <a:gd name="T8" fmla="*/ 9 w 236"/>
                <a:gd name="T9" fmla="*/ 0 h 83"/>
                <a:gd name="T10" fmla="*/ 0 w 236"/>
                <a:gd name="T11" fmla="*/ 39 h 83"/>
              </a:gdLst>
              <a:ahLst/>
              <a:cxnLst>
                <a:cxn ang="0">
                  <a:pos x="T0" y="T1"/>
                </a:cxn>
                <a:cxn ang="0">
                  <a:pos x="T2" y="T3"/>
                </a:cxn>
                <a:cxn ang="0">
                  <a:pos x="T4" y="T5"/>
                </a:cxn>
                <a:cxn ang="0">
                  <a:pos x="T6" y="T7"/>
                </a:cxn>
                <a:cxn ang="0">
                  <a:pos x="T8" y="T9"/>
                </a:cxn>
                <a:cxn ang="0">
                  <a:pos x="T10" y="T11"/>
                </a:cxn>
              </a:cxnLst>
              <a:rect l="0" t="0" r="r" b="b"/>
              <a:pathLst>
                <a:path w="236" h="83">
                  <a:moveTo>
                    <a:pt x="0" y="39"/>
                  </a:moveTo>
                  <a:cubicBezTo>
                    <a:pt x="0" y="39"/>
                    <a:pt x="136" y="83"/>
                    <a:pt x="191" y="81"/>
                  </a:cubicBezTo>
                  <a:lnTo>
                    <a:pt x="236" y="61"/>
                  </a:lnTo>
                  <a:lnTo>
                    <a:pt x="230" y="17"/>
                  </a:lnTo>
                  <a:lnTo>
                    <a:pt x="9" y="0"/>
                  </a:lnTo>
                  <a:lnTo>
                    <a:pt x="0" y="39"/>
                  </a:ln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43"/>
            <p:cNvSpPr>
              <a:spLocks/>
            </p:cNvSpPr>
            <p:nvPr/>
          </p:nvSpPr>
          <p:spPr bwMode="auto">
            <a:xfrm>
              <a:off x="10555288" y="1828800"/>
              <a:ext cx="309563" cy="857250"/>
            </a:xfrm>
            <a:custGeom>
              <a:avLst/>
              <a:gdLst>
                <a:gd name="T0" fmla="*/ 2 w 215"/>
                <a:gd name="T1" fmla="*/ 534 h 596"/>
                <a:gd name="T2" fmla="*/ 71 w 215"/>
                <a:gd name="T3" fmla="*/ 586 h 596"/>
                <a:gd name="T4" fmla="*/ 215 w 215"/>
                <a:gd name="T5" fmla="*/ 576 h 596"/>
                <a:gd name="T6" fmla="*/ 193 w 215"/>
                <a:gd name="T7" fmla="*/ 388 h 596"/>
                <a:gd name="T8" fmla="*/ 204 w 215"/>
                <a:gd name="T9" fmla="*/ 267 h 596"/>
                <a:gd name="T10" fmla="*/ 149 w 215"/>
                <a:gd name="T11" fmla="*/ 111 h 596"/>
                <a:gd name="T12" fmla="*/ 141 w 215"/>
                <a:gd name="T13" fmla="*/ 32 h 596"/>
                <a:gd name="T14" fmla="*/ 123 w 215"/>
                <a:gd name="T15" fmla="*/ 79 h 596"/>
                <a:gd name="T16" fmla="*/ 25 w 215"/>
                <a:gd name="T17" fmla="*/ 0 h 596"/>
                <a:gd name="T18" fmla="*/ 2 w 215"/>
                <a:gd name="T19" fmla="*/ 28 h 596"/>
                <a:gd name="T20" fmla="*/ 2 w 215"/>
                <a:gd name="T21" fmla="*/ 5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44"/>
            <p:cNvSpPr>
              <a:spLocks/>
            </p:cNvSpPr>
            <p:nvPr/>
          </p:nvSpPr>
          <p:spPr bwMode="auto">
            <a:xfrm>
              <a:off x="10555288" y="1828800"/>
              <a:ext cx="309563" cy="857250"/>
            </a:xfrm>
            <a:custGeom>
              <a:avLst/>
              <a:gdLst>
                <a:gd name="T0" fmla="*/ 149 w 215"/>
                <a:gd name="T1" fmla="*/ 578 h 596"/>
                <a:gd name="T2" fmla="*/ 39 w 215"/>
                <a:gd name="T3" fmla="*/ 509 h 596"/>
                <a:gd name="T4" fmla="*/ 45 w 215"/>
                <a:gd name="T5" fmla="*/ 470 h 596"/>
                <a:gd name="T6" fmla="*/ 149 w 215"/>
                <a:gd name="T7" fmla="*/ 530 h 596"/>
                <a:gd name="T8" fmla="*/ 47 w 215"/>
                <a:gd name="T9" fmla="*/ 372 h 596"/>
                <a:gd name="T10" fmla="*/ 32 w 215"/>
                <a:gd name="T11" fmla="*/ 79 h 596"/>
                <a:gd name="T12" fmla="*/ 78 w 215"/>
                <a:gd name="T13" fmla="*/ 121 h 596"/>
                <a:gd name="T14" fmla="*/ 47 w 215"/>
                <a:gd name="T15" fmla="*/ 69 h 596"/>
                <a:gd name="T16" fmla="*/ 96 w 215"/>
                <a:gd name="T17" fmla="*/ 63 h 596"/>
                <a:gd name="T18" fmla="*/ 25 w 215"/>
                <a:gd name="T19" fmla="*/ 0 h 596"/>
                <a:gd name="T20" fmla="*/ 2 w 215"/>
                <a:gd name="T21" fmla="*/ 28 h 596"/>
                <a:gd name="T22" fmla="*/ 2 w 215"/>
                <a:gd name="T23" fmla="*/ 534 h 596"/>
                <a:gd name="T24" fmla="*/ 71 w 215"/>
                <a:gd name="T25" fmla="*/ 586 h 596"/>
                <a:gd name="T26" fmla="*/ 215 w 215"/>
                <a:gd name="T27" fmla="*/ 576 h 596"/>
                <a:gd name="T28" fmla="*/ 215 w 215"/>
                <a:gd name="T29" fmla="*/ 575 h 596"/>
                <a:gd name="T30" fmla="*/ 149 w 215"/>
                <a:gd name="T31" fmla="*/ 57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45"/>
            <p:cNvSpPr>
              <a:spLocks/>
            </p:cNvSpPr>
            <p:nvPr/>
          </p:nvSpPr>
          <p:spPr bwMode="auto">
            <a:xfrm>
              <a:off x="10256838" y="1855788"/>
              <a:ext cx="457200" cy="1096962"/>
            </a:xfrm>
            <a:custGeom>
              <a:avLst/>
              <a:gdLst>
                <a:gd name="T0" fmla="*/ 0 w 318"/>
                <a:gd name="T1" fmla="*/ 730 h 763"/>
                <a:gd name="T2" fmla="*/ 116 w 318"/>
                <a:gd name="T3" fmla="*/ 763 h 763"/>
                <a:gd name="T4" fmla="*/ 263 w 318"/>
                <a:gd name="T5" fmla="*/ 490 h 763"/>
                <a:gd name="T6" fmla="*/ 309 w 318"/>
                <a:gd name="T7" fmla="*/ 362 h 763"/>
                <a:gd name="T8" fmla="*/ 203 w 318"/>
                <a:gd name="T9" fmla="*/ 0 h 763"/>
                <a:gd name="T10" fmla="*/ 116 w 318"/>
                <a:gd name="T11" fmla="*/ 48 h 763"/>
                <a:gd name="T12" fmla="*/ 118 w 318"/>
                <a:gd name="T13" fmla="*/ 238 h 763"/>
                <a:gd name="T14" fmla="*/ 0 w 318"/>
                <a:gd name="T15" fmla="*/ 730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46"/>
            <p:cNvSpPr>
              <a:spLocks/>
            </p:cNvSpPr>
            <p:nvPr/>
          </p:nvSpPr>
          <p:spPr bwMode="auto">
            <a:xfrm>
              <a:off x="10687051" y="1941513"/>
              <a:ext cx="184150" cy="730250"/>
            </a:xfrm>
            <a:custGeom>
              <a:avLst/>
              <a:gdLst>
                <a:gd name="T0" fmla="*/ 68 w 127"/>
                <a:gd name="T1" fmla="*/ 472 h 507"/>
                <a:gd name="T2" fmla="*/ 101 w 127"/>
                <a:gd name="T3" fmla="*/ 507 h 507"/>
                <a:gd name="T4" fmla="*/ 127 w 127"/>
                <a:gd name="T5" fmla="*/ 478 h 507"/>
                <a:gd name="T6" fmla="*/ 98 w 127"/>
                <a:gd name="T7" fmla="*/ 218 h 507"/>
                <a:gd name="T8" fmla="*/ 43 w 127"/>
                <a:gd name="T9" fmla="*/ 53 h 507"/>
                <a:gd name="T10" fmla="*/ 31 w 127"/>
                <a:gd name="T11" fmla="*/ 0 h 507"/>
                <a:gd name="T12" fmla="*/ 0 w 127"/>
                <a:gd name="T13" fmla="*/ 32 h 507"/>
                <a:gd name="T14" fmla="*/ 14 w 127"/>
                <a:gd name="T15" fmla="*/ 59 h 507"/>
                <a:gd name="T16" fmla="*/ 41 w 127"/>
                <a:gd name="T17" fmla="*/ 184 h 507"/>
                <a:gd name="T18" fmla="*/ 68 w 127"/>
                <a:gd name="T19" fmla="*/ 47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47"/>
            <p:cNvSpPr>
              <a:spLocks/>
            </p:cNvSpPr>
            <p:nvPr/>
          </p:nvSpPr>
          <p:spPr bwMode="auto">
            <a:xfrm>
              <a:off x="10871201" y="2209800"/>
              <a:ext cx="412750" cy="296862"/>
            </a:xfrm>
            <a:custGeom>
              <a:avLst/>
              <a:gdLst>
                <a:gd name="T0" fmla="*/ 277 w 287"/>
                <a:gd name="T1" fmla="*/ 151 h 206"/>
                <a:gd name="T2" fmla="*/ 239 w 287"/>
                <a:gd name="T3" fmla="*/ 54 h 206"/>
                <a:gd name="T4" fmla="*/ 154 w 287"/>
                <a:gd name="T5" fmla="*/ 76 h 206"/>
                <a:gd name="T6" fmla="*/ 127 w 287"/>
                <a:gd name="T7" fmla="*/ 90 h 206"/>
                <a:gd name="T8" fmla="*/ 87 w 287"/>
                <a:gd name="T9" fmla="*/ 90 h 206"/>
                <a:gd name="T10" fmla="*/ 50 w 287"/>
                <a:gd name="T11" fmla="*/ 90 h 206"/>
                <a:gd name="T12" fmla="*/ 37 w 287"/>
                <a:gd name="T13" fmla="*/ 77 h 206"/>
                <a:gd name="T14" fmla="*/ 12 w 287"/>
                <a:gd name="T15" fmla="*/ 0 h 206"/>
                <a:gd name="T16" fmla="*/ 0 w 287"/>
                <a:gd name="T17" fmla="*/ 175 h 206"/>
                <a:gd name="T18" fmla="*/ 6 w 287"/>
                <a:gd name="T19" fmla="*/ 205 h 206"/>
                <a:gd name="T20" fmla="*/ 122 w 287"/>
                <a:gd name="T21" fmla="*/ 192 h 206"/>
                <a:gd name="T22" fmla="*/ 277 w 287"/>
                <a:gd name="T23" fmla="*/ 15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48"/>
            <p:cNvSpPr>
              <a:spLocks/>
            </p:cNvSpPr>
            <p:nvPr/>
          </p:nvSpPr>
          <p:spPr bwMode="auto">
            <a:xfrm>
              <a:off x="10910888" y="2284413"/>
              <a:ext cx="357188" cy="190500"/>
            </a:xfrm>
            <a:custGeom>
              <a:avLst/>
              <a:gdLst>
                <a:gd name="T0" fmla="*/ 211 w 248"/>
                <a:gd name="T1" fmla="*/ 2 h 133"/>
                <a:gd name="T2" fmla="*/ 126 w 248"/>
                <a:gd name="T3" fmla="*/ 24 h 133"/>
                <a:gd name="T4" fmla="*/ 99 w 248"/>
                <a:gd name="T5" fmla="*/ 38 h 133"/>
                <a:gd name="T6" fmla="*/ 59 w 248"/>
                <a:gd name="T7" fmla="*/ 38 h 133"/>
                <a:gd name="T8" fmla="*/ 31 w 248"/>
                <a:gd name="T9" fmla="*/ 33 h 133"/>
                <a:gd name="T10" fmla="*/ 14 w 248"/>
                <a:gd name="T11" fmla="*/ 69 h 133"/>
                <a:gd name="T12" fmla="*/ 37 w 248"/>
                <a:gd name="T13" fmla="*/ 64 h 133"/>
                <a:gd name="T14" fmla="*/ 0 w 248"/>
                <a:gd name="T15" fmla="*/ 133 h 133"/>
                <a:gd name="T16" fmla="*/ 59 w 248"/>
                <a:gd name="T17" fmla="*/ 67 h 133"/>
                <a:gd name="T18" fmla="*/ 111 w 248"/>
                <a:gd name="T19" fmla="*/ 51 h 133"/>
                <a:gd name="T20" fmla="*/ 83 w 248"/>
                <a:gd name="T21" fmla="*/ 114 h 133"/>
                <a:gd name="T22" fmla="*/ 162 w 248"/>
                <a:gd name="T23" fmla="*/ 38 h 133"/>
                <a:gd name="T24" fmla="*/ 199 w 248"/>
                <a:gd name="T25" fmla="*/ 51 h 133"/>
                <a:gd name="T26" fmla="*/ 242 w 248"/>
                <a:gd name="T27" fmla="*/ 67 h 133"/>
                <a:gd name="T28" fmla="*/ 248 w 248"/>
                <a:gd name="T29" fmla="*/ 66 h 133"/>
                <a:gd name="T30" fmla="*/ 211 w 248"/>
                <a:gd name="T31"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49"/>
            <p:cNvSpPr>
              <a:spLocks/>
            </p:cNvSpPr>
            <p:nvPr/>
          </p:nvSpPr>
          <p:spPr bwMode="auto">
            <a:xfrm>
              <a:off x="10520363" y="1876425"/>
              <a:ext cx="173038" cy="774700"/>
            </a:xfrm>
            <a:custGeom>
              <a:avLst/>
              <a:gdLst>
                <a:gd name="T0" fmla="*/ 43 w 120"/>
                <a:gd name="T1" fmla="*/ 538 h 538"/>
                <a:gd name="T2" fmla="*/ 79 w 120"/>
                <a:gd name="T3" fmla="*/ 475 h 538"/>
                <a:gd name="T4" fmla="*/ 114 w 120"/>
                <a:gd name="T5" fmla="*/ 427 h 538"/>
                <a:gd name="T6" fmla="*/ 116 w 120"/>
                <a:gd name="T7" fmla="*/ 334 h 538"/>
                <a:gd name="T8" fmla="*/ 16 w 120"/>
                <a:gd name="T9" fmla="*/ 77 h 538"/>
                <a:gd name="T10" fmla="*/ 26 w 120"/>
                <a:gd name="T11" fmla="*/ 60 h 538"/>
                <a:gd name="T12" fmla="*/ 6 w 120"/>
                <a:gd name="T13" fmla="*/ 0 h 538"/>
                <a:gd name="T14" fmla="*/ 0 w 120"/>
                <a:gd name="T15" fmla="*/ 5 h 538"/>
                <a:gd name="T16" fmla="*/ 7 w 120"/>
                <a:gd name="T17" fmla="*/ 55 h 538"/>
                <a:gd name="T18" fmla="*/ 7 w 120"/>
                <a:gd name="T19" fmla="*/ 77 h 538"/>
                <a:gd name="T20" fmla="*/ 103 w 120"/>
                <a:gd name="T21" fmla="*/ 338 h 538"/>
                <a:gd name="T22" fmla="*/ 63 w 120"/>
                <a:gd name="T23" fmla="*/ 461 h 538"/>
                <a:gd name="T24" fmla="*/ 43 w 120"/>
                <a:gd name="T2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50"/>
            <p:cNvSpPr>
              <a:spLocks/>
            </p:cNvSpPr>
            <p:nvPr/>
          </p:nvSpPr>
          <p:spPr bwMode="auto">
            <a:xfrm>
              <a:off x="10379076" y="1941513"/>
              <a:ext cx="198438" cy="841375"/>
            </a:xfrm>
            <a:custGeom>
              <a:avLst/>
              <a:gdLst>
                <a:gd name="T0" fmla="*/ 99 w 138"/>
                <a:gd name="T1" fmla="*/ 122 h 585"/>
                <a:gd name="T2" fmla="*/ 138 w 138"/>
                <a:gd name="T3" fmla="*/ 154 h 585"/>
                <a:gd name="T4" fmla="*/ 58 w 138"/>
                <a:gd name="T5" fmla="*/ 42 h 585"/>
                <a:gd name="T6" fmla="*/ 31 w 138"/>
                <a:gd name="T7" fmla="*/ 0 h 585"/>
                <a:gd name="T8" fmla="*/ 32 w 138"/>
                <a:gd name="T9" fmla="*/ 178 h 585"/>
                <a:gd name="T10" fmla="*/ 0 w 138"/>
                <a:gd name="T11" fmla="*/ 402 h 585"/>
                <a:gd name="T12" fmla="*/ 29 w 138"/>
                <a:gd name="T13" fmla="*/ 462 h 585"/>
                <a:gd name="T14" fmla="*/ 93 w 138"/>
                <a:gd name="T15" fmla="*/ 585 h 585"/>
                <a:gd name="T16" fmla="*/ 127 w 138"/>
                <a:gd name="T17" fmla="*/ 522 h 585"/>
                <a:gd name="T18" fmla="*/ 85 w 138"/>
                <a:gd name="T19" fmla="*/ 391 h 585"/>
                <a:gd name="T20" fmla="*/ 118 w 138"/>
                <a:gd name="T21" fmla="*/ 391 h 585"/>
                <a:gd name="T22" fmla="*/ 85 w 138"/>
                <a:gd name="T23" fmla="*/ 371 h 585"/>
                <a:gd name="T24" fmla="*/ 78 w 138"/>
                <a:gd name="T25" fmla="*/ 289 h 585"/>
                <a:gd name="T26" fmla="*/ 88 w 138"/>
                <a:gd name="T27" fmla="*/ 240 h 585"/>
                <a:gd name="T28" fmla="*/ 99 w 138"/>
                <a:gd name="T29" fmla="*/ 186 h 585"/>
                <a:gd name="T30" fmla="*/ 99 w 138"/>
                <a:gd name="T31" fmla="*/ 12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51"/>
            <p:cNvSpPr>
              <a:spLocks/>
            </p:cNvSpPr>
            <p:nvPr/>
          </p:nvSpPr>
          <p:spPr bwMode="auto">
            <a:xfrm>
              <a:off x="10453688" y="1912938"/>
              <a:ext cx="77788" cy="134937"/>
            </a:xfrm>
            <a:custGeom>
              <a:avLst/>
              <a:gdLst>
                <a:gd name="T0" fmla="*/ 54 w 54"/>
                <a:gd name="T1" fmla="*/ 94 h 94"/>
                <a:gd name="T2" fmla="*/ 18 w 54"/>
                <a:gd name="T3" fmla="*/ 0 h 94"/>
                <a:gd name="T4" fmla="*/ 0 w 54"/>
                <a:gd name="T5" fmla="*/ 6 h 94"/>
                <a:gd name="T6" fmla="*/ 54 w 54"/>
                <a:gd name="T7" fmla="*/ 94 h 94"/>
              </a:gdLst>
              <a:ahLst/>
              <a:cxnLst>
                <a:cxn ang="0">
                  <a:pos x="T0" y="T1"/>
                </a:cxn>
                <a:cxn ang="0">
                  <a:pos x="T2" y="T3"/>
                </a:cxn>
                <a:cxn ang="0">
                  <a:pos x="T4" y="T5"/>
                </a:cxn>
                <a:cxn ang="0">
                  <a:pos x="T6" y="T7"/>
                </a:cxn>
              </a:cxnLst>
              <a:rect l="0" t="0" r="r" b="b"/>
              <a:pathLst>
                <a:path w="54" h="94">
                  <a:moveTo>
                    <a:pt x="54" y="94"/>
                  </a:moveTo>
                  <a:lnTo>
                    <a:pt x="18" y="0"/>
                  </a:lnTo>
                  <a:cubicBezTo>
                    <a:pt x="12" y="3"/>
                    <a:pt x="6" y="5"/>
                    <a:pt x="0" y="6"/>
                  </a:cubicBezTo>
                  <a:cubicBezTo>
                    <a:pt x="14" y="21"/>
                    <a:pt x="32" y="48"/>
                    <a:pt x="54" y="94"/>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52"/>
            <p:cNvSpPr>
              <a:spLocks/>
            </p:cNvSpPr>
            <p:nvPr/>
          </p:nvSpPr>
          <p:spPr bwMode="auto">
            <a:xfrm>
              <a:off x="10467976" y="2744788"/>
              <a:ext cx="123825" cy="214312"/>
            </a:xfrm>
            <a:custGeom>
              <a:avLst/>
              <a:gdLst>
                <a:gd name="T0" fmla="*/ 4 w 86"/>
                <a:gd name="T1" fmla="*/ 46 h 149"/>
                <a:gd name="T2" fmla="*/ 15 w 86"/>
                <a:gd name="T3" fmla="*/ 115 h 149"/>
                <a:gd name="T4" fmla="*/ 15 w 86"/>
                <a:gd name="T5" fmla="*/ 149 h 149"/>
                <a:gd name="T6" fmla="*/ 86 w 86"/>
                <a:gd name="T7" fmla="*/ 88 h 149"/>
                <a:gd name="T8" fmla="*/ 59 w 86"/>
                <a:gd name="T9" fmla="*/ 24 h 149"/>
                <a:gd name="T10" fmla="*/ 4 w 86"/>
                <a:gd name="T11" fmla="*/ 46 h 149"/>
              </a:gdLst>
              <a:ahLst/>
              <a:cxnLst>
                <a:cxn ang="0">
                  <a:pos x="T0" y="T1"/>
                </a:cxn>
                <a:cxn ang="0">
                  <a:pos x="T2" y="T3"/>
                </a:cxn>
                <a:cxn ang="0">
                  <a:pos x="T4" y="T5"/>
                </a:cxn>
                <a:cxn ang="0">
                  <a:pos x="T6" y="T7"/>
                </a:cxn>
                <a:cxn ang="0">
                  <a:pos x="T8" y="T9"/>
                </a:cxn>
                <a:cxn ang="0">
                  <a:pos x="T10" y="T11"/>
                </a:cxn>
              </a:cxnLst>
              <a:rect l="0" t="0" r="r" b="b"/>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53"/>
            <p:cNvSpPr>
              <a:spLocks/>
            </p:cNvSpPr>
            <p:nvPr/>
          </p:nvSpPr>
          <p:spPr bwMode="auto">
            <a:xfrm>
              <a:off x="10277476" y="1924050"/>
              <a:ext cx="280988" cy="928687"/>
            </a:xfrm>
            <a:custGeom>
              <a:avLst/>
              <a:gdLst>
                <a:gd name="T0" fmla="*/ 109 w 195"/>
                <a:gd name="T1" fmla="*/ 645 h 645"/>
                <a:gd name="T2" fmla="*/ 195 w 195"/>
                <a:gd name="T3" fmla="*/ 587 h 645"/>
                <a:gd name="T4" fmla="*/ 134 w 195"/>
                <a:gd name="T5" fmla="*/ 383 h 645"/>
                <a:gd name="T6" fmla="*/ 140 w 195"/>
                <a:gd name="T7" fmla="*/ 243 h 645"/>
                <a:gd name="T8" fmla="*/ 169 w 195"/>
                <a:gd name="T9" fmla="*/ 134 h 645"/>
                <a:gd name="T10" fmla="*/ 101 w 195"/>
                <a:gd name="T11" fmla="*/ 0 h 645"/>
                <a:gd name="T12" fmla="*/ 50 w 195"/>
                <a:gd name="T13" fmla="*/ 25 h 645"/>
                <a:gd name="T14" fmla="*/ 40 w 195"/>
                <a:gd name="T15" fmla="*/ 39 h 645"/>
                <a:gd name="T16" fmla="*/ 19 w 195"/>
                <a:gd name="T17" fmla="*/ 92 h 645"/>
                <a:gd name="T18" fmla="*/ 19 w 195"/>
                <a:gd name="T19" fmla="*/ 157 h 645"/>
                <a:gd name="T20" fmla="*/ 5 w 195"/>
                <a:gd name="T21" fmla="*/ 173 h 645"/>
                <a:gd name="T22" fmla="*/ 5 w 195"/>
                <a:gd name="T23" fmla="*/ 213 h 645"/>
                <a:gd name="T24" fmla="*/ 22 w 195"/>
                <a:gd name="T25" fmla="*/ 229 h 645"/>
                <a:gd name="T26" fmla="*/ 12 w 195"/>
                <a:gd name="T27" fmla="*/ 288 h 645"/>
                <a:gd name="T28" fmla="*/ 10 w 195"/>
                <a:gd name="T29" fmla="*/ 361 h 645"/>
                <a:gd name="T30" fmla="*/ 27 w 195"/>
                <a:gd name="T31" fmla="*/ 430 h 645"/>
                <a:gd name="T32" fmla="*/ 109 w 195"/>
                <a:gd name="T33"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54"/>
            <p:cNvSpPr>
              <a:spLocks noEditPoints="1"/>
            </p:cNvSpPr>
            <p:nvPr/>
          </p:nvSpPr>
          <p:spPr bwMode="auto">
            <a:xfrm>
              <a:off x="10277476" y="1955800"/>
              <a:ext cx="214313" cy="896937"/>
            </a:xfrm>
            <a:custGeom>
              <a:avLst/>
              <a:gdLst>
                <a:gd name="T0" fmla="*/ 31 w 149"/>
                <a:gd name="T1" fmla="*/ 109 h 623"/>
                <a:gd name="T2" fmla="*/ 30 w 149"/>
                <a:gd name="T3" fmla="*/ 108 h 623"/>
                <a:gd name="T4" fmla="*/ 31 w 149"/>
                <a:gd name="T5" fmla="*/ 109 h 623"/>
                <a:gd name="T6" fmla="*/ 70 w 149"/>
                <a:gd name="T7" fmla="*/ 483 h 623"/>
                <a:gd name="T8" fmla="*/ 26 w 149"/>
                <a:gd name="T9" fmla="*/ 333 h 623"/>
                <a:gd name="T10" fmla="*/ 44 w 149"/>
                <a:gd name="T11" fmla="*/ 332 h 623"/>
                <a:gd name="T12" fmla="*/ 111 w 149"/>
                <a:gd name="T13" fmla="*/ 295 h 623"/>
                <a:gd name="T14" fmla="*/ 57 w 149"/>
                <a:gd name="T15" fmla="*/ 319 h 623"/>
                <a:gd name="T16" fmla="*/ 27 w 149"/>
                <a:gd name="T17" fmla="*/ 295 h 623"/>
                <a:gd name="T18" fmla="*/ 47 w 149"/>
                <a:gd name="T19" fmla="*/ 242 h 623"/>
                <a:gd name="T20" fmla="*/ 54 w 149"/>
                <a:gd name="T21" fmla="*/ 197 h 623"/>
                <a:gd name="T22" fmla="*/ 134 w 149"/>
                <a:gd name="T23" fmla="*/ 234 h 623"/>
                <a:gd name="T24" fmla="*/ 100 w 149"/>
                <a:gd name="T25" fmla="*/ 191 h 623"/>
                <a:gd name="T26" fmla="*/ 61 w 149"/>
                <a:gd name="T27" fmla="*/ 169 h 623"/>
                <a:gd name="T28" fmla="*/ 125 w 149"/>
                <a:gd name="T29" fmla="*/ 170 h 623"/>
                <a:gd name="T30" fmla="*/ 70 w 149"/>
                <a:gd name="T31" fmla="*/ 139 h 623"/>
                <a:gd name="T32" fmla="*/ 102 w 149"/>
                <a:gd name="T33" fmla="*/ 129 h 623"/>
                <a:gd name="T34" fmla="*/ 27 w 149"/>
                <a:gd name="T35" fmla="*/ 129 h 623"/>
                <a:gd name="T36" fmla="*/ 57 w 149"/>
                <a:gd name="T37" fmla="*/ 89 h 623"/>
                <a:gd name="T38" fmla="*/ 29 w 149"/>
                <a:gd name="T39" fmla="*/ 100 h 623"/>
                <a:gd name="T40" fmla="*/ 30 w 149"/>
                <a:gd name="T41" fmla="*/ 83 h 623"/>
                <a:gd name="T42" fmla="*/ 57 w 149"/>
                <a:gd name="T43" fmla="*/ 32 h 623"/>
                <a:gd name="T44" fmla="*/ 57 w 149"/>
                <a:gd name="T45" fmla="*/ 0 h 623"/>
                <a:gd name="T46" fmla="*/ 50 w 149"/>
                <a:gd name="T47" fmla="*/ 3 h 623"/>
                <a:gd name="T48" fmla="*/ 43 w 149"/>
                <a:gd name="T49" fmla="*/ 6 h 623"/>
                <a:gd name="T50" fmla="*/ 19 w 149"/>
                <a:gd name="T51" fmla="*/ 70 h 623"/>
                <a:gd name="T52" fmla="*/ 19 w 149"/>
                <a:gd name="T53" fmla="*/ 135 h 623"/>
                <a:gd name="T54" fmla="*/ 5 w 149"/>
                <a:gd name="T55" fmla="*/ 151 h 623"/>
                <a:gd name="T56" fmla="*/ 5 w 149"/>
                <a:gd name="T57" fmla="*/ 191 h 623"/>
                <a:gd name="T58" fmla="*/ 22 w 149"/>
                <a:gd name="T59" fmla="*/ 207 h 623"/>
                <a:gd name="T60" fmla="*/ 12 w 149"/>
                <a:gd name="T61" fmla="*/ 266 h 623"/>
                <a:gd name="T62" fmla="*/ 10 w 149"/>
                <a:gd name="T63" fmla="*/ 339 h 623"/>
                <a:gd name="T64" fmla="*/ 27 w 149"/>
                <a:gd name="T65" fmla="*/ 408 h 623"/>
                <a:gd name="T66" fmla="*/ 109 w 149"/>
                <a:gd name="T67" fmla="*/ 623 h 623"/>
                <a:gd name="T68" fmla="*/ 149 w 149"/>
                <a:gd name="T69" fmla="*/ 591 h 623"/>
                <a:gd name="T70" fmla="*/ 111 w 149"/>
                <a:gd name="T71" fmla="*/ 575 h 623"/>
                <a:gd name="T72" fmla="*/ 70 w 149"/>
                <a:gd name="T73" fmla="*/ 48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55"/>
            <p:cNvSpPr>
              <a:spLocks/>
            </p:cNvSpPr>
            <p:nvPr/>
          </p:nvSpPr>
          <p:spPr bwMode="auto">
            <a:xfrm>
              <a:off x="10467976" y="2203450"/>
              <a:ext cx="23813" cy="12700"/>
            </a:xfrm>
            <a:custGeom>
              <a:avLst/>
              <a:gdLst>
                <a:gd name="T0" fmla="*/ 17 w 17"/>
                <a:gd name="T1" fmla="*/ 4 h 9"/>
                <a:gd name="T2" fmla="*/ 0 w 17"/>
                <a:gd name="T3" fmla="*/ 0 h 9"/>
                <a:gd name="T4" fmla="*/ 17 w 17"/>
                <a:gd name="T5" fmla="*/ 4 h 9"/>
              </a:gdLst>
              <a:ahLst/>
              <a:cxnLst>
                <a:cxn ang="0">
                  <a:pos x="T0" y="T1"/>
                </a:cxn>
                <a:cxn ang="0">
                  <a:pos x="T2" y="T3"/>
                </a:cxn>
                <a:cxn ang="0">
                  <a:pos x="T4" y="T5"/>
                </a:cxn>
              </a:cxnLst>
              <a:rect l="0" t="0" r="r" b="b"/>
              <a:pathLst>
                <a:path w="17" h="9">
                  <a:moveTo>
                    <a:pt x="17" y="4"/>
                  </a:moveTo>
                  <a:cubicBezTo>
                    <a:pt x="17" y="4"/>
                    <a:pt x="14" y="3"/>
                    <a:pt x="0" y="0"/>
                  </a:cubicBezTo>
                  <a:cubicBezTo>
                    <a:pt x="14" y="9"/>
                    <a:pt x="14" y="6"/>
                    <a:pt x="17" y="4"/>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56"/>
            <p:cNvSpPr>
              <a:spLocks/>
            </p:cNvSpPr>
            <p:nvPr/>
          </p:nvSpPr>
          <p:spPr bwMode="auto">
            <a:xfrm>
              <a:off x="10560051" y="1558925"/>
              <a:ext cx="280988" cy="354012"/>
            </a:xfrm>
            <a:custGeom>
              <a:avLst/>
              <a:gdLst>
                <a:gd name="T0" fmla="*/ 107 w 196"/>
                <a:gd name="T1" fmla="*/ 244 h 246"/>
                <a:gd name="T2" fmla="*/ 142 w 196"/>
                <a:gd name="T3" fmla="*/ 219 h 246"/>
                <a:gd name="T4" fmla="*/ 177 w 196"/>
                <a:gd name="T5" fmla="*/ 155 h 246"/>
                <a:gd name="T6" fmla="*/ 186 w 196"/>
                <a:gd name="T7" fmla="*/ 155 h 246"/>
                <a:gd name="T8" fmla="*/ 192 w 196"/>
                <a:gd name="T9" fmla="*/ 121 h 246"/>
                <a:gd name="T10" fmla="*/ 186 w 196"/>
                <a:gd name="T11" fmla="*/ 91 h 246"/>
                <a:gd name="T12" fmla="*/ 192 w 196"/>
                <a:gd name="T13" fmla="*/ 14 h 246"/>
                <a:gd name="T14" fmla="*/ 79 w 196"/>
                <a:gd name="T15" fmla="*/ 0 h 246"/>
                <a:gd name="T16" fmla="*/ 30 w 196"/>
                <a:gd name="T17" fmla="*/ 26 h 246"/>
                <a:gd name="T18" fmla="*/ 30 w 196"/>
                <a:gd name="T19" fmla="*/ 91 h 246"/>
                <a:gd name="T20" fmla="*/ 9 w 196"/>
                <a:gd name="T21" fmla="*/ 91 h 246"/>
                <a:gd name="T22" fmla="*/ 30 w 196"/>
                <a:gd name="T23" fmla="*/ 149 h 246"/>
                <a:gd name="T24" fmla="*/ 49 w 196"/>
                <a:gd name="T25" fmla="*/ 213 h 246"/>
                <a:gd name="T26" fmla="*/ 107 w 196"/>
                <a:gd name="T27"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57"/>
            <p:cNvSpPr>
              <a:spLocks/>
            </p:cNvSpPr>
            <p:nvPr/>
          </p:nvSpPr>
          <p:spPr bwMode="auto">
            <a:xfrm>
              <a:off x="10560051" y="1560513"/>
              <a:ext cx="134938" cy="341312"/>
            </a:xfrm>
            <a:custGeom>
              <a:avLst/>
              <a:gdLst>
                <a:gd name="T0" fmla="*/ 82 w 94"/>
                <a:gd name="T1" fmla="*/ 237 h 237"/>
                <a:gd name="T2" fmla="*/ 55 w 94"/>
                <a:gd name="T3" fmla="*/ 169 h 237"/>
                <a:gd name="T4" fmla="*/ 64 w 94"/>
                <a:gd name="T5" fmla="*/ 134 h 237"/>
                <a:gd name="T6" fmla="*/ 55 w 94"/>
                <a:gd name="T7" fmla="*/ 113 h 237"/>
                <a:gd name="T8" fmla="*/ 73 w 94"/>
                <a:gd name="T9" fmla="*/ 96 h 237"/>
                <a:gd name="T10" fmla="*/ 85 w 94"/>
                <a:gd name="T11" fmla="*/ 59 h 237"/>
                <a:gd name="T12" fmla="*/ 94 w 94"/>
                <a:gd name="T13" fmla="*/ 1 h 237"/>
                <a:gd name="T14" fmla="*/ 79 w 94"/>
                <a:gd name="T15" fmla="*/ 0 h 237"/>
                <a:gd name="T16" fmla="*/ 30 w 94"/>
                <a:gd name="T17" fmla="*/ 25 h 237"/>
                <a:gd name="T18" fmla="*/ 30 w 94"/>
                <a:gd name="T19" fmla="*/ 90 h 237"/>
                <a:gd name="T20" fmla="*/ 9 w 94"/>
                <a:gd name="T21" fmla="*/ 90 h 237"/>
                <a:gd name="T22" fmla="*/ 30 w 94"/>
                <a:gd name="T23" fmla="*/ 148 h 237"/>
                <a:gd name="T24" fmla="*/ 49 w 94"/>
                <a:gd name="T25" fmla="*/ 212 h 237"/>
                <a:gd name="T26" fmla="*/ 82 w 94"/>
                <a:gd name="T2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58"/>
            <p:cNvSpPr>
              <a:spLocks/>
            </p:cNvSpPr>
            <p:nvPr/>
          </p:nvSpPr>
          <p:spPr bwMode="auto">
            <a:xfrm>
              <a:off x="10775951" y="1690688"/>
              <a:ext cx="68263" cy="166687"/>
            </a:xfrm>
            <a:custGeom>
              <a:avLst/>
              <a:gdLst>
                <a:gd name="T0" fmla="*/ 27 w 48"/>
                <a:gd name="T1" fmla="*/ 64 h 116"/>
                <a:gd name="T2" fmla="*/ 36 w 48"/>
                <a:gd name="T3" fmla="*/ 64 h 116"/>
                <a:gd name="T4" fmla="*/ 48 w 48"/>
                <a:gd name="T5" fmla="*/ 19 h 116"/>
                <a:gd name="T6" fmla="*/ 36 w 48"/>
                <a:gd name="T7" fmla="*/ 0 h 116"/>
                <a:gd name="T8" fmla="*/ 21 w 48"/>
                <a:gd name="T9" fmla="*/ 56 h 116"/>
                <a:gd name="T10" fmla="*/ 0 w 48"/>
                <a:gd name="T11" fmla="*/ 75 h 116"/>
                <a:gd name="T12" fmla="*/ 0 w 48"/>
                <a:gd name="T13" fmla="*/ 116 h 116"/>
                <a:gd name="T14" fmla="*/ 27 w 48"/>
                <a:gd name="T15" fmla="*/ 64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59"/>
            <p:cNvSpPr>
              <a:spLocks/>
            </p:cNvSpPr>
            <p:nvPr/>
          </p:nvSpPr>
          <p:spPr bwMode="auto">
            <a:xfrm>
              <a:off x="10583863" y="1484313"/>
              <a:ext cx="268288" cy="255587"/>
            </a:xfrm>
            <a:custGeom>
              <a:avLst/>
              <a:gdLst>
                <a:gd name="T0" fmla="*/ 185 w 186"/>
                <a:gd name="T1" fmla="*/ 76 h 178"/>
                <a:gd name="T2" fmla="*/ 127 w 186"/>
                <a:gd name="T3" fmla="*/ 0 h 178"/>
                <a:gd name="T4" fmla="*/ 93 w 186"/>
                <a:gd name="T5" fmla="*/ 7 h 178"/>
                <a:gd name="T6" fmla="*/ 55 w 186"/>
                <a:gd name="T7" fmla="*/ 11 h 178"/>
                <a:gd name="T8" fmla="*/ 34 w 186"/>
                <a:gd name="T9" fmla="*/ 22 h 178"/>
                <a:gd name="T10" fmla="*/ 0 w 186"/>
                <a:gd name="T11" fmla="*/ 71 h 178"/>
                <a:gd name="T12" fmla="*/ 3 w 186"/>
                <a:gd name="T13" fmla="*/ 140 h 178"/>
                <a:gd name="T14" fmla="*/ 11 w 186"/>
                <a:gd name="T15" fmla="*/ 142 h 178"/>
                <a:gd name="T16" fmla="*/ 15 w 186"/>
                <a:gd name="T17" fmla="*/ 169 h 178"/>
                <a:gd name="T18" fmla="*/ 20 w 186"/>
                <a:gd name="T19" fmla="*/ 165 h 178"/>
                <a:gd name="T20" fmla="*/ 25 w 186"/>
                <a:gd name="T21" fmla="*/ 126 h 178"/>
                <a:gd name="T22" fmla="*/ 25 w 186"/>
                <a:gd name="T23" fmla="*/ 96 h 178"/>
                <a:gd name="T24" fmla="*/ 44 w 186"/>
                <a:gd name="T25" fmla="*/ 79 h 178"/>
                <a:gd name="T26" fmla="*/ 80 w 186"/>
                <a:gd name="T27" fmla="*/ 91 h 178"/>
                <a:gd name="T28" fmla="*/ 107 w 186"/>
                <a:gd name="T29" fmla="*/ 105 h 178"/>
                <a:gd name="T30" fmla="*/ 110 w 186"/>
                <a:gd name="T31" fmla="*/ 105 h 178"/>
                <a:gd name="T32" fmla="*/ 124 w 186"/>
                <a:gd name="T33" fmla="*/ 104 h 178"/>
                <a:gd name="T34" fmla="*/ 150 w 186"/>
                <a:gd name="T35" fmla="*/ 116 h 178"/>
                <a:gd name="T36" fmla="*/ 144 w 186"/>
                <a:gd name="T37" fmla="*/ 97 h 178"/>
                <a:gd name="T38" fmla="*/ 149 w 186"/>
                <a:gd name="T39" fmla="*/ 96 h 178"/>
                <a:gd name="T40" fmla="*/ 157 w 186"/>
                <a:gd name="T41" fmla="*/ 108 h 178"/>
                <a:gd name="T42" fmla="*/ 160 w 186"/>
                <a:gd name="T43" fmla="*/ 143 h 178"/>
                <a:gd name="T44" fmla="*/ 159 w 186"/>
                <a:gd name="T45" fmla="*/ 174 h 178"/>
                <a:gd name="T46" fmla="*/ 161 w 186"/>
                <a:gd name="T47" fmla="*/ 178 h 178"/>
                <a:gd name="T48" fmla="*/ 169 w 186"/>
                <a:gd name="T49" fmla="*/ 143 h 178"/>
                <a:gd name="T50" fmla="*/ 176 w 186"/>
                <a:gd name="T51" fmla="*/ 147 h 178"/>
                <a:gd name="T52" fmla="*/ 184 w 186"/>
                <a:gd name="T53" fmla="*/ 115 h 178"/>
                <a:gd name="T54" fmla="*/ 185 w 186"/>
                <a:gd name="T55" fmla="*/ 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60"/>
            <p:cNvSpPr>
              <a:spLocks/>
            </p:cNvSpPr>
            <p:nvPr/>
          </p:nvSpPr>
          <p:spPr bwMode="auto">
            <a:xfrm>
              <a:off x="10871201" y="2224088"/>
              <a:ext cx="50800" cy="280987"/>
            </a:xfrm>
            <a:custGeom>
              <a:avLst/>
              <a:gdLst>
                <a:gd name="T0" fmla="*/ 28 w 36"/>
                <a:gd name="T1" fmla="*/ 109 h 195"/>
                <a:gd name="T2" fmla="*/ 11 w 36"/>
                <a:gd name="T3" fmla="*/ 0 h 195"/>
                <a:gd name="T4" fmla="*/ 0 w 36"/>
                <a:gd name="T5" fmla="*/ 165 h 195"/>
                <a:gd name="T6" fmla="*/ 6 w 36"/>
                <a:gd name="T7" fmla="*/ 195 h 195"/>
                <a:gd name="T8" fmla="*/ 34 w 36"/>
                <a:gd name="T9" fmla="*/ 195 h 195"/>
                <a:gd name="T10" fmla="*/ 28 w 36"/>
                <a:gd name="T11" fmla="*/ 109 h 195"/>
              </a:gdLst>
              <a:ahLst/>
              <a:cxnLst>
                <a:cxn ang="0">
                  <a:pos x="T0" y="T1"/>
                </a:cxn>
                <a:cxn ang="0">
                  <a:pos x="T2" y="T3"/>
                </a:cxn>
                <a:cxn ang="0">
                  <a:pos x="T4" y="T5"/>
                </a:cxn>
                <a:cxn ang="0">
                  <a:pos x="T6" y="T7"/>
                </a:cxn>
                <a:cxn ang="0">
                  <a:pos x="T8" y="T9"/>
                </a:cxn>
                <a:cxn ang="0">
                  <a:pos x="T10" y="T11"/>
                </a:cxn>
              </a:cxnLst>
              <a:rect l="0" t="0" r="r" b="b"/>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61"/>
            <p:cNvSpPr>
              <a:spLocks/>
            </p:cNvSpPr>
            <p:nvPr/>
          </p:nvSpPr>
          <p:spPr bwMode="auto">
            <a:xfrm>
              <a:off x="10769601" y="1960563"/>
              <a:ext cx="173038" cy="1022350"/>
            </a:xfrm>
            <a:custGeom>
              <a:avLst/>
              <a:gdLst>
                <a:gd name="T0" fmla="*/ 55 w 120"/>
                <a:gd name="T1" fmla="*/ 694 h 711"/>
                <a:gd name="T2" fmla="*/ 108 w 120"/>
                <a:gd name="T3" fmla="*/ 711 h 711"/>
                <a:gd name="T4" fmla="*/ 120 w 120"/>
                <a:gd name="T5" fmla="*/ 703 h 711"/>
                <a:gd name="T6" fmla="*/ 88 w 120"/>
                <a:gd name="T7" fmla="*/ 368 h 711"/>
                <a:gd name="T8" fmla="*/ 88 w 120"/>
                <a:gd name="T9" fmla="*/ 218 h 711"/>
                <a:gd name="T10" fmla="*/ 88 w 120"/>
                <a:gd name="T11" fmla="*/ 126 h 711"/>
                <a:gd name="T12" fmla="*/ 55 w 120"/>
                <a:gd name="T13" fmla="*/ 40 h 711"/>
                <a:gd name="T14" fmla="*/ 1 w 120"/>
                <a:gd name="T15" fmla="*/ 0 h 711"/>
                <a:gd name="T16" fmla="*/ 0 w 120"/>
                <a:gd name="T17" fmla="*/ 40 h 711"/>
                <a:gd name="T18" fmla="*/ 55 w 120"/>
                <a:gd name="T19" fmla="*/ 193 h 711"/>
                <a:gd name="T20" fmla="*/ 44 w 120"/>
                <a:gd name="T21" fmla="*/ 296 h 711"/>
                <a:gd name="T22" fmla="*/ 66 w 120"/>
                <a:gd name="T23" fmla="*/ 509 h 711"/>
                <a:gd name="T24" fmla="*/ 55 w 120"/>
                <a:gd name="T25" fmla="*/ 69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892366093"/>
      </p:ext>
    </p:extLst>
  </p:cSld>
  <p:clrMapOvr>
    <a:masterClrMapping/>
  </p:clrMapOvr>
  <mc:AlternateContent xmlns:mc="http://schemas.openxmlformats.org/markup-compatibility/2006" xmlns:p14="http://schemas.microsoft.com/office/powerpoint/2010/main">
    <mc:Choice Requires="p14">
      <p:transition spd="slow" advTm="4866">
        <p14:prism isInverted="1"/>
      </p:transition>
    </mc:Choice>
    <mc:Fallback xmlns="">
      <p:transition spd="slow" advTm="4866">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33333">
                                          <p:cBhvr additive="base">
                                            <p:cTn id="7" dur="300" fill="hold"/>
                                            <p:tgtEl>
                                              <p:spTgt spid="41"/>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4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44"/>
                                            </p:tgtEl>
                                            <p:attrNameLst>
                                              <p:attrName>style.visibility</p:attrName>
                                            </p:attrNameLst>
                                          </p:cBhvr>
                                          <p:to>
                                            <p:strVal val="visible"/>
                                          </p:to>
                                        </p:set>
                                        <p:anim calcmode="lin" valueType="num">
                                          <p:cBhvr>
                                            <p:cTn id="11" dur="4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44"/>
                                            </p:tgtEl>
                                            <p:attrNameLst>
                                              <p:attrName>ppt_y</p:attrName>
                                            </p:attrNameLst>
                                          </p:cBhvr>
                                          <p:tavLst>
                                            <p:tav tm="0">
                                              <p:val>
                                                <p:strVal val="#ppt_y"/>
                                              </p:val>
                                            </p:tav>
                                            <p:tav tm="100000">
                                              <p:val>
                                                <p:strVal val="#ppt_y"/>
                                              </p:val>
                                            </p:tav>
                                          </p:tavLst>
                                        </p:anim>
                                        <p:anim calcmode="lin" valueType="num">
                                          <p:cBhvr>
                                            <p:cTn id="13" dur="4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44"/>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50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22" presetClass="entr" presetSubtype="8" fill="hold" nodeType="withEffect">
                                      <p:stCondLst>
                                        <p:cond delay="500"/>
                                      </p:stCondLst>
                                      <p:childTnLst>
                                        <p:set>
                                          <p:cBhvr>
                                            <p:cTn id="23" dur="1" fill="hold">
                                              <p:stCondLst>
                                                <p:cond delay="0"/>
                                              </p:stCondLst>
                                            </p:cTn>
                                            <p:tgtEl>
                                              <p:spTgt spid="46"/>
                                            </p:tgtEl>
                                            <p:attrNameLst>
                                              <p:attrName>style.visibility</p:attrName>
                                            </p:attrNameLst>
                                          </p:cBhvr>
                                          <p:to>
                                            <p:strVal val="visible"/>
                                          </p:to>
                                        </p:set>
                                        <p:animEffect transition="in" filter="wipe(left)">
                                          <p:cBhvr>
                                            <p:cTn id="24" dur="500"/>
                                            <p:tgtEl>
                                              <p:spTgt spid="46"/>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100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22" presetClass="entr" presetSubtype="8" fill="hold" nodeType="withEffect">
                                      <p:stCondLst>
                                        <p:cond delay="100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150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par>
                                    <p:cTn id="40" presetID="22" presetClass="entr" presetSubtype="8" fill="hold" nodeType="withEffect">
                                      <p:stCondLst>
                                        <p:cond delay="1000"/>
                                      </p:stCondLst>
                                      <p:childTnLst>
                                        <p:set>
                                          <p:cBhvr>
                                            <p:cTn id="41" dur="1" fill="hold">
                                              <p:stCondLst>
                                                <p:cond delay="0"/>
                                              </p:stCondLst>
                                            </p:cTn>
                                            <p:tgtEl>
                                              <p:spTgt spid="111"/>
                                            </p:tgtEl>
                                            <p:attrNameLst>
                                              <p:attrName>style.visibility</p:attrName>
                                            </p:attrNameLst>
                                          </p:cBhvr>
                                          <p:to>
                                            <p:strVal val="visible"/>
                                          </p:to>
                                        </p:set>
                                        <p:animEffect transition="in" filter="wipe(left)">
                                          <p:cBhvr>
                                            <p:cTn id="42" dur="500"/>
                                            <p:tgtEl>
                                              <p:spTgt spid="111"/>
                                            </p:tgtEl>
                                          </p:cBhvr>
                                        </p:animEffect>
                                      </p:childTnLst>
                                    </p:cTn>
                                  </p:par>
                                </p:childTnLst>
                              </p:cTn>
                            </p:par>
                            <p:par>
                              <p:cTn id="43" fill="hold">
                                <p:stCondLst>
                                  <p:cond delay="2000"/>
                                </p:stCondLst>
                                <p:childTnLst>
                                  <p:par>
                                    <p:cTn id="44" presetID="42" presetClass="entr" presetSubtype="0" fill="hold" nodeType="afterEffect">
                                      <p:stCondLst>
                                        <p:cond delay="0"/>
                                      </p:stCondLst>
                                      <p:childTnLst>
                                        <p:set>
                                          <p:cBhvr>
                                            <p:cTn id="45" dur="1" fill="hold">
                                              <p:stCondLst>
                                                <p:cond delay="0"/>
                                              </p:stCondLst>
                                            </p:cTn>
                                            <p:tgtEl>
                                              <p:spTgt spid="117"/>
                                            </p:tgtEl>
                                            <p:attrNameLst>
                                              <p:attrName>style.visibility</p:attrName>
                                            </p:attrNameLst>
                                          </p:cBhvr>
                                          <p:to>
                                            <p:strVal val="visible"/>
                                          </p:to>
                                        </p:set>
                                        <p:animEffect transition="in" filter="fade">
                                          <p:cBhvr>
                                            <p:cTn id="46" dur="500"/>
                                            <p:tgtEl>
                                              <p:spTgt spid="117"/>
                                            </p:tgtEl>
                                          </p:cBhvr>
                                        </p:animEffect>
                                        <p:anim calcmode="lin" valueType="num">
                                          <p:cBhvr>
                                            <p:cTn id="47" dur="500" fill="hold"/>
                                            <p:tgtEl>
                                              <p:spTgt spid="117"/>
                                            </p:tgtEl>
                                            <p:attrNameLst>
                                              <p:attrName>ppt_x</p:attrName>
                                            </p:attrNameLst>
                                          </p:cBhvr>
                                          <p:tavLst>
                                            <p:tav tm="0">
                                              <p:val>
                                                <p:strVal val="#ppt_x"/>
                                              </p:val>
                                            </p:tav>
                                            <p:tav tm="100000">
                                              <p:val>
                                                <p:strVal val="#ppt_x"/>
                                              </p:val>
                                            </p:tav>
                                          </p:tavLst>
                                        </p:anim>
                                        <p:anim calcmode="lin" valueType="num">
                                          <p:cBhvr>
                                            <p:cTn id="48" dur="5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1" grpId="0" animBg="1"/>
          <p:bldP spid="40" grpId="0"/>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300" fill="hold"/>
                                            <p:tgtEl>
                                              <p:spTgt spid="41"/>
                                            </p:tgtEl>
                                            <p:attrNameLst>
                                              <p:attrName>ppt_x</p:attrName>
                                            </p:attrNameLst>
                                          </p:cBhvr>
                                          <p:tavLst>
                                            <p:tav tm="0">
                                              <p:val>
                                                <p:strVal val="0-#ppt_w/2"/>
                                              </p:val>
                                            </p:tav>
                                            <p:tav tm="100000">
                                              <p:val>
                                                <p:strVal val="#ppt_x"/>
                                              </p:val>
                                            </p:tav>
                                          </p:tavLst>
                                        </p:anim>
                                        <p:anim calcmode="lin" valueType="num">
                                          <p:cBhvr additive="base">
                                            <p:cTn id="8" dur="300" fill="hold"/>
                                            <p:tgtEl>
                                              <p:spTgt spid="4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44"/>
                                            </p:tgtEl>
                                            <p:attrNameLst>
                                              <p:attrName>style.visibility</p:attrName>
                                            </p:attrNameLst>
                                          </p:cBhvr>
                                          <p:to>
                                            <p:strVal val="visible"/>
                                          </p:to>
                                        </p:set>
                                        <p:anim calcmode="lin" valueType="num">
                                          <p:cBhvr>
                                            <p:cTn id="11" dur="4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44"/>
                                            </p:tgtEl>
                                            <p:attrNameLst>
                                              <p:attrName>ppt_y</p:attrName>
                                            </p:attrNameLst>
                                          </p:cBhvr>
                                          <p:tavLst>
                                            <p:tav tm="0">
                                              <p:val>
                                                <p:strVal val="#ppt_y"/>
                                              </p:val>
                                            </p:tav>
                                            <p:tav tm="100000">
                                              <p:val>
                                                <p:strVal val="#ppt_y"/>
                                              </p:val>
                                            </p:tav>
                                          </p:tavLst>
                                        </p:anim>
                                        <p:anim calcmode="lin" valueType="num">
                                          <p:cBhvr>
                                            <p:cTn id="13" dur="4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44"/>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50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22" presetClass="entr" presetSubtype="8" fill="hold" nodeType="withEffect">
                                      <p:stCondLst>
                                        <p:cond delay="500"/>
                                      </p:stCondLst>
                                      <p:childTnLst>
                                        <p:set>
                                          <p:cBhvr>
                                            <p:cTn id="23" dur="1" fill="hold">
                                              <p:stCondLst>
                                                <p:cond delay="0"/>
                                              </p:stCondLst>
                                            </p:cTn>
                                            <p:tgtEl>
                                              <p:spTgt spid="46"/>
                                            </p:tgtEl>
                                            <p:attrNameLst>
                                              <p:attrName>style.visibility</p:attrName>
                                            </p:attrNameLst>
                                          </p:cBhvr>
                                          <p:to>
                                            <p:strVal val="visible"/>
                                          </p:to>
                                        </p:set>
                                        <p:animEffect transition="in" filter="wipe(left)">
                                          <p:cBhvr>
                                            <p:cTn id="24" dur="500"/>
                                            <p:tgtEl>
                                              <p:spTgt spid="46"/>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100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22" presetClass="entr" presetSubtype="8" fill="hold" nodeType="withEffect">
                                      <p:stCondLst>
                                        <p:cond delay="100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150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par>
                                    <p:cTn id="40" presetID="22" presetClass="entr" presetSubtype="8" fill="hold" nodeType="withEffect">
                                      <p:stCondLst>
                                        <p:cond delay="1000"/>
                                      </p:stCondLst>
                                      <p:childTnLst>
                                        <p:set>
                                          <p:cBhvr>
                                            <p:cTn id="41" dur="1" fill="hold">
                                              <p:stCondLst>
                                                <p:cond delay="0"/>
                                              </p:stCondLst>
                                            </p:cTn>
                                            <p:tgtEl>
                                              <p:spTgt spid="111"/>
                                            </p:tgtEl>
                                            <p:attrNameLst>
                                              <p:attrName>style.visibility</p:attrName>
                                            </p:attrNameLst>
                                          </p:cBhvr>
                                          <p:to>
                                            <p:strVal val="visible"/>
                                          </p:to>
                                        </p:set>
                                        <p:animEffect transition="in" filter="wipe(left)">
                                          <p:cBhvr>
                                            <p:cTn id="42" dur="500"/>
                                            <p:tgtEl>
                                              <p:spTgt spid="111"/>
                                            </p:tgtEl>
                                          </p:cBhvr>
                                        </p:animEffect>
                                      </p:childTnLst>
                                    </p:cTn>
                                  </p:par>
                                </p:childTnLst>
                              </p:cTn>
                            </p:par>
                            <p:par>
                              <p:cTn id="43" fill="hold">
                                <p:stCondLst>
                                  <p:cond delay="2000"/>
                                </p:stCondLst>
                                <p:childTnLst>
                                  <p:par>
                                    <p:cTn id="44" presetID="42" presetClass="entr" presetSubtype="0" fill="hold" nodeType="afterEffect">
                                      <p:stCondLst>
                                        <p:cond delay="0"/>
                                      </p:stCondLst>
                                      <p:childTnLst>
                                        <p:set>
                                          <p:cBhvr>
                                            <p:cTn id="45" dur="1" fill="hold">
                                              <p:stCondLst>
                                                <p:cond delay="0"/>
                                              </p:stCondLst>
                                            </p:cTn>
                                            <p:tgtEl>
                                              <p:spTgt spid="117"/>
                                            </p:tgtEl>
                                            <p:attrNameLst>
                                              <p:attrName>style.visibility</p:attrName>
                                            </p:attrNameLst>
                                          </p:cBhvr>
                                          <p:to>
                                            <p:strVal val="visible"/>
                                          </p:to>
                                        </p:set>
                                        <p:animEffect transition="in" filter="fade">
                                          <p:cBhvr>
                                            <p:cTn id="46" dur="500"/>
                                            <p:tgtEl>
                                              <p:spTgt spid="117"/>
                                            </p:tgtEl>
                                          </p:cBhvr>
                                        </p:animEffect>
                                        <p:anim calcmode="lin" valueType="num">
                                          <p:cBhvr>
                                            <p:cTn id="47" dur="500" fill="hold"/>
                                            <p:tgtEl>
                                              <p:spTgt spid="117"/>
                                            </p:tgtEl>
                                            <p:attrNameLst>
                                              <p:attrName>ppt_x</p:attrName>
                                            </p:attrNameLst>
                                          </p:cBhvr>
                                          <p:tavLst>
                                            <p:tav tm="0">
                                              <p:val>
                                                <p:strVal val="#ppt_x"/>
                                              </p:val>
                                            </p:tav>
                                            <p:tav tm="100000">
                                              <p:val>
                                                <p:strVal val="#ppt_x"/>
                                              </p:val>
                                            </p:tav>
                                          </p:tavLst>
                                        </p:anim>
                                        <p:anim calcmode="lin" valueType="num">
                                          <p:cBhvr>
                                            <p:cTn id="48" dur="5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1" grpId="0" animBg="1"/>
          <p:bldP spid="40" grpId="0"/>
          <p:bldP spid="42" grpId="0"/>
          <p:bldP spid="43"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4"/>
          <p:cNvSpPr>
            <a:spLocks noChangeAspect="1" noChangeArrowheads="1" noTextEdit="1"/>
          </p:cNvSpPr>
          <p:nvPr/>
        </p:nvSpPr>
        <p:spPr bwMode="auto">
          <a:xfrm>
            <a:off x="1870052" y="3386474"/>
            <a:ext cx="76739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6"/>
          <p:cNvSpPr>
            <a:spLocks/>
          </p:cNvSpPr>
          <p:nvPr/>
        </p:nvSpPr>
        <p:spPr bwMode="auto">
          <a:xfrm>
            <a:off x="3760765" y="3969087"/>
            <a:ext cx="1035050" cy="415925"/>
          </a:xfrm>
          <a:custGeom>
            <a:avLst/>
            <a:gdLst>
              <a:gd name="T0" fmla="*/ 768 w 1520"/>
              <a:gd name="T1" fmla="*/ 447 h 612"/>
              <a:gd name="T2" fmla="*/ 1207 w 1520"/>
              <a:gd name="T3" fmla="*/ 601 h 612"/>
              <a:gd name="T4" fmla="*/ 1520 w 1520"/>
              <a:gd name="T5" fmla="*/ 280 h 612"/>
              <a:gd name="T6" fmla="*/ 768 w 1520"/>
              <a:gd name="T7" fmla="*/ 0 h 612"/>
              <a:gd name="T8" fmla="*/ 0 w 1520"/>
              <a:gd name="T9" fmla="*/ 295 h 612"/>
              <a:gd name="T10" fmla="*/ 314 w 1520"/>
              <a:gd name="T11" fmla="*/ 612 h 612"/>
              <a:gd name="T12" fmla="*/ 768 w 1520"/>
              <a:gd name="T13" fmla="*/ 447 h 612"/>
            </a:gdLst>
            <a:ahLst/>
            <a:cxnLst>
              <a:cxn ang="0">
                <a:pos x="T0" y="T1"/>
              </a:cxn>
              <a:cxn ang="0">
                <a:pos x="T2" y="T3"/>
              </a:cxn>
              <a:cxn ang="0">
                <a:pos x="T4" y="T5"/>
              </a:cxn>
              <a:cxn ang="0">
                <a:pos x="T6" y="T7"/>
              </a:cxn>
              <a:cxn ang="0">
                <a:pos x="T8" y="T9"/>
              </a:cxn>
              <a:cxn ang="0">
                <a:pos x="T10" y="T11"/>
              </a:cxn>
              <a:cxn ang="0">
                <a:pos x="T12" y="T13"/>
              </a:cxn>
            </a:cxnLst>
            <a:rect l="0" t="0" r="r" b="b"/>
            <a:pathLst>
              <a:path w="1520" h="612">
                <a:moveTo>
                  <a:pt x="768" y="447"/>
                </a:moveTo>
                <a:cubicBezTo>
                  <a:pt x="933" y="447"/>
                  <a:pt x="1086" y="505"/>
                  <a:pt x="1207" y="601"/>
                </a:cubicBezTo>
                <a:lnTo>
                  <a:pt x="1520" y="280"/>
                </a:lnTo>
                <a:cubicBezTo>
                  <a:pt x="1318" y="104"/>
                  <a:pt x="1056" y="0"/>
                  <a:pt x="768" y="0"/>
                </a:cubicBezTo>
                <a:cubicBezTo>
                  <a:pt x="473" y="0"/>
                  <a:pt x="204" y="112"/>
                  <a:pt x="0" y="295"/>
                </a:cubicBezTo>
                <a:lnTo>
                  <a:pt x="314" y="612"/>
                </a:lnTo>
                <a:cubicBezTo>
                  <a:pt x="437" y="509"/>
                  <a:pt x="595" y="447"/>
                  <a:pt x="768" y="447"/>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7"/>
          <p:cNvSpPr>
            <a:spLocks/>
          </p:cNvSpPr>
          <p:nvPr/>
        </p:nvSpPr>
        <p:spPr bwMode="auto">
          <a:xfrm>
            <a:off x="3346427" y="3386474"/>
            <a:ext cx="1865313" cy="749300"/>
          </a:xfrm>
          <a:custGeom>
            <a:avLst/>
            <a:gdLst>
              <a:gd name="T0" fmla="*/ 1379 w 2739"/>
              <a:gd name="T1" fmla="*/ 802 h 1100"/>
              <a:gd name="T2" fmla="*/ 2176 w 2739"/>
              <a:gd name="T3" fmla="*/ 1086 h 1100"/>
              <a:gd name="T4" fmla="*/ 2739 w 2739"/>
              <a:gd name="T5" fmla="*/ 513 h 1100"/>
              <a:gd name="T6" fmla="*/ 1379 w 2739"/>
              <a:gd name="T7" fmla="*/ 0 h 1100"/>
              <a:gd name="T8" fmla="*/ 0 w 2739"/>
              <a:gd name="T9" fmla="*/ 530 h 1100"/>
              <a:gd name="T10" fmla="*/ 567 w 2739"/>
              <a:gd name="T11" fmla="*/ 1100 h 1100"/>
              <a:gd name="T12" fmla="*/ 1379 w 2739"/>
              <a:gd name="T13" fmla="*/ 802 h 1100"/>
            </a:gdLst>
            <a:ahLst/>
            <a:cxnLst>
              <a:cxn ang="0">
                <a:pos x="T0" y="T1"/>
              </a:cxn>
              <a:cxn ang="0">
                <a:pos x="T2" y="T3"/>
              </a:cxn>
              <a:cxn ang="0">
                <a:pos x="T4" y="T5"/>
              </a:cxn>
              <a:cxn ang="0">
                <a:pos x="T6" y="T7"/>
              </a:cxn>
              <a:cxn ang="0">
                <a:pos x="T8" y="T9"/>
              </a:cxn>
              <a:cxn ang="0">
                <a:pos x="T10" y="T11"/>
              </a:cxn>
              <a:cxn ang="0">
                <a:pos x="T12" y="T13"/>
              </a:cxn>
            </a:cxnLst>
            <a:rect l="0" t="0" r="r" b="b"/>
            <a:pathLst>
              <a:path w="2739" h="1100">
                <a:moveTo>
                  <a:pt x="1379" y="802"/>
                </a:moveTo>
                <a:cubicBezTo>
                  <a:pt x="1676" y="802"/>
                  <a:pt x="1958" y="909"/>
                  <a:pt x="2176" y="1086"/>
                </a:cubicBezTo>
                <a:lnTo>
                  <a:pt x="2739" y="513"/>
                </a:lnTo>
                <a:cubicBezTo>
                  <a:pt x="2376" y="196"/>
                  <a:pt x="1896" y="0"/>
                  <a:pt x="1379" y="0"/>
                </a:cubicBezTo>
                <a:cubicBezTo>
                  <a:pt x="849" y="0"/>
                  <a:pt x="366" y="200"/>
                  <a:pt x="0" y="530"/>
                </a:cubicBezTo>
                <a:lnTo>
                  <a:pt x="567" y="1100"/>
                </a:lnTo>
                <a:cubicBezTo>
                  <a:pt x="787" y="915"/>
                  <a:pt x="1069" y="802"/>
                  <a:pt x="1379" y="80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8"/>
          <p:cNvSpPr>
            <a:spLocks/>
          </p:cNvSpPr>
          <p:nvPr/>
        </p:nvSpPr>
        <p:spPr bwMode="auto">
          <a:xfrm>
            <a:off x="6718277" y="3967499"/>
            <a:ext cx="1036638" cy="419100"/>
          </a:xfrm>
          <a:custGeom>
            <a:avLst/>
            <a:gdLst>
              <a:gd name="T0" fmla="*/ 772 w 1523"/>
              <a:gd name="T1" fmla="*/ 447 h 615"/>
              <a:gd name="T2" fmla="*/ 1211 w 1523"/>
              <a:gd name="T3" fmla="*/ 600 h 615"/>
              <a:gd name="T4" fmla="*/ 1523 w 1523"/>
              <a:gd name="T5" fmla="*/ 281 h 615"/>
              <a:gd name="T6" fmla="*/ 772 w 1523"/>
              <a:gd name="T7" fmla="*/ 0 h 615"/>
              <a:gd name="T8" fmla="*/ 0 w 1523"/>
              <a:gd name="T9" fmla="*/ 299 h 615"/>
              <a:gd name="T10" fmla="*/ 314 w 1523"/>
              <a:gd name="T11" fmla="*/ 615 h 615"/>
              <a:gd name="T12" fmla="*/ 772 w 1523"/>
              <a:gd name="T13" fmla="*/ 447 h 615"/>
            </a:gdLst>
            <a:ahLst/>
            <a:cxnLst>
              <a:cxn ang="0">
                <a:pos x="T0" y="T1"/>
              </a:cxn>
              <a:cxn ang="0">
                <a:pos x="T2" y="T3"/>
              </a:cxn>
              <a:cxn ang="0">
                <a:pos x="T4" y="T5"/>
              </a:cxn>
              <a:cxn ang="0">
                <a:pos x="T6" y="T7"/>
              </a:cxn>
              <a:cxn ang="0">
                <a:pos x="T8" y="T9"/>
              </a:cxn>
              <a:cxn ang="0">
                <a:pos x="T10" y="T11"/>
              </a:cxn>
              <a:cxn ang="0">
                <a:pos x="T12" y="T13"/>
              </a:cxn>
            </a:cxnLst>
            <a:rect l="0" t="0" r="r" b="b"/>
            <a:pathLst>
              <a:path w="1523" h="615">
                <a:moveTo>
                  <a:pt x="772" y="447"/>
                </a:moveTo>
                <a:cubicBezTo>
                  <a:pt x="938" y="447"/>
                  <a:pt x="1090" y="504"/>
                  <a:pt x="1211" y="600"/>
                </a:cubicBezTo>
                <a:lnTo>
                  <a:pt x="1523" y="281"/>
                </a:lnTo>
                <a:cubicBezTo>
                  <a:pt x="1321" y="105"/>
                  <a:pt x="1060" y="0"/>
                  <a:pt x="772" y="0"/>
                </a:cubicBezTo>
                <a:cubicBezTo>
                  <a:pt x="477" y="0"/>
                  <a:pt x="204" y="115"/>
                  <a:pt x="0" y="299"/>
                </a:cubicBezTo>
                <a:lnTo>
                  <a:pt x="314" y="615"/>
                </a:lnTo>
                <a:cubicBezTo>
                  <a:pt x="437" y="512"/>
                  <a:pt x="599" y="447"/>
                  <a:pt x="772" y="447"/>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9"/>
          <p:cNvSpPr>
            <a:spLocks/>
          </p:cNvSpPr>
          <p:nvPr/>
        </p:nvSpPr>
        <p:spPr bwMode="auto">
          <a:xfrm>
            <a:off x="6303940" y="3391237"/>
            <a:ext cx="1860550" cy="749300"/>
          </a:xfrm>
          <a:custGeom>
            <a:avLst/>
            <a:gdLst>
              <a:gd name="T0" fmla="*/ 1379 w 2733"/>
              <a:gd name="T1" fmla="*/ 802 h 1099"/>
              <a:gd name="T2" fmla="*/ 2171 w 2733"/>
              <a:gd name="T3" fmla="*/ 1082 h 1099"/>
              <a:gd name="T4" fmla="*/ 2733 w 2733"/>
              <a:gd name="T5" fmla="*/ 508 h 1099"/>
              <a:gd name="T6" fmla="*/ 1379 w 2733"/>
              <a:gd name="T7" fmla="*/ 0 h 1099"/>
              <a:gd name="T8" fmla="*/ 0 w 2733"/>
              <a:gd name="T9" fmla="*/ 530 h 1099"/>
              <a:gd name="T10" fmla="*/ 565 w 2733"/>
              <a:gd name="T11" fmla="*/ 1099 h 1099"/>
              <a:gd name="T12" fmla="*/ 1379 w 2733"/>
              <a:gd name="T13" fmla="*/ 802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9" y="802"/>
                </a:moveTo>
                <a:cubicBezTo>
                  <a:pt x="1676" y="802"/>
                  <a:pt x="1954" y="909"/>
                  <a:pt x="2171" y="1082"/>
                </a:cubicBezTo>
                <a:lnTo>
                  <a:pt x="2733" y="508"/>
                </a:lnTo>
                <a:cubicBezTo>
                  <a:pt x="2370" y="191"/>
                  <a:pt x="1897" y="0"/>
                  <a:pt x="1379" y="0"/>
                </a:cubicBezTo>
                <a:cubicBezTo>
                  <a:pt x="849" y="0"/>
                  <a:pt x="366" y="200"/>
                  <a:pt x="0" y="530"/>
                </a:cubicBezTo>
                <a:lnTo>
                  <a:pt x="565" y="1099"/>
                </a:lnTo>
                <a:cubicBezTo>
                  <a:pt x="786" y="913"/>
                  <a:pt x="1069" y="802"/>
                  <a:pt x="1379" y="80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10"/>
          <p:cNvSpPr>
            <a:spLocks/>
          </p:cNvSpPr>
          <p:nvPr/>
        </p:nvSpPr>
        <p:spPr bwMode="auto">
          <a:xfrm>
            <a:off x="2285977" y="3483312"/>
            <a:ext cx="1036638" cy="417513"/>
          </a:xfrm>
          <a:custGeom>
            <a:avLst/>
            <a:gdLst>
              <a:gd name="T0" fmla="*/ 767 w 1522"/>
              <a:gd name="T1" fmla="*/ 165 h 612"/>
              <a:gd name="T2" fmla="*/ 1207 w 1522"/>
              <a:gd name="T3" fmla="*/ 11 h 612"/>
              <a:gd name="T4" fmla="*/ 1522 w 1522"/>
              <a:gd name="T5" fmla="*/ 329 h 612"/>
              <a:gd name="T6" fmla="*/ 767 w 1522"/>
              <a:gd name="T7" fmla="*/ 612 h 612"/>
              <a:gd name="T8" fmla="*/ 0 w 1522"/>
              <a:gd name="T9" fmla="*/ 317 h 612"/>
              <a:gd name="T10" fmla="*/ 314 w 1522"/>
              <a:gd name="T11" fmla="*/ 0 h 612"/>
              <a:gd name="T12" fmla="*/ 767 w 1522"/>
              <a:gd name="T13" fmla="*/ 165 h 612"/>
            </a:gdLst>
            <a:ahLst/>
            <a:cxnLst>
              <a:cxn ang="0">
                <a:pos x="T0" y="T1"/>
              </a:cxn>
              <a:cxn ang="0">
                <a:pos x="T2" y="T3"/>
              </a:cxn>
              <a:cxn ang="0">
                <a:pos x="T4" y="T5"/>
              </a:cxn>
              <a:cxn ang="0">
                <a:pos x="T6" y="T7"/>
              </a:cxn>
              <a:cxn ang="0">
                <a:pos x="T8" y="T9"/>
              </a:cxn>
              <a:cxn ang="0">
                <a:pos x="T10" y="T11"/>
              </a:cxn>
              <a:cxn ang="0">
                <a:pos x="T12" y="T13"/>
              </a:cxn>
            </a:cxnLst>
            <a:rect l="0" t="0" r="r" b="b"/>
            <a:pathLst>
              <a:path w="1522" h="612">
                <a:moveTo>
                  <a:pt x="767" y="165"/>
                </a:moveTo>
                <a:cubicBezTo>
                  <a:pt x="933" y="165"/>
                  <a:pt x="1086" y="107"/>
                  <a:pt x="1207" y="11"/>
                </a:cubicBezTo>
                <a:lnTo>
                  <a:pt x="1522" y="329"/>
                </a:lnTo>
                <a:cubicBezTo>
                  <a:pt x="1320" y="505"/>
                  <a:pt x="1056" y="612"/>
                  <a:pt x="767" y="612"/>
                </a:cubicBezTo>
                <a:cubicBezTo>
                  <a:pt x="472" y="612"/>
                  <a:pt x="204" y="501"/>
                  <a:pt x="0" y="317"/>
                </a:cubicBezTo>
                <a:lnTo>
                  <a:pt x="314" y="0"/>
                </a:lnTo>
                <a:cubicBezTo>
                  <a:pt x="437" y="103"/>
                  <a:pt x="595" y="165"/>
                  <a:pt x="767" y="165"/>
                </a:cubicBezTo>
                <a:close/>
              </a:path>
            </a:pathLst>
          </a:custGeom>
          <a:solidFill>
            <a:schemeClr val="bg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11"/>
          <p:cNvSpPr>
            <a:spLocks/>
          </p:cNvSpPr>
          <p:nvPr/>
        </p:nvSpPr>
        <p:spPr bwMode="auto">
          <a:xfrm>
            <a:off x="1870052" y="3732549"/>
            <a:ext cx="1860550" cy="749300"/>
          </a:xfrm>
          <a:custGeom>
            <a:avLst/>
            <a:gdLst>
              <a:gd name="T0" fmla="*/ 1378 w 2733"/>
              <a:gd name="T1" fmla="*/ 297 h 1099"/>
              <a:gd name="T2" fmla="*/ 2166 w 2733"/>
              <a:gd name="T3" fmla="*/ 22 h 1099"/>
              <a:gd name="T4" fmla="*/ 2733 w 2733"/>
              <a:gd name="T5" fmla="*/ 591 h 1099"/>
              <a:gd name="T6" fmla="*/ 1378 w 2733"/>
              <a:gd name="T7" fmla="*/ 1099 h 1099"/>
              <a:gd name="T8" fmla="*/ 0 w 2733"/>
              <a:gd name="T9" fmla="*/ 570 h 1099"/>
              <a:gd name="T10" fmla="*/ 563 w 2733"/>
              <a:gd name="T11" fmla="*/ 0 h 1099"/>
              <a:gd name="T12" fmla="*/ 1378 w 2733"/>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8" y="297"/>
                </a:moveTo>
                <a:cubicBezTo>
                  <a:pt x="1676" y="297"/>
                  <a:pt x="1950" y="194"/>
                  <a:pt x="2166" y="22"/>
                </a:cubicBezTo>
                <a:lnTo>
                  <a:pt x="2733" y="591"/>
                </a:lnTo>
                <a:cubicBezTo>
                  <a:pt x="2370" y="908"/>
                  <a:pt x="1896" y="1099"/>
                  <a:pt x="1378" y="1099"/>
                </a:cubicBezTo>
                <a:cubicBezTo>
                  <a:pt x="849" y="1099"/>
                  <a:pt x="366" y="899"/>
                  <a:pt x="0" y="570"/>
                </a:cubicBezTo>
                <a:lnTo>
                  <a:pt x="563" y="0"/>
                </a:lnTo>
                <a:cubicBezTo>
                  <a:pt x="783" y="185"/>
                  <a:pt x="1069" y="297"/>
                  <a:pt x="1378" y="2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12"/>
          <p:cNvSpPr>
            <a:spLocks/>
          </p:cNvSpPr>
          <p:nvPr/>
        </p:nvSpPr>
        <p:spPr bwMode="auto">
          <a:xfrm>
            <a:off x="5246665" y="3486487"/>
            <a:ext cx="1036638" cy="417513"/>
          </a:xfrm>
          <a:custGeom>
            <a:avLst/>
            <a:gdLst>
              <a:gd name="T0" fmla="*/ 768 w 1523"/>
              <a:gd name="T1" fmla="*/ 166 h 613"/>
              <a:gd name="T2" fmla="*/ 1208 w 1523"/>
              <a:gd name="T3" fmla="*/ 12 h 613"/>
              <a:gd name="T4" fmla="*/ 1523 w 1523"/>
              <a:gd name="T5" fmla="*/ 330 h 613"/>
              <a:gd name="T6" fmla="*/ 768 w 1523"/>
              <a:gd name="T7" fmla="*/ 613 h 613"/>
              <a:gd name="T8" fmla="*/ 0 w 1523"/>
              <a:gd name="T9" fmla="*/ 317 h 613"/>
              <a:gd name="T10" fmla="*/ 315 w 1523"/>
              <a:gd name="T11" fmla="*/ 0 h 613"/>
              <a:gd name="T12" fmla="*/ 768 w 1523"/>
              <a:gd name="T13" fmla="*/ 166 h 613"/>
            </a:gdLst>
            <a:ahLst/>
            <a:cxnLst>
              <a:cxn ang="0">
                <a:pos x="T0" y="T1"/>
              </a:cxn>
              <a:cxn ang="0">
                <a:pos x="T2" y="T3"/>
              </a:cxn>
              <a:cxn ang="0">
                <a:pos x="T4" y="T5"/>
              </a:cxn>
              <a:cxn ang="0">
                <a:pos x="T6" y="T7"/>
              </a:cxn>
              <a:cxn ang="0">
                <a:pos x="T8" y="T9"/>
              </a:cxn>
              <a:cxn ang="0">
                <a:pos x="T10" y="T11"/>
              </a:cxn>
              <a:cxn ang="0">
                <a:pos x="T12" y="T13"/>
              </a:cxn>
            </a:cxnLst>
            <a:rect l="0" t="0" r="r" b="b"/>
            <a:pathLst>
              <a:path w="1523" h="613">
                <a:moveTo>
                  <a:pt x="768" y="166"/>
                </a:moveTo>
                <a:cubicBezTo>
                  <a:pt x="934" y="166"/>
                  <a:pt x="1087" y="108"/>
                  <a:pt x="1208" y="12"/>
                </a:cubicBezTo>
                <a:lnTo>
                  <a:pt x="1523" y="330"/>
                </a:lnTo>
                <a:cubicBezTo>
                  <a:pt x="1321" y="506"/>
                  <a:pt x="1057" y="613"/>
                  <a:pt x="768" y="613"/>
                </a:cubicBezTo>
                <a:cubicBezTo>
                  <a:pt x="473" y="613"/>
                  <a:pt x="204" y="501"/>
                  <a:pt x="0" y="317"/>
                </a:cubicBezTo>
                <a:lnTo>
                  <a:pt x="315" y="0"/>
                </a:lnTo>
                <a:cubicBezTo>
                  <a:pt x="438" y="104"/>
                  <a:pt x="596" y="166"/>
                  <a:pt x="768" y="166"/>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13"/>
          <p:cNvSpPr>
            <a:spLocks/>
          </p:cNvSpPr>
          <p:nvPr/>
        </p:nvSpPr>
        <p:spPr bwMode="auto">
          <a:xfrm>
            <a:off x="4827565" y="3735724"/>
            <a:ext cx="1862138" cy="752475"/>
          </a:xfrm>
          <a:custGeom>
            <a:avLst/>
            <a:gdLst>
              <a:gd name="T0" fmla="*/ 1379 w 2733"/>
              <a:gd name="T1" fmla="*/ 301 h 1103"/>
              <a:gd name="T2" fmla="*/ 2167 w 2733"/>
              <a:gd name="T3" fmla="*/ 25 h 1103"/>
              <a:gd name="T4" fmla="*/ 2733 w 2733"/>
              <a:gd name="T5" fmla="*/ 595 h 1103"/>
              <a:gd name="T6" fmla="*/ 1379 w 2733"/>
              <a:gd name="T7" fmla="*/ 1103 h 1103"/>
              <a:gd name="T8" fmla="*/ 0 w 2733"/>
              <a:gd name="T9" fmla="*/ 573 h 1103"/>
              <a:gd name="T10" fmla="*/ 563 w 2733"/>
              <a:gd name="T11" fmla="*/ 0 h 1103"/>
              <a:gd name="T12" fmla="*/ 1379 w 2733"/>
              <a:gd name="T13" fmla="*/ 301 h 1103"/>
            </a:gdLst>
            <a:ahLst/>
            <a:cxnLst>
              <a:cxn ang="0">
                <a:pos x="T0" y="T1"/>
              </a:cxn>
              <a:cxn ang="0">
                <a:pos x="T2" y="T3"/>
              </a:cxn>
              <a:cxn ang="0">
                <a:pos x="T4" y="T5"/>
              </a:cxn>
              <a:cxn ang="0">
                <a:pos x="T6" y="T7"/>
              </a:cxn>
              <a:cxn ang="0">
                <a:pos x="T8" y="T9"/>
              </a:cxn>
              <a:cxn ang="0">
                <a:pos x="T10" y="T11"/>
              </a:cxn>
              <a:cxn ang="0">
                <a:pos x="T12" y="T13"/>
              </a:cxn>
            </a:cxnLst>
            <a:rect l="0" t="0" r="r" b="b"/>
            <a:pathLst>
              <a:path w="2733" h="1103">
                <a:moveTo>
                  <a:pt x="1379" y="301"/>
                </a:moveTo>
                <a:cubicBezTo>
                  <a:pt x="1677" y="301"/>
                  <a:pt x="1950" y="198"/>
                  <a:pt x="2167" y="25"/>
                </a:cubicBezTo>
                <a:lnTo>
                  <a:pt x="2733" y="595"/>
                </a:lnTo>
                <a:cubicBezTo>
                  <a:pt x="2370" y="912"/>
                  <a:pt x="1897" y="1103"/>
                  <a:pt x="1379" y="1103"/>
                </a:cubicBezTo>
                <a:cubicBezTo>
                  <a:pt x="849" y="1103"/>
                  <a:pt x="366" y="903"/>
                  <a:pt x="0" y="573"/>
                </a:cubicBezTo>
                <a:lnTo>
                  <a:pt x="563" y="0"/>
                </a:lnTo>
                <a:cubicBezTo>
                  <a:pt x="783" y="185"/>
                  <a:pt x="1069" y="301"/>
                  <a:pt x="1379" y="30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14"/>
          <p:cNvSpPr>
            <a:spLocks/>
          </p:cNvSpPr>
          <p:nvPr/>
        </p:nvSpPr>
        <p:spPr bwMode="auto">
          <a:xfrm>
            <a:off x="8210527" y="3496012"/>
            <a:ext cx="1031875" cy="417513"/>
          </a:xfrm>
          <a:custGeom>
            <a:avLst/>
            <a:gdLst>
              <a:gd name="T0" fmla="*/ 768 w 1516"/>
              <a:gd name="T1" fmla="*/ 165 h 613"/>
              <a:gd name="T2" fmla="*/ 1208 w 1516"/>
              <a:gd name="T3" fmla="*/ 12 h 613"/>
              <a:gd name="T4" fmla="*/ 1516 w 1516"/>
              <a:gd name="T5" fmla="*/ 335 h 613"/>
              <a:gd name="T6" fmla="*/ 768 w 1516"/>
              <a:gd name="T7" fmla="*/ 613 h 613"/>
              <a:gd name="T8" fmla="*/ 0 w 1516"/>
              <a:gd name="T9" fmla="*/ 317 h 613"/>
              <a:gd name="T10" fmla="*/ 314 w 1516"/>
              <a:gd name="T11" fmla="*/ 0 h 613"/>
              <a:gd name="T12" fmla="*/ 768 w 1516"/>
              <a:gd name="T13" fmla="*/ 165 h 613"/>
            </a:gdLst>
            <a:ahLst/>
            <a:cxnLst>
              <a:cxn ang="0">
                <a:pos x="T0" y="T1"/>
              </a:cxn>
              <a:cxn ang="0">
                <a:pos x="T2" y="T3"/>
              </a:cxn>
              <a:cxn ang="0">
                <a:pos x="T4" y="T5"/>
              </a:cxn>
              <a:cxn ang="0">
                <a:pos x="T6" y="T7"/>
              </a:cxn>
              <a:cxn ang="0">
                <a:pos x="T8" y="T9"/>
              </a:cxn>
              <a:cxn ang="0">
                <a:pos x="T10" y="T11"/>
              </a:cxn>
              <a:cxn ang="0">
                <a:pos x="T12" y="T13"/>
              </a:cxn>
            </a:cxnLst>
            <a:rect l="0" t="0" r="r" b="b"/>
            <a:pathLst>
              <a:path w="1516" h="613">
                <a:moveTo>
                  <a:pt x="768" y="165"/>
                </a:moveTo>
                <a:cubicBezTo>
                  <a:pt x="934" y="165"/>
                  <a:pt x="1087" y="108"/>
                  <a:pt x="1208" y="12"/>
                </a:cubicBezTo>
                <a:lnTo>
                  <a:pt x="1516" y="335"/>
                </a:lnTo>
                <a:cubicBezTo>
                  <a:pt x="1314" y="511"/>
                  <a:pt x="1057" y="613"/>
                  <a:pt x="768" y="613"/>
                </a:cubicBezTo>
                <a:cubicBezTo>
                  <a:pt x="473" y="613"/>
                  <a:pt x="204" y="501"/>
                  <a:pt x="0" y="317"/>
                </a:cubicBezTo>
                <a:lnTo>
                  <a:pt x="314" y="0"/>
                </a:lnTo>
                <a:cubicBezTo>
                  <a:pt x="437" y="103"/>
                  <a:pt x="596" y="165"/>
                  <a:pt x="768" y="16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15"/>
          <p:cNvSpPr>
            <a:spLocks/>
          </p:cNvSpPr>
          <p:nvPr/>
        </p:nvSpPr>
        <p:spPr bwMode="auto">
          <a:xfrm>
            <a:off x="7781902" y="3737312"/>
            <a:ext cx="1858963" cy="749300"/>
          </a:xfrm>
          <a:custGeom>
            <a:avLst/>
            <a:gdLst>
              <a:gd name="T0" fmla="*/ 1376 w 2730"/>
              <a:gd name="T1" fmla="*/ 297 h 1099"/>
              <a:gd name="T2" fmla="*/ 2175 w 2730"/>
              <a:gd name="T3" fmla="*/ 10 h 1099"/>
              <a:gd name="T4" fmla="*/ 2730 w 2730"/>
              <a:gd name="T5" fmla="*/ 591 h 1099"/>
              <a:gd name="T6" fmla="*/ 1376 w 2730"/>
              <a:gd name="T7" fmla="*/ 1099 h 1099"/>
              <a:gd name="T8" fmla="*/ 0 w 2730"/>
              <a:gd name="T9" fmla="*/ 574 h 1099"/>
              <a:gd name="T10" fmla="*/ 562 w 2730"/>
              <a:gd name="T11" fmla="*/ 0 h 1099"/>
              <a:gd name="T12" fmla="*/ 1376 w 2730"/>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0" h="1099">
                <a:moveTo>
                  <a:pt x="1376" y="297"/>
                </a:moveTo>
                <a:cubicBezTo>
                  <a:pt x="1673" y="297"/>
                  <a:pt x="1918" y="224"/>
                  <a:pt x="2175" y="10"/>
                </a:cubicBezTo>
                <a:lnTo>
                  <a:pt x="2730" y="591"/>
                </a:lnTo>
                <a:cubicBezTo>
                  <a:pt x="2367" y="907"/>
                  <a:pt x="1893" y="1099"/>
                  <a:pt x="1376" y="1099"/>
                </a:cubicBezTo>
                <a:cubicBezTo>
                  <a:pt x="846" y="1099"/>
                  <a:pt x="366" y="903"/>
                  <a:pt x="0" y="574"/>
                </a:cubicBezTo>
                <a:lnTo>
                  <a:pt x="562" y="0"/>
                </a:lnTo>
                <a:cubicBezTo>
                  <a:pt x="783" y="185"/>
                  <a:pt x="1066" y="297"/>
                  <a:pt x="1376" y="29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TextBox 38"/>
          <p:cNvSpPr txBox="1"/>
          <p:nvPr/>
        </p:nvSpPr>
        <p:spPr>
          <a:xfrm>
            <a:off x="2147714" y="1863308"/>
            <a:ext cx="1210588" cy="400110"/>
          </a:xfrm>
          <a:prstGeom prst="rect">
            <a:avLst/>
          </a:prstGeom>
          <a:noFill/>
        </p:spPr>
        <p:txBody>
          <a:bodyPr wrap="none" rtlCol="0">
            <a:spAutoFit/>
          </a:bodyPr>
          <a:lstStyle/>
          <a:p>
            <a:r>
              <a:rPr lang="zh-CN" altLang="en-US" sz="2000" dirty="0" smtClean="0">
                <a:solidFill>
                  <a:schemeClr val="accent2"/>
                </a:solidFill>
                <a:latin typeface="+mj-ea"/>
                <a:ea typeface="+mj-ea"/>
              </a:rPr>
              <a:t>您的标题</a:t>
            </a:r>
            <a:endParaRPr lang="zh-CN" altLang="en-US" sz="2000" dirty="0">
              <a:solidFill>
                <a:schemeClr val="accent2"/>
              </a:solidFill>
              <a:latin typeface="+mj-ea"/>
              <a:ea typeface="+mj-ea"/>
            </a:endParaRPr>
          </a:p>
        </p:txBody>
      </p:sp>
      <p:sp>
        <p:nvSpPr>
          <p:cNvPr id="40" name="TextBox 39"/>
          <p:cNvSpPr txBox="1"/>
          <p:nvPr/>
        </p:nvSpPr>
        <p:spPr>
          <a:xfrm>
            <a:off x="1657466" y="2193272"/>
            <a:ext cx="2039937" cy="584775"/>
          </a:xfrm>
          <a:prstGeom prst="rect">
            <a:avLst/>
          </a:prstGeom>
          <a:noFill/>
        </p:spPr>
        <p:txBody>
          <a:bodyPr wrap="square" rtlCol="0">
            <a:spAutoFit/>
          </a:bodyPr>
          <a:lstStyle/>
          <a:p>
            <a:pPr algn="r"/>
            <a:r>
              <a:rPr lang="zh-CN" altLang="en-US" sz="1600" dirty="0" smtClean="0">
                <a:solidFill>
                  <a:schemeClr val="accent2"/>
                </a:solidFill>
                <a:latin typeface="+mn-ea"/>
                <a:ea typeface="+mn-ea"/>
              </a:rPr>
              <a:t>输入您的文字内容</a:t>
            </a:r>
            <a:endParaRPr lang="en-US" altLang="zh-CN" sz="1600" dirty="0" smtClean="0">
              <a:solidFill>
                <a:schemeClr val="accent2"/>
              </a:solidFill>
              <a:latin typeface="+mn-ea"/>
              <a:ea typeface="+mn-ea"/>
            </a:endParaRPr>
          </a:p>
          <a:p>
            <a:pPr algn="r"/>
            <a:r>
              <a:rPr lang="zh-CN" altLang="en-US" sz="1600" dirty="0">
                <a:solidFill>
                  <a:schemeClr val="accent2"/>
                </a:solidFill>
                <a:latin typeface="+mn-ea"/>
                <a:ea typeface="+mn-ea"/>
              </a:rPr>
              <a:t>输入您的文字</a:t>
            </a:r>
            <a:r>
              <a:rPr lang="zh-CN" altLang="en-US" sz="1600" dirty="0" smtClean="0">
                <a:solidFill>
                  <a:schemeClr val="accent2"/>
                </a:solidFill>
                <a:latin typeface="+mn-ea"/>
                <a:ea typeface="+mn-ea"/>
              </a:rPr>
              <a:t>内容</a:t>
            </a:r>
            <a:endParaRPr lang="zh-CN" altLang="en-US" sz="1600" dirty="0">
              <a:solidFill>
                <a:schemeClr val="accent2"/>
              </a:solidFill>
              <a:latin typeface="+mn-ea"/>
              <a:ea typeface="+mn-ea"/>
            </a:endParaRPr>
          </a:p>
        </p:txBody>
      </p:sp>
      <p:grpSp>
        <p:nvGrpSpPr>
          <p:cNvPr id="41" name="组合 40"/>
          <p:cNvGrpSpPr/>
          <p:nvPr/>
        </p:nvGrpSpPr>
        <p:grpSpPr>
          <a:xfrm>
            <a:off x="1881927" y="2778047"/>
            <a:ext cx="1815476" cy="813453"/>
            <a:chOff x="1993900" y="1247395"/>
            <a:chExt cx="1815476" cy="813453"/>
          </a:xfrm>
        </p:grpSpPr>
        <p:cxnSp>
          <p:nvCxnSpPr>
            <p:cNvPr id="42" name="直接连接符 41"/>
            <p:cNvCxnSpPr/>
            <p:nvPr/>
          </p:nvCxnSpPr>
          <p:spPr bwMode="auto">
            <a:xfrm>
              <a:off x="1993900" y="1247395"/>
              <a:ext cx="1815476" cy="0"/>
            </a:xfrm>
            <a:prstGeom prst="line">
              <a:avLst/>
            </a:prstGeom>
            <a:solidFill>
              <a:schemeClr val="accent1"/>
            </a:solidFill>
            <a:ln w="9525" cap="flat" cmpd="sng" algn="ctr">
              <a:solidFill>
                <a:schemeClr val="accent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42"/>
            <p:cNvCxnSpPr/>
            <p:nvPr/>
          </p:nvCxnSpPr>
          <p:spPr bwMode="auto">
            <a:xfrm flipH="1">
              <a:off x="2901638" y="1252158"/>
              <a:ext cx="1" cy="808690"/>
            </a:xfrm>
            <a:prstGeom prst="line">
              <a:avLst/>
            </a:prstGeom>
            <a:solidFill>
              <a:schemeClr val="accent1"/>
            </a:solidFill>
            <a:ln w="9525" cap="flat" cmpd="sng" algn="ctr">
              <a:solidFill>
                <a:schemeClr val="accent2"/>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TextBox 43"/>
          <p:cNvSpPr txBox="1"/>
          <p:nvPr/>
        </p:nvSpPr>
        <p:spPr>
          <a:xfrm>
            <a:off x="3667755" y="5057770"/>
            <a:ext cx="1210588" cy="400110"/>
          </a:xfrm>
          <a:prstGeom prst="rect">
            <a:avLst/>
          </a:prstGeom>
          <a:noFill/>
          <a:ln>
            <a:noFill/>
          </a:ln>
        </p:spPr>
        <p:txBody>
          <a:bodyPr wrap="none" rtlCol="0">
            <a:spAutoFit/>
          </a:bodyPr>
          <a:lstStyle/>
          <a:p>
            <a:r>
              <a:rPr lang="zh-CN" altLang="en-US" sz="2000" dirty="0" smtClean="0">
                <a:solidFill>
                  <a:schemeClr val="accent2"/>
                </a:solidFill>
                <a:latin typeface="+mj-ea"/>
                <a:ea typeface="+mj-ea"/>
              </a:rPr>
              <a:t>您的标题</a:t>
            </a:r>
            <a:endParaRPr lang="zh-CN" altLang="en-US" sz="2000" dirty="0">
              <a:solidFill>
                <a:schemeClr val="accent2"/>
              </a:solidFill>
              <a:latin typeface="+mj-ea"/>
              <a:ea typeface="+mj-ea"/>
            </a:endParaRPr>
          </a:p>
        </p:txBody>
      </p:sp>
      <p:sp>
        <p:nvSpPr>
          <p:cNvPr id="45" name="TextBox 44"/>
          <p:cNvSpPr txBox="1"/>
          <p:nvPr/>
        </p:nvSpPr>
        <p:spPr>
          <a:xfrm>
            <a:off x="3177507" y="5387734"/>
            <a:ext cx="2039937" cy="584775"/>
          </a:xfrm>
          <a:prstGeom prst="rect">
            <a:avLst/>
          </a:prstGeom>
          <a:noFill/>
          <a:ln>
            <a:noFill/>
          </a:ln>
        </p:spPr>
        <p:txBody>
          <a:bodyPr wrap="square" rtlCol="0">
            <a:spAutoFit/>
          </a:bodyPr>
          <a:lstStyle/>
          <a:p>
            <a:pPr algn="r"/>
            <a:r>
              <a:rPr lang="zh-CN" altLang="en-US" sz="1600" dirty="0" smtClean="0">
                <a:solidFill>
                  <a:schemeClr val="accent2"/>
                </a:solidFill>
                <a:latin typeface="+mn-ea"/>
                <a:ea typeface="+mn-ea"/>
              </a:rPr>
              <a:t>输入您的文字内容</a:t>
            </a:r>
            <a:endParaRPr lang="en-US" altLang="zh-CN" sz="1600" dirty="0" smtClean="0">
              <a:solidFill>
                <a:schemeClr val="accent2"/>
              </a:solidFill>
              <a:latin typeface="+mn-ea"/>
              <a:ea typeface="+mn-ea"/>
            </a:endParaRPr>
          </a:p>
          <a:p>
            <a:pPr algn="r"/>
            <a:r>
              <a:rPr lang="zh-CN" altLang="en-US" sz="1600" dirty="0">
                <a:solidFill>
                  <a:schemeClr val="accent2"/>
                </a:solidFill>
                <a:latin typeface="+mn-ea"/>
                <a:ea typeface="+mn-ea"/>
              </a:rPr>
              <a:t>输入您的文字</a:t>
            </a:r>
            <a:r>
              <a:rPr lang="zh-CN" altLang="en-US" sz="1600" dirty="0" smtClean="0">
                <a:solidFill>
                  <a:schemeClr val="accent2"/>
                </a:solidFill>
                <a:latin typeface="+mn-ea"/>
                <a:ea typeface="+mn-ea"/>
              </a:rPr>
              <a:t>内容</a:t>
            </a:r>
            <a:endParaRPr lang="zh-CN" altLang="en-US" sz="1600" dirty="0">
              <a:solidFill>
                <a:schemeClr val="accent2"/>
              </a:solidFill>
              <a:latin typeface="+mn-ea"/>
              <a:ea typeface="+mn-ea"/>
            </a:endParaRPr>
          </a:p>
        </p:txBody>
      </p:sp>
      <p:grpSp>
        <p:nvGrpSpPr>
          <p:cNvPr id="46" name="组合 45"/>
          <p:cNvGrpSpPr/>
          <p:nvPr/>
        </p:nvGrpSpPr>
        <p:grpSpPr>
          <a:xfrm flipV="1">
            <a:off x="3401968" y="4273453"/>
            <a:ext cx="1815476" cy="813453"/>
            <a:chOff x="1993900" y="1247395"/>
            <a:chExt cx="1815476" cy="813453"/>
          </a:xfrm>
        </p:grpSpPr>
        <p:cxnSp>
          <p:nvCxnSpPr>
            <p:cNvPr id="47" name="直接连接符 46"/>
            <p:cNvCxnSpPr/>
            <p:nvPr/>
          </p:nvCxnSpPr>
          <p:spPr bwMode="auto">
            <a:xfrm>
              <a:off x="1993900" y="1247395"/>
              <a:ext cx="1815476" cy="0"/>
            </a:xfrm>
            <a:prstGeom prst="line">
              <a:avLst/>
            </a:prstGeom>
            <a:solidFill>
              <a:schemeClr val="accent1"/>
            </a:solidFill>
            <a:ln w="9525" cap="flat" cmpd="sng" algn="ctr">
              <a:solidFill>
                <a:schemeClr val="accent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47"/>
            <p:cNvCxnSpPr/>
            <p:nvPr/>
          </p:nvCxnSpPr>
          <p:spPr bwMode="auto">
            <a:xfrm flipH="1">
              <a:off x="2901638" y="1252158"/>
              <a:ext cx="1" cy="808690"/>
            </a:xfrm>
            <a:prstGeom prst="line">
              <a:avLst/>
            </a:prstGeom>
            <a:solidFill>
              <a:schemeClr val="accent1"/>
            </a:solidFill>
            <a:ln w="9525" cap="flat" cmpd="sng" algn="ctr">
              <a:solidFill>
                <a:schemeClr val="accent2"/>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 name="TextBox 48"/>
          <p:cNvSpPr txBox="1"/>
          <p:nvPr/>
        </p:nvSpPr>
        <p:spPr>
          <a:xfrm>
            <a:off x="5128421" y="1863308"/>
            <a:ext cx="1210588" cy="400110"/>
          </a:xfrm>
          <a:prstGeom prst="rect">
            <a:avLst/>
          </a:prstGeom>
          <a:noFill/>
        </p:spPr>
        <p:txBody>
          <a:bodyPr wrap="none" rtlCol="0">
            <a:spAutoFit/>
          </a:bodyPr>
          <a:lstStyle/>
          <a:p>
            <a:r>
              <a:rPr lang="zh-CN" altLang="en-US" sz="2000" dirty="0" smtClean="0">
                <a:solidFill>
                  <a:schemeClr val="accent2"/>
                </a:solidFill>
                <a:latin typeface="+mj-ea"/>
                <a:ea typeface="+mj-ea"/>
              </a:rPr>
              <a:t>您的标题</a:t>
            </a:r>
            <a:endParaRPr lang="zh-CN" altLang="en-US" sz="2000" dirty="0">
              <a:solidFill>
                <a:schemeClr val="accent2"/>
              </a:solidFill>
              <a:latin typeface="+mj-ea"/>
              <a:ea typeface="+mj-ea"/>
            </a:endParaRPr>
          </a:p>
        </p:txBody>
      </p:sp>
      <p:sp>
        <p:nvSpPr>
          <p:cNvPr id="50" name="TextBox 49"/>
          <p:cNvSpPr txBox="1"/>
          <p:nvPr/>
        </p:nvSpPr>
        <p:spPr>
          <a:xfrm>
            <a:off x="4638173" y="2193272"/>
            <a:ext cx="2039937" cy="584775"/>
          </a:xfrm>
          <a:prstGeom prst="rect">
            <a:avLst/>
          </a:prstGeom>
          <a:noFill/>
        </p:spPr>
        <p:txBody>
          <a:bodyPr wrap="square" rtlCol="0">
            <a:spAutoFit/>
          </a:bodyPr>
          <a:lstStyle/>
          <a:p>
            <a:pPr algn="r"/>
            <a:r>
              <a:rPr lang="zh-CN" altLang="en-US" sz="1600" dirty="0" smtClean="0">
                <a:solidFill>
                  <a:schemeClr val="accent2"/>
                </a:solidFill>
                <a:latin typeface="+mn-ea"/>
                <a:ea typeface="+mn-ea"/>
              </a:rPr>
              <a:t>输入您的文字内容</a:t>
            </a:r>
            <a:endParaRPr lang="en-US" altLang="zh-CN" sz="1600" dirty="0" smtClean="0">
              <a:solidFill>
                <a:schemeClr val="accent2"/>
              </a:solidFill>
              <a:latin typeface="+mn-ea"/>
              <a:ea typeface="+mn-ea"/>
            </a:endParaRPr>
          </a:p>
          <a:p>
            <a:pPr algn="r"/>
            <a:r>
              <a:rPr lang="zh-CN" altLang="en-US" sz="1600" dirty="0">
                <a:solidFill>
                  <a:schemeClr val="accent2"/>
                </a:solidFill>
                <a:latin typeface="+mn-ea"/>
                <a:ea typeface="+mn-ea"/>
              </a:rPr>
              <a:t>输入您的文字</a:t>
            </a:r>
            <a:r>
              <a:rPr lang="zh-CN" altLang="en-US" sz="1600" dirty="0" smtClean="0">
                <a:solidFill>
                  <a:schemeClr val="accent2"/>
                </a:solidFill>
                <a:latin typeface="+mn-ea"/>
                <a:ea typeface="+mn-ea"/>
              </a:rPr>
              <a:t>内容</a:t>
            </a:r>
            <a:endParaRPr lang="zh-CN" altLang="en-US" sz="1600" dirty="0">
              <a:solidFill>
                <a:schemeClr val="accent2"/>
              </a:solidFill>
              <a:latin typeface="+mn-ea"/>
              <a:ea typeface="+mn-ea"/>
            </a:endParaRPr>
          </a:p>
        </p:txBody>
      </p:sp>
      <p:grpSp>
        <p:nvGrpSpPr>
          <p:cNvPr id="51" name="组合 50"/>
          <p:cNvGrpSpPr/>
          <p:nvPr/>
        </p:nvGrpSpPr>
        <p:grpSpPr>
          <a:xfrm>
            <a:off x="4862634" y="2778047"/>
            <a:ext cx="1815476" cy="813453"/>
            <a:chOff x="1993900" y="1247395"/>
            <a:chExt cx="1815476" cy="813453"/>
          </a:xfrm>
        </p:grpSpPr>
        <p:cxnSp>
          <p:nvCxnSpPr>
            <p:cNvPr id="52" name="直接连接符 51"/>
            <p:cNvCxnSpPr/>
            <p:nvPr/>
          </p:nvCxnSpPr>
          <p:spPr bwMode="auto">
            <a:xfrm>
              <a:off x="1993900" y="1247395"/>
              <a:ext cx="1815476" cy="0"/>
            </a:xfrm>
            <a:prstGeom prst="line">
              <a:avLst/>
            </a:prstGeom>
            <a:solidFill>
              <a:schemeClr val="accent1"/>
            </a:solidFill>
            <a:ln w="9525" cap="flat" cmpd="sng" algn="ctr">
              <a:solidFill>
                <a:schemeClr val="accent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flipH="1">
              <a:off x="2901638" y="1252158"/>
              <a:ext cx="1" cy="808690"/>
            </a:xfrm>
            <a:prstGeom prst="line">
              <a:avLst/>
            </a:prstGeom>
            <a:solidFill>
              <a:schemeClr val="accent1"/>
            </a:solidFill>
            <a:ln w="9525" cap="flat" cmpd="sng" algn="ctr">
              <a:solidFill>
                <a:schemeClr val="accent2"/>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4" name="TextBox 53"/>
          <p:cNvSpPr txBox="1"/>
          <p:nvPr/>
        </p:nvSpPr>
        <p:spPr>
          <a:xfrm>
            <a:off x="6577210" y="5057770"/>
            <a:ext cx="1210588" cy="400110"/>
          </a:xfrm>
          <a:prstGeom prst="rect">
            <a:avLst/>
          </a:prstGeom>
          <a:noFill/>
          <a:ln>
            <a:noFill/>
          </a:ln>
        </p:spPr>
        <p:txBody>
          <a:bodyPr wrap="none" rtlCol="0">
            <a:spAutoFit/>
          </a:bodyPr>
          <a:lstStyle/>
          <a:p>
            <a:r>
              <a:rPr lang="zh-CN" altLang="en-US" sz="2000" dirty="0" smtClean="0">
                <a:solidFill>
                  <a:schemeClr val="accent2"/>
                </a:solidFill>
                <a:latin typeface="+mj-ea"/>
                <a:ea typeface="+mj-ea"/>
              </a:rPr>
              <a:t>您的标题</a:t>
            </a:r>
            <a:endParaRPr lang="zh-CN" altLang="en-US" sz="2000" dirty="0">
              <a:solidFill>
                <a:schemeClr val="accent2"/>
              </a:solidFill>
              <a:latin typeface="+mj-ea"/>
              <a:ea typeface="+mj-ea"/>
            </a:endParaRPr>
          </a:p>
        </p:txBody>
      </p:sp>
      <p:sp>
        <p:nvSpPr>
          <p:cNvPr id="55" name="TextBox 54"/>
          <p:cNvSpPr txBox="1"/>
          <p:nvPr/>
        </p:nvSpPr>
        <p:spPr>
          <a:xfrm>
            <a:off x="6086962" y="5387734"/>
            <a:ext cx="2039937" cy="584775"/>
          </a:xfrm>
          <a:prstGeom prst="rect">
            <a:avLst/>
          </a:prstGeom>
          <a:noFill/>
          <a:ln>
            <a:noFill/>
          </a:ln>
        </p:spPr>
        <p:txBody>
          <a:bodyPr wrap="square" rtlCol="0">
            <a:spAutoFit/>
          </a:bodyPr>
          <a:lstStyle/>
          <a:p>
            <a:pPr algn="r"/>
            <a:r>
              <a:rPr lang="zh-CN" altLang="en-US" sz="1600" dirty="0" smtClean="0">
                <a:solidFill>
                  <a:schemeClr val="accent2"/>
                </a:solidFill>
                <a:latin typeface="+mn-ea"/>
                <a:ea typeface="+mn-ea"/>
              </a:rPr>
              <a:t>输入您的文字内容</a:t>
            </a:r>
            <a:endParaRPr lang="en-US" altLang="zh-CN" sz="1600" dirty="0" smtClean="0">
              <a:solidFill>
                <a:schemeClr val="accent2"/>
              </a:solidFill>
              <a:latin typeface="+mn-ea"/>
              <a:ea typeface="+mn-ea"/>
            </a:endParaRPr>
          </a:p>
          <a:p>
            <a:pPr algn="r"/>
            <a:r>
              <a:rPr lang="zh-CN" altLang="en-US" sz="1600" dirty="0">
                <a:solidFill>
                  <a:schemeClr val="accent2"/>
                </a:solidFill>
                <a:latin typeface="+mn-ea"/>
                <a:ea typeface="+mn-ea"/>
              </a:rPr>
              <a:t>输入您的文字</a:t>
            </a:r>
            <a:r>
              <a:rPr lang="zh-CN" altLang="en-US" sz="1600" dirty="0" smtClean="0">
                <a:solidFill>
                  <a:schemeClr val="accent2"/>
                </a:solidFill>
                <a:latin typeface="+mn-ea"/>
                <a:ea typeface="+mn-ea"/>
              </a:rPr>
              <a:t>内容</a:t>
            </a:r>
            <a:endParaRPr lang="zh-CN" altLang="en-US" sz="1600" dirty="0">
              <a:solidFill>
                <a:schemeClr val="accent2"/>
              </a:solidFill>
              <a:latin typeface="+mn-ea"/>
              <a:ea typeface="+mn-ea"/>
            </a:endParaRPr>
          </a:p>
        </p:txBody>
      </p:sp>
      <p:grpSp>
        <p:nvGrpSpPr>
          <p:cNvPr id="56" name="组合 55"/>
          <p:cNvGrpSpPr/>
          <p:nvPr/>
        </p:nvGrpSpPr>
        <p:grpSpPr>
          <a:xfrm flipV="1">
            <a:off x="6311423" y="4273453"/>
            <a:ext cx="1815476" cy="813453"/>
            <a:chOff x="1993900" y="1247395"/>
            <a:chExt cx="1815476" cy="813453"/>
          </a:xfrm>
        </p:grpSpPr>
        <p:cxnSp>
          <p:nvCxnSpPr>
            <p:cNvPr id="57" name="直接连接符 56"/>
            <p:cNvCxnSpPr/>
            <p:nvPr/>
          </p:nvCxnSpPr>
          <p:spPr bwMode="auto">
            <a:xfrm>
              <a:off x="1993900" y="1247395"/>
              <a:ext cx="1815476" cy="0"/>
            </a:xfrm>
            <a:prstGeom prst="line">
              <a:avLst/>
            </a:prstGeom>
            <a:solidFill>
              <a:schemeClr val="accent1"/>
            </a:solidFill>
            <a:ln w="9525" cap="flat" cmpd="sng" algn="ctr">
              <a:solidFill>
                <a:schemeClr val="accent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57"/>
            <p:cNvCxnSpPr/>
            <p:nvPr/>
          </p:nvCxnSpPr>
          <p:spPr bwMode="auto">
            <a:xfrm flipH="1">
              <a:off x="2901638" y="1252158"/>
              <a:ext cx="1" cy="808690"/>
            </a:xfrm>
            <a:prstGeom prst="line">
              <a:avLst/>
            </a:prstGeom>
            <a:solidFill>
              <a:schemeClr val="accent1"/>
            </a:solidFill>
            <a:ln w="9525" cap="flat" cmpd="sng" algn="ctr">
              <a:solidFill>
                <a:schemeClr val="accent2"/>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9" name="TextBox 58"/>
          <p:cNvSpPr txBox="1"/>
          <p:nvPr/>
        </p:nvSpPr>
        <p:spPr>
          <a:xfrm>
            <a:off x="8073502" y="1863308"/>
            <a:ext cx="1210588" cy="400110"/>
          </a:xfrm>
          <a:prstGeom prst="rect">
            <a:avLst/>
          </a:prstGeom>
          <a:noFill/>
        </p:spPr>
        <p:txBody>
          <a:bodyPr wrap="none" rtlCol="0">
            <a:spAutoFit/>
          </a:bodyPr>
          <a:lstStyle/>
          <a:p>
            <a:r>
              <a:rPr lang="zh-CN" altLang="en-US" sz="2000" dirty="0" smtClean="0">
                <a:solidFill>
                  <a:schemeClr val="accent2"/>
                </a:solidFill>
                <a:latin typeface="+mj-ea"/>
                <a:ea typeface="+mj-ea"/>
              </a:rPr>
              <a:t>您的标题</a:t>
            </a:r>
            <a:endParaRPr lang="zh-CN" altLang="en-US" sz="2000" dirty="0">
              <a:solidFill>
                <a:schemeClr val="accent2"/>
              </a:solidFill>
              <a:latin typeface="+mj-ea"/>
              <a:ea typeface="+mj-ea"/>
            </a:endParaRPr>
          </a:p>
        </p:txBody>
      </p:sp>
      <p:sp>
        <p:nvSpPr>
          <p:cNvPr id="60" name="TextBox 59"/>
          <p:cNvSpPr txBox="1"/>
          <p:nvPr/>
        </p:nvSpPr>
        <p:spPr>
          <a:xfrm>
            <a:off x="7583254" y="2193272"/>
            <a:ext cx="2039937" cy="584775"/>
          </a:xfrm>
          <a:prstGeom prst="rect">
            <a:avLst/>
          </a:prstGeom>
          <a:noFill/>
        </p:spPr>
        <p:txBody>
          <a:bodyPr wrap="square" rtlCol="0">
            <a:spAutoFit/>
          </a:bodyPr>
          <a:lstStyle/>
          <a:p>
            <a:pPr algn="r"/>
            <a:r>
              <a:rPr lang="zh-CN" altLang="en-US" sz="1600" dirty="0" smtClean="0">
                <a:solidFill>
                  <a:schemeClr val="accent2"/>
                </a:solidFill>
                <a:latin typeface="+mn-ea"/>
                <a:ea typeface="+mn-ea"/>
              </a:rPr>
              <a:t>输入您的文字内容</a:t>
            </a:r>
            <a:endParaRPr lang="en-US" altLang="zh-CN" sz="1600" dirty="0" smtClean="0">
              <a:solidFill>
                <a:schemeClr val="accent2"/>
              </a:solidFill>
              <a:latin typeface="+mn-ea"/>
              <a:ea typeface="+mn-ea"/>
            </a:endParaRPr>
          </a:p>
          <a:p>
            <a:pPr algn="r"/>
            <a:r>
              <a:rPr lang="zh-CN" altLang="en-US" sz="1600" dirty="0">
                <a:solidFill>
                  <a:schemeClr val="accent2"/>
                </a:solidFill>
                <a:latin typeface="+mn-ea"/>
                <a:ea typeface="+mn-ea"/>
              </a:rPr>
              <a:t>输入您的文字</a:t>
            </a:r>
            <a:r>
              <a:rPr lang="zh-CN" altLang="en-US" sz="1600" dirty="0" smtClean="0">
                <a:solidFill>
                  <a:schemeClr val="accent2"/>
                </a:solidFill>
                <a:latin typeface="+mn-ea"/>
                <a:ea typeface="+mn-ea"/>
              </a:rPr>
              <a:t>内容</a:t>
            </a:r>
            <a:endParaRPr lang="zh-CN" altLang="en-US" sz="1600" dirty="0">
              <a:solidFill>
                <a:schemeClr val="accent2"/>
              </a:solidFill>
              <a:latin typeface="+mn-ea"/>
              <a:ea typeface="+mn-ea"/>
            </a:endParaRPr>
          </a:p>
        </p:txBody>
      </p:sp>
      <p:grpSp>
        <p:nvGrpSpPr>
          <p:cNvPr id="61" name="组合 60"/>
          <p:cNvGrpSpPr/>
          <p:nvPr/>
        </p:nvGrpSpPr>
        <p:grpSpPr>
          <a:xfrm>
            <a:off x="7807715" y="2778047"/>
            <a:ext cx="1815476" cy="813453"/>
            <a:chOff x="1993900" y="1247395"/>
            <a:chExt cx="1815476" cy="813453"/>
          </a:xfrm>
        </p:grpSpPr>
        <p:cxnSp>
          <p:nvCxnSpPr>
            <p:cNvPr id="62" name="直接连接符 61"/>
            <p:cNvCxnSpPr/>
            <p:nvPr/>
          </p:nvCxnSpPr>
          <p:spPr bwMode="auto">
            <a:xfrm>
              <a:off x="1993900" y="1247395"/>
              <a:ext cx="1815476" cy="0"/>
            </a:xfrm>
            <a:prstGeom prst="line">
              <a:avLst/>
            </a:prstGeom>
            <a:solidFill>
              <a:schemeClr val="accent1"/>
            </a:solidFill>
            <a:ln w="9525" cap="flat" cmpd="sng" algn="ctr">
              <a:solidFill>
                <a:schemeClr val="accent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flipH="1">
              <a:off x="2901638" y="1252158"/>
              <a:ext cx="1" cy="808690"/>
            </a:xfrm>
            <a:prstGeom prst="line">
              <a:avLst/>
            </a:prstGeom>
            <a:solidFill>
              <a:schemeClr val="accent1"/>
            </a:solidFill>
            <a:ln w="9525" cap="flat" cmpd="sng" algn="ctr">
              <a:solidFill>
                <a:schemeClr val="accent2"/>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4" name="TextBox 63"/>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3.1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67"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272214706"/>
      </p:ext>
    </p:extLst>
  </p:cSld>
  <p:clrMapOvr>
    <a:masterClrMapping/>
  </p:clrMapOvr>
  <mc:AlternateContent xmlns:mc="http://schemas.openxmlformats.org/markup-compatibility/2006" xmlns:p14="http://schemas.microsoft.com/office/powerpoint/2010/main">
    <mc:Choice Requires="p14">
      <p:transition spd="slow" p14:dur="800" advTm="5799">
        <p14:switch dir="r"/>
      </p:transition>
    </mc:Choice>
    <mc:Fallback xmlns="">
      <p:transition spd="slow" advTm="5799">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
                                            <p:tgtEl>
                                              <p:spTgt spid="34"/>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300"/>
                                            <p:tgtEl>
                                              <p:spTgt spid="27"/>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300"/>
                                            <p:tgtEl>
                                              <p:spTgt spid="36"/>
                                            </p:tgtEl>
                                          </p:cBhvr>
                                        </p:animEffect>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300"/>
                                            <p:tgtEl>
                                              <p:spTgt spid="29"/>
                                            </p:tgtEl>
                                          </p:cBhvr>
                                        </p:animEffect>
                                      </p:childTnLst>
                                    </p:cTn>
                                  </p:par>
                                </p:childTnLst>
                              </p:cTn>
                            </p:par>
                            <p:par>
                              <p:cTn id="20" fill="hold">
                                <p:stCondLst>
                                  <p:cond delay="12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300"/>
                                            <p:tgtEl>
                                              <p:spTgt spid="38"/>
                                            </p:tgtEl>
                                          </p:cBhvr>
                                        </p:animEffect>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anim calcmode="lin" valueType="num">
                                          <p:cBhvr>
                                            <p:cTn id="33" dur="500" fill="hold"/>
                                            <p:tgtEl>
                                              <p:spTgt spid="41"/>
                                            </p:tgtEl>
                                            <p:attrNameLst>
                                              <p:attrName>ppt_x</p:attrName>
                                            </p:attrNameLst>
                                          </p:cBhvr>
                                          <p:tavLst>
                                            <p:tav tm="0">
                                              <p:val>
                                                <p:strVal val="#ppt_x"/>
                                              </p:val>
                                            </p:tav>
                                            <p:tav tm="100000">
                                              <p:val>
                                                <p:strVal val="#ppt_x"/>
                                              </p:val>
                                            </p:tav>
                                          </p:tavLst>
                                        </p:anim>
                                        <p:anim calcmode="lin" valueType="num">
                                          <p:cBhvr>
                                            <p:cTn id="34" dur="500" fill="hold"/>
                                            <p:tgtEl>
                                              <p:spTgt spid="4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strVal val="#ppt_x"/>
                                              </p:val>
                                            </p:tav>
                                            <p:tav tm="100000">
                                              <p:val>
                                                <p:strVal val="#ppt_x"/>
                                              </p:val>
                                            </p:tav>
                                          </p:tavLst>
                                        </p:anim>
                                        <p:anim calcmode="lin" valueType="num">
                                          <p:cBhvr>
                                            <p:cTn id="39" dur="500" fill="hold"/>
                                            <p:tgtEl>
                                              <p:spTgt spid="4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anim calcmode="lin" valueType="num">
                                          <p:cBhvr>
                                            <p:cTn id="43" dur="500" fill="hold"/>
                                            <p:tgtEl>
                                              <p:spTgt spid="39"/>
                                            </p:tgtEl>
                                            <p:attrNameLst>
                                              <p:attrName>ppt_x</p:attrName>
                                            </p:attrNameLst>
                                          </p:cBhvr>
                                          <p:tavLst>
                                            <p:tav tm="0">
                                              <p:val>
                                                <p:strVal val="#ppt_x"/>
                                              </p:val>
                                            </p:tav>
                                            <p:tav tm="100000">
                                              <p:val>
                                                <p:strVal val="#ppt_x"/>
                                              </p:val>
                                            </p:tav>
                                          </p:tavLst>
                                        </p:anim>
                                        <p:anim calcmode="lin" valueType="num">
                                          <p:cBhvr>
                                            <p:cTn id="44" dur="500" fill="hold"/>
                                            <p:tgtEl>
                                              <p:spTgt spid="39"/>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anim calcmode="lin" valueType="num">
                                          <p:cBhvr>
                                            <p:cTn id="54" dur="500" fill="hold"/>
                                            <p:tgtEl>
                                              <p:spTgt spid="44"/>
                                            </p:tgtEl>
                                            <p:attrNameLst>
                                              <p:attrName>ppt_x</p:attrName>
                                            </p:attrNameLst>
                                          </p:cBhvr>
                                          <p:tavLst>
                                            <p:tav tm="0">
                                              <p:val>
                                                <p:strVal val="#ppt_x"/>
                                              </p:val>
                                            </p:tav>
                                            <p:tav tm="100000">
                                              <p:val>
                                                <p:strVal val="#ppt_x"/>
                                              </p:val>
                                            </p:tav>
                                          </p:tavLst>
                                        </p:anim>
                                        <p:anim calcmode="lin" valueType="num">
                                          <p:cBhvr>
                                            <p:cTn id="55" dur="500" fill="hold"/>
                                            <p:tgtEl>
                                              <p:spTgt spid="4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anim calcmode="lin" valueType="num">
                                          <p:cBhvr>
                                            <p:cTn id="64" dur="500" fill="hold"/>
                                            <p:tgtEl>
                                              <p:spTgt spid="46"/>
                                            </p:tgtEl>
                                            <p:attrNameLst>
                                              <p:attrName>ppt_x</p:attrName>
                                            </p:attrNameLst>
                                          </p:cBhvr>
                                          <p:tavLst>
                                            <p:tav tm="0">
                                              <p:val>
                                                <p:strVal val="#ppt_x"/>
                                              </p:val>
                                            </p:tav>
                                            <p:tav tm="100000">
                                              <p:val>
                                                <p:strVal val="#ppt_x"/>
                                              </p:val>
                                            </p:tav>
                                          </p:tavLst>
                                        </p:anim>
                                        <p:anim calcmode="lin" valueType="num">
                                          <p:cBhvr>
                                            <p:cTn id="65" dur="500" fill="hold"/>
                                            <p:tgtEl>
                                              <p:spTgt spid="46"/>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7"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anim calcmode="lin" valueType="num">
                                          <p:cBhvr>
                                            <p:cTn id="70" dur="500" fill="hold"/>
                                            <p:tgtEl>
                                              <p:spTgt spid="35"/>
                                            </p:tgtEl>
                                            <p:attrNameLst>
                                              <p:attrName>ppt_x</p:attrName>
                                            </p:attrNameLst>
                                          </p:cBhvr>
                                          <p:tavLst>
                                            <p:tav tm="0">
                                              <p:val>
                                                <p:strVal val="#ppt_x"/>
                                              </p:val>
                                            </p:tav>
                                            <p:tav tm="100000">
                                              <p:val>
                                                <p:strVal val="#ppt_x"/>
                                              </p:val>
                                            </p:tav>
                                          </p:tavLst>
                                        </p:anim>
                                        <p:anim calcmode="lin" valueType="num">
                                          <p:cBhvr>
                                            <p:cTn id="71" dur="500" fill="hold"/>
                                            <p:tgtEl>
                                              <p:spTgt spid="35"/>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anim calcmode="lin" valueType="num">
                                          <p:cBhvr>
                                            <p:cTn id="75" dur="500" fill="hold"/>
                                            <p:tgtEl>
                                              <p:spTgt spid="51"/>
                                            </p:tgtEl>
                                            <p:attrNameLst>
                                              <p:attrName>ppt_x</p:attrName>
                                            </p:attrNameLst>
                                          </p:cBhvr>
                                          <p:tavLst>
                                            <p:tav tm="0">
                                              <p:val>
                                                <p:strVal val="#ppt_x"/>
                                              </p:val>
                                            </p:tav>
                                            <p:tav tm="100000">
                                              <p:val>
                                                <p:strVal val="#ppt_x"/>
                                              </p:val>
                                            </p:tav>
                                          </p:tavLst>
                                        </p:anim>
                                        <p:anim calcmode="lin" valueType="num">
                                          <p:cBhvr>
                                            <p:cTn id="76" dur="500" fill="hold"/>
                                            <p:tgtEl>
                                              <p:spTgt spid="51"/>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anim calcmode="lin" valueType="num">
                                          <p:cBhvr>
                                            <p:cTn id="80" dur="500" fill="hold"/>
                                            <p:tgtEl>
                                              <p:spTgt spid="50"/>
                                            </p:tgtEl>
                                            <p:attrNameLst>
                                              <p:attrName>ppt_x</p:attrName>
                                            </p:attrNameLst>
                                          </p:cBhvr>
                                          <p:tavLst>
                                            <p:tav tm="0">
                                              <p:val>
                                                <p:strVal val="#ppt_x"/>
                                              </p:val>
                                            </p:tav>
                                            <p:tav tm="100000">
                                              <p:val>
                                                <p:strVal val="#ppt_x"/>
                                              </p:val>
                                            </p:tav>
                                          </p:tavLst>
                                        </p:anim>
                                        <p:anim calcmode="lin" valueType="num">
                                          <p:cBhvr>
                                            <p:cTn id="81" dur="500" fill="hold"/>
                                            <p:tgtEl>
                                              <p:spTgt spid="50"/>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anim calcmode="lin" valueType="num">
                                          <p:cBhvr>
                                            <p:cTn id="85" dur="500" fill="hold"/>
                                            <p:tgtEl>
                                              <p:spTgt spid="49"/>
                                            </p:tgtEl>
                                            <p:attrNameLst>
                                              <p:attrName>ppt_x</p:attrName>
                                            </p:attrNameLst>
                                          </p:cBhvr>
                                          <p:tavLst>
                                            <p:tav tm="0">
                                              <p:val>
                                                <p:strVal val="#ppt_x"/>
                                              </p:val>
                                            </p:tav>
                                            <p:tav tm="100000">
                                              <p:val>
                                                <p:strVal val="#ppt_x"/>
                                              </p:val>
                                            </p:tav>
                                          </p:tavLst>
                                        </p:anim>
                                        <p:anim calcmode="lin" valueType="num">
                                          <p:cBhvr>
                                            <p:cTn id="86" dur="500" fill="hold"/>
                                            <p:tgtEl>
                                              <p:spTgt spid="49"/>
                                            </p:tgtEl>
                                            <p:attrNameLst>
                                              <p:attrName>ppt_y</p:attrName>
                                            </p:attrNameLst>
                                          </p:cBhvr>
                                          <p:tavLst>
                                            <p:tav tm="0">
                                              <p:val>
                                                <p:strVal val="#ppt_y-.1"/>
                                              </p:val>
                                            </p:tav>
                                            <p:tav tm="100000">
                                              <p:val>
                                                <p:strVal val="#ppt_y"/>
                                              </p:val>
                                            </p:tav>
                                          </p:tavLst>
                                        </p:anim>
                                      </p:childTnLst>
                                    </p:cTn>
                                  </p:par>
                                </p:childTnLst>
                              </p:cTn>
                            </p:par>
                            <p:par>
                              <p:cTn id="87" fill="hold">
                                <p:stCondLst>
                                  <p:cond delay="3000"/>
                                </p:stCondLst>
                                <p:childTnLst>
                                  <p:par>
                                    <p:cTn id="88" presetID="42"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anim calcmode="lin" valueType="num">
                                          <p:cBhvr>
                                            <p:cTn id="96" dur="500" fill="hold"/>
                                            <p:tgtEl>
                                              <p:spTgt spid="54"/>
                                            </p:tgtEl>
                                            <p:attrNameLst>
                                              <p:attrName>ppt_x</p:attrName>
                                            </p:attrNameLst>
                                          </p:cBhvr>
                                          <p:tavLst>
                                            <p:tav tm="0">
                                              <p:val>
                                                <p:strVal val="#ppt_x"/>
                                              </p:val>
                                            </p:tav>
                                            <p:tav tm="100000">
                                              <p:val>
                                                <p:strVal val="#ppt_x"/>
                                              </p:val>
                                            </p:tav>
                                          </p:tavLst>
                                        </p:anim>
                                        <p:anim calcmode="lin" valueType="num">
                                          <p:cBhvr>
                                            <p:cTn id="97" dur="5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anim calcmode="lin" valueType="num">
                                          <p:cBhvr>
                                            <p:cTn id="101" dur="500" fill="hold"/>
                                            <p:tgtEl>
                                              <p:spTgt spid="55"/>
                                            </p:tgtEl>
                                            <p:attrNameLst>
                                              <p:attrName>ppt_x</p:attrName>
                                            </p:attrNameLst>
                                          </p:cBhvr>
                                          <p:tavLst>
                                            <p:tav tm="0">
                                              <p:val>
                                                <p:strVal val="#ppt_x"/>
                                              </p:val>
                                            </p:tav>
                                            <p:tav tm="100000">
                                              <p:val>
                                                <p:strVal val="#ppt_x"/>
                                              </p:val>
                                            </p:tav>
                                          </p:tavLst>
                                        </p:anim>
                                        <p:anim calcmode="lin" valueType="num">
                                          <p:cBhvr>
                                            <p:cTn id="102" dur="5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anim calcmode="lin" valueType="num">
                                          <p:cBhvr>
                                            <p:cTn id="106" dur="500" fill="hold"/>
                                            <p:tgtEl>
                                              <p:spTgt spid="56"/>
                                            </p:tgtEl>
                                            <p:attrNameLst>
                                              <p:attrName>ppt_x</p:attrName>
                                            </p:attrNameLst>
                                          </p:cBhvr>
                                          <p:tavLst>
                                            <p:tav tm="0">
                                              <p:val>
                                                <p:strVal val="#ppt_x"/>
                                              </p:val>
                                            </p:tav>
                                            <p:tav tm="100000">
                                              <p:val>
                                                <p:strVal val="#ppt_x"/>
                                              </p:val>
                                            </p:tav>
                                          </p:tavLst>
                                        </p:anim>
                                        <p:anim calcmode="lin" valueType="num">
                                          <p:cBhvr>
                                            <p:cTn id="107" dur="500" fill="hold"/>
                                            <p:tgtEl>
                                              <p:spTgt spid="56"/>
                                            </p:tgtEl>
                                            <p:attrNameLst>
                                              <p:attrName>ppt_y</p:attrName>
                                            </p:attrNameLst>
                                          </p:cBhvr>
                                          <p:tavLst>
                                            <p:tav tm="0">
                                              <p:val>
                                                <p:strVal val="#ppt_y+.1"/>
                                              </p:val>
                                            </p:tav>
                                            <p:tav tm="100000">
                                              <p:val>
                                                <p:strVal val="#ppt_y"/>
                                              </p:val>
                                            </p:tav>
                                          </p:tavLst>
                                        </p:anim>
                                      </p:childTnLst>
                                    </p:cTn>
                                  </p:par>
                                </p:childTnLst>
                              </p:cTn>
                            </p:par>
                            <p:par>
                              <p:cTn id="108" fill="hold">
                                <p:stCondLst>
                                  <p:cond delay="3500"/>
                                </p:stCondLst>
                                <p:childTnLst>
                                  <p:par>
                                    <p:cTn id="109" presetID="47" presetClass="entr" presetSubtype="0"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500"/>
                                            <p:tgtEl>
                                              <p:spTgt spid="60"/>
                                            </p:tgtEl>
                                          </p:cBhvr>
                                        </p:animEffect>
                                        <p:anim calcmode="lin" valueType="num">
                                          <p:cBhvr>
                                            <p:cTn id="112" dur="500" fill="hold"/>
                                            <p:tgtEl>
                                              <p:spTgt spid="60"/>
                                            </p:tgtEl>
                                            <p:attrNameLst>
                                              <p:attrName>ppt_x</p:attrName>
                                            </p:attrNameLst>
                                          </p:cBhvr>
                                          <p:tavLst>
                                            <p:tav tm="0">
                                              <p:val>
                                                <p:strVal val="#ppt_x"/>
                                              </p:val>
                                            </p:tav>
                                            <p:tav tm="100000">
                                              <p:val>
                                                <p:strVal val="#ppt_x"/>
                                              </p:val>
                                            </p:tav>
                                          </p:tavLst>
                                        </p:anim>
                                        <p:anim calcmode="lin" valueType="num">
                                          <p:cBhvr>
                                            <p:cTn id="113" dur="500" fill="hold"/>
                                            <p:tgtEl>
                                              <p:spTgt spid="60"/>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anim calcmode="lin" valueType="num">
                                          <p:cBhvr>
                                            <p:cTn id="117" dur="500" fill="hold"/>
                                            <p:tgtEl>
                                              <p:spTgt spid="59"/>
                                            </p:tgtEl>
                                            <p:attrNameLst>
                                              <p:attrName>ppt_x</p:attrName>
                                            </p:attrNameLst>
                                          </p:cBhvr>
                                          <p:tavLst>
                                            <p:tav tm="0">
                                              <p:val>
                                                <p:strVal val="#ppt_x"/>
                                              </p:val>
                                            </p:tav>
                                            <p:tav tm="100000">
                                              <p:val>
                                                <p:strVal val="#ppt_x"/>
                                              </p:val>
                                            </p:tav>
                                          </p:tavLst>
                                        </p:anim>
                                        <p:anim calcmode="lin" valueType="num">
                                          <p:cBhvr>
                                            <p:cTn id="118" dur="500" fill="hold"/>
                                            <p:tgtEl>
                                              <p:spTgt spid="59"/>
                                            </p:tgtEl>
                                            <p:attrNameLst>
                                              <p:attrName>ppt_y</p:attrName>
                                            </p:attrNameLst>
                                          </p:cBhvr>
                                          <p:tavLst>
                                            <p:tav tm="0">
                                              <p:val>
                                                <p:strVal val="#ppt_y-.1"/>
                                              </p:val>
                                            </p:tav>
                                            <p:tav tm="100000">
                                              <p:val>
                                                <p:strVal val="#ppt_y"/>
                                              </p:val>
                                            </p:tav>
                                          </p:tavLst>
                                        </p:anim>
                                      </p:childTnLst>
                                    </p:cTn>
                                  </p:par>
                                  <p:par>
                                    <p:cTn id="119" presetID="47" presetClass="entr" presetSubtype="0" fill="hold"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fade">
                                          <p:cBhvr>
                                            <p:cTn id="121" dur="500"/>
                                            <p:tgtEl>
                                              <p:spTgt spid="61"/>
                                            </p:tgtEl>
                                          </p:cBhvr>
                                        </p:animEffect>
                                        <p:anim calcmode="lin" valueType="num">
                                          <p:cBhvr>
                                            <p:cTn id="122" dur="500" fill="hold"/>
                                            <p:tgtEl>
                                              <p:spTgt spid="61"/>
                                            </p:tgtEl>
                                            <p:attrNameLst>
                                              <p:attrName>ppt_x</p:attrName>
                                            </p:attrNameLst>
                                          </p:cBhvr>
                                          <p:tavLst>
                                            <p:tav tm="0">
                                              <p:val>
                                                <p:strVal val="#ppt_x"/>
                                              </p:val>
                                            </p:tav>
                                            <p:tav tm="100000">
                                              <p:val>
                                                <p:strVal val="#ppt_x"/>
                                              </p:val>
                                            </p:tav>
                                          </p:tavLst>
                                        </p:anim>
                                        <p:anim calcmode="lin" valueType="num">
                                          <p:cBhvr>
                                            <p:cTn id="123" dur="500" fill="hold"/>
                                            <p:tgtEl>
                                              <p:spTgt spid="61"/>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anim calcmode="lin" valueType="num">
                                          <p:cBhvr>
                                            <p:cTn id="127" dur="500" fill="hold"/>
                                            <p:tgtEl>
                                              <p:spTgt spid="37"/>
                                            </p:tgtEl>
                                            <p:attrNameLst>
                                              <p:attrName>ppt_x</p:attrName>
                                            </p:attrNameLst>
                                          </p:cBhvr>
                                          <p:tavLst>
                                            <p:tav tm="0">
                                              <p:val>
                                                <p:strVal val="#ppt_x"/>
                                              </p:val>
                                            </p:tav>
                                            <p:tav tm="100000">
                                              <p:val>
                                                <p:strVal val="#ppt_x"/>
                                              </p:val>
                                            </p:tav>
                                          </p:tavLst>
                                        </p:anim>
                                        <p:anim calcmode="lin" valueType="num">
                                          <p:cBhvr>
                                            <p:cTn id="128" dur="5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4000"/>
                                </p:stCondLst>
                                <p:childTnLst>
                                  <p:par>
                                    <p:cTn id="130" presetID="2" presetClass="entr" presetSubtype="8" fill="hold" grpId="0" nodeType="afterEffect" p14:presetBounceEnd="33333">
                                      <p:stCondLst>
                                        <p:cond delay="0"/>
                                      </p:stCondLst>
                                      <p:childTnLst>
                                        <p:set>
                                          <p:cBhvr>
                                            <p:cTn id="131" dur="1" fill="hold">
                                              <p:stCondLst>
                                                <p:cond delay="0"/>
                                              </p:stCondLst>
                                            </p:cTn>
                                            <p:tgtEl>
                                              <p:spTgt spid="67"/>
                                            </p:tgtEl>
                                            <p:attrNameLst>
                                              <p:attrName>style.visibility</p:attrName>
                                            </p:attrNameLst>
                                          </p:cBhvr>
                                          <p:to>
                                            <p:strVal val="visible"/>
                                          </p:to>
                                        </p:set>
                                        <p:anim calcmode="lin" valueType="num" p14:bounceEnd="33333">
                                          <p:cBhvr additive="base">
                                            <p:cTn id="132" dur="300" fill="hold"/>
                                            <p:tgtEl>
                                              <p:spTgt spid="67"/>
                                            </p:tgtEl>
                                            <p:attrNameLst>
                                              <p:attrName>ppt_x</p:attrName>
                                            </p:attrNameLst>
                                          </p:cBhvr>
                                          <p:tavLst>
                                            <p:tav tm="0">
                                              <p:val>
                                                <p:strVal val="0-#ppt_w/2"/>
                                              </p:val>
                                            </p:tav>
                                            <p:tav tm="100000">
                                              <p:val>
                                                <p:strVal val="#ppt_x"/>
                                              </p:val>
                                            </p:tav>
                                          </p:tavLst>
                                        </p:anim>
                                        <p:anim calcmode="lin" valueType="num" p14:bounceEnd="33333">
                                          <p:cBhvr additive="base">
                                            <p:cTn id="133" dur="300" fill="hold"/>
                                            <p:tgtEl>
                                              <p:spTgt spid="67"/>
                                            </p:tgtEl>
                                            <p:attrNameLst>
                                              <p:attrName>ppt_y</p:attrName>
                                            </p:attrNameLst>
                                          </p:cBhvr>
                                          <p:tavLst>
                                            <p:tav tm="0">
                                              <p:val>
                                                <p:strVal val="#ppt_y"/>
                                              </p:val>
                                            </p:tav>
                                            <p:tav tm="100000">
                                              <p:val>
                                                <p:strVal val="#ppt_y"/>
                                              </p:val>
                                            </p:tav>
                                          </p:tavLst>
                                        </p:anim>
                                      </p:childTnLst>
                                    </p:cTn>
                                  </p:par>
                                  <p:par>
                                    <p:cTn id="134" presetID="41" presetClass="entr" presetSubtype="0" fill="hold" grpId="0" nodeType="withEffect">
                                      <p:stCondLst>
                                        <p:cond delay="0"/>
                                      </p:stCondLst>
                                      <p:iterate type="lt">
                                        <p:tmPct val="10000"/>
                                      </p:iterate>
                                      <p:childTnLst>
                                        <p:set>
                                          <p:cBhvr>
                                            <p:cTn id="135" dur="1" fill="hold">
                                              <p:stCondLst>
                                                <p:cond delay="0"/>
                                              </p:stCondLst>
                                            </p:cTn>
                                            <p:tgtEl>
                                              <p:spTgt spid="64"/>
                                            </p:tgtEl>
                                            <p:attrNameLst>
                                              <p:attrName>style.visibility</p:attrName>
                                            </p:attrNameLst>
                                          </p:cBhvr>
                                          <p:to>
                                            <p:strVal val="visible"/>
                                          </p:to>
                                        </p:set>
                                        <p:anim calcmode="lin" valueType="num">
                                          <p:cBhvr>
                                            <p:cTn id="136" dur="4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37" dur="400" fill="hold"/>
                                            <p:tgtEl>
                                              <p:spTgt spid="64"/>
                                            </p:tgtEl>
                                            <p:attrNameLst>
                                              <p:attrName>ppt_y</p:attrName>
                                            </p:attrNameLst>
                                          </p:cBhvr>
                                          <p:tavLst>
                                            <p:tav tm="0">
                                              <p:val>
                                                <p:strVal val="#ppt_y"/>
                                              </p:val>
                                            </p:tav>
                                            <p:tav tm="100000">
                                              <p:val>
                                                <p:strVal val="#ppt_y"/>
                                              </p:val>
                                            </p:tav>
                                          </p:tavLst>
                                        </p:anim>
                                        <p:anim calcmode="lin" valueType="num">
                                          <p:cBhvr>
                                            <p:cTn id="138" dur="4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39" dur="4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400" tmFilter="0,0; .5, 1; 1, 1"/>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P spid="30" grpId="0" animBg="1"/>
          <p:bldP spid="34" grpId="0" animBg="1"/>
          <p:bldP spid="35" grpId="0" animBg="1"/>
          <p:bldP spid="36" grpId="0" animBg="1"/>
          <p:bldP spid="37" grpId="0" animBg="1"/>
          <p:bldP spid="38" grpId="0" animBg="1"/>
          <p:bldP spid="39" grpId="0"/>
          <p:bldP spid="40" grpId="0"/>
          <p:bldP spid="44" grpId="0"/>
          <p:bldP spid="45" grpId="0"/>
          <p:bldP spid="49" grpId="0"/>
          <p:bldP spid="50" grpId="0"/>
          <p:bldP spid="54" grpId="0"/>
          <p:bldP spid="55" grpId="0"/>
          <p:bldP spid="59" grpId="0"/>
          <p:bldP spid="60" grpId="0"/>
          <p:bldP spid="64" grpId="0"/>
          <p:bldP spid="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
                                            <p:tgtEl>
                                              <p:spTgt spid="34"/>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300"/>
                                            <p:tgtEl>
                                              <p:spTgt spid="27"/>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300"/>
                                            <p:tgtEl>
                                              <p:spTgt spid="36"/>
                                            </p:tgtEl>
                                          </p:cBhvr>
                                        </p:animEffect>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300"/>
                                            <p:tgtEl>
                                              <p:spTgt spid="29"/>
                                            </p:tgtEl>
                                          </p:cBhvr>
                                        </p:animEffect>
                                      </p:childTnLst>
                                    </p:cTn>
                                  </p:par>
                                </p:childTnLst>
                              </p:cTn>
                            </p:par>
                            <p:par>
                              <p:cTn id="20" fill="hold">
                                <p:stCondLst>
                                  <p:cond delay="12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300"/>
                                            <p:tgtEl>
                                              <p:spTgt spid="38"/>
                                            </p:tgtEl>
                                          </p:cBhvr>
                                        </p:animEffect>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anim calcmode="lin" valueType="num">
                                          <p:cBhvr>
                                            <p:cTn id="33" dur="500" fill="hold"/>
                                            <p:tgtEl>
                                              <p:spTgt spid="41"/>
                                            </p:tgtEl>
                                            <p:attrNameLst>
                                              <p:attrName>ppt_x</p:attrName>
                                            </p:attrNameLst>
                                          </p:cBhvr>
                                          <p:tavLst>
                                            <p:tav tm="0">
                                              <p:val>
                                                <p:strVal val="#ppt_x"/>
                                              </p:val>
                                            </p:tav>
                                            <p:tav tm="100000">
                                              <p:val>
                                                <p:strVal val="#ppt_x"/>
                                              </p:val>
                                            </p:tav>
                                          </p:tavLst>
                                        </p:anim>
                                        <p:anim calcmode="lin" valueType="num">
                                          <p:cBhvr>
                                            <p:cTn id="34" dur="500" fill="hold"/>
                                            <p:tgtEl>
                                              <p:spTgt spid="4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strVal val="#ppt_x"/>
                                              </p:val>
                                            </p:tav>
                                            <p:tav tm="100000">
                                              <p:val>
                                                <p:strVal val="#ppt_x"/>
                                              </p:val>
                                            </p:tav>
                                          </p:tavLst>
                                        </p:anim>
                                        <p:anim calcmode="lin" valueType="num">
                                          <p:cBhvr>
                                            <p:cTn id="39" dur="500" fill="hold"/>
                                            <p:tgtEl>
                                              <p:spTgt spid="4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anim calcmode="lin" valueType="num">
                                          <p:cBhvr>
                                            <p:cTn id="43" dur="500" fill="hold"/>
                                            <p:tgtEl>
                                              <p:spTgt spid="39"/>
                                            </p:tgtEl>
                                            <p:attrNameLst>
                                              <p:attrName>ppt_x</p:attrName>
                                            </p:attrNameLst>
                                          </p:cBhvr>
                                          <p:tavLst>
                                            <p:tav tm="0">
                                              <p:val>
                                                <p:strVal val="#ppt_x"/>
                                              </p:val>
                                            </p:tav>
                                            <p:tav tm="100000">
                                              <p:val>
                                                <p:strVal val="#ppt_x"/>
                                              </p:val>
                                            </p:tav>
                                          </p:tavLst>
                                        </p:anim>
                                        <p:anim calcmode="lin" valueType="num">
                                          <p:cBhvr>
                                            <p:cTn id="44" dur="500" fill="hold"/>
                                            <p:tgtEl>
                                              <p:spTgt spid="39"/>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anim calcmode="lin" valueType="num">
                                          <p:cBhvr>
                                            <p:cTn id="54" dur="500" fill="hold"/>
                                            <p:tgtEl>
                                              <p:spTgt spid="44"/>
                                            </p:tgtEl>
                                            <p:attrNameLst>
                                              <p:attrName>ppt_x</p:attrName>
                                            </p:attrNameLst>
                                          </p:cBhvr>
                                          <p:tavLst>
                                            <p:tav tm="0">
                                              <p:val>
                                                <p:strVal val="#ppt_x"/>
                                              </p:val>
                                            </p:tav>
                                            <p:tav tm="100000">
                                              <p:val>
                                                <p:strVal val="#ppt_x"/>
                                              </p:val>
                                            </p:tav>
                                          </p:tavLst>
                                        </p:anim>
                                        <p:anim calcmode="lin" valueType="num">
                                          <p:cBhvr>
                                            <p:cTn id="55" dur="500" fill="hold"/>
                                            <p:tgtEl>
                                              <p:spTgt spid="4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anim calcmode="lin" valueType="num">
                                          <p:cBhvr>
                                            <p:cTn id="64" dur="500" fill="hold"/>
                                            <p:tgtEl>
                                              <p:spTgt spid="46"/>
                                            </p:tgtEl>
                                            <p:attrNameLst>
                                              <p:attrName>ppt_x</p:attrName>
                                            </p:attrNameLst>
                                          </p:cBhvr>
                                          <p:tavLst>
                                            <p:tav tm="0">
                                              <p:val>
                                                <p:strVal val="#ppt_x"/>
                                              </p:val>
                                            </p:tav>
                                            <p:tav tm="100000">
                                              <p:val>
                                                <p:strVal val="#ppt_x"/>
                                              </p:val>
                                            </p:tav>
                                          </p:tavLst>
                                        </p:anim>
                                        <p:anim calcmode="lin" valueType="num">
                                          <p:cBhvr>
                                            <p:cTn id="65" dur="500" fill="hold"/>
                                            <p:tgtEl>
                                              <p:spTgt spid="46"/>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7"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anim calcmode="lin" valueType="num">
                                          <p:cBhvr>
                                            <p:cTn id="70" dur="500" fill="hold"/>
                                            <p:tgtEl>
                                              <p:spTgt spid="35"/>
                                            </p:tgtEl>
                                            <p:attrNameLst>
                                              <p:attrName>ppt_x</p:attrName>
                                            </p:attrNameLst>
                                          </p:cBhvr>
                                          <p:tavLst>
                                            <p:tav tm="0">
                                              <p:val>
                                                <p:strVal val="#ppt_x"/>
                                              </p:val>
                                            </p:tav>
                                            <p:tav tm="100000">
                                              <p:val>
                                                <p:strVal val="#ppt_x"/>
                                              </p:val>
                                            </p:tav>
                                          </p:tavLst>
                                        </p:anim>
                                        <p:anim calcmode="lin" valueType="num">
                                          <p:cBhvr>
                                            <p:cTn id="71" dur="500" fill="hold"/>
                                            <p:tgtEl>
                                              <p:spTgt spid="35"/>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anim calcmode="lin" valueType="num">
                                          <p:cBhvr>
                                            <p:cTn id="75" dur="500" fill="hold"/>
                                            <p:tgtEl>
                                              <p:spTgt spid="51"/>
                                            </p:tgtEl>
                                            <p:attrNameLst>
                                              <p:attrName>ppt_x</p:attrName>
                                            </p:attrNameLst>
                                          </p:cBhvr>
                                          <p:tavLst>
                                            <p:tav tm="0">
                                              <p:val>
                                                <p:strVal val="#ppt_x"/>
                                              </p:val>
                                            </p:tav>
                                            <p:tav tm="100000">
                                              <p:val>
                                                <p:strVal val="#ppt_x"/>
                                              </p:val>
                                            </p:tav>
                                          </p:tavLst>
                                        </p:anim>
                                        <p:anim calcmode="lin" valueType="num">
                                          <p:cBhvr>
                                            <p:cTn id="76" dur="500" fill="hold"/>
                                            <p:tgtEl>
                                              <p:spTgt spid="51"/>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anim calcmode="lin" valueType="num">
                                          <p:cBhvr>
                                            <p:cTn id="80" dur="500" fill="hold"/>
                                            <p:tgtEl>
                                              <p:spTgt spid="50"/>
                                            </p:tgtEl>
                                            <p:attrNameLst>
                                              <p:attrName>ppt_x</p:attrName>
                                            </p:attrNameLst>
                                          </p:cBhvr>
                                          <p:tavLst>
                                            <p:tav tm="0">
                                              <p:val>
                                                <p:strVal val="#ppt_x"/>
                                              </p:val>
                                            </p:tav>
                                            <p:tav tm="100000">
                                              <p:val>
                                                <p:strVal val="#ppt_x"/>
                                              </p:val>
                                            </p:tav>
                                          </p:tavLst>
                                        </p:anim>
                                        <p:anim calcmode="lin" valueType="num">
                                          <p:cBhvr>
                                            <p:cTn id="81" dur="500" fill="hold"/>
                                            <p:tgtEl>
                                              <p:spTgt spid="50"/>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anim calcmode="lin" valueType="num">
                                          <p:cBhvr>
                                            <p:cTn id="85" dur="500" fill="hold"/>
                                            <p:tgtEl>
                                              <p:spTgt spid="49"/>
                                            </p:tgtEl>
                                            <p:attrNameLst>
                                              <p:attrName>ppt_x</p:attrName>
                                            </p:attrNameLst>
                                          </p:cBhvr>
                                          <p:tavLst>
                                            <p:tav tm="0">
                                              <p:val>
                                                <p:strVal val="#ppt_x"/>
                                              </p:val>
                                            </p:tav>
                                            <p:tav tm="100000">
                                              <p:val>
                                                <p:strVal val="#ppt_x"/>
                                              </p:val>
                                            </p:tav>
                                          </p:tavLst>
                                        </p:anim>
                                        <p:anim calcmode="lin" valueType="num">
                                          <p:cBhvr>
                                            <p:cTn id="86" dur="500" fill="hold"/>
                                            <p:tgtEl>
                                              <p:spTgt spid="49"/>
                                            </p:tgtEl>
                                            <p:attrNameLst>
                                              <p:attrName>ppt_y</p:attrName>
                                            </p:attrNameLst>
                                          </p:cBhvr>
                                          <p:tavLst>
                                            <p:tav tm="0">
                                              <p:val>
                                                <p:strVal val="#ppt_y-.1"/>
                                              </p:val>
                                            </p:tav>
                                            <p:tav tm="100000">
                                              <p:val>
                                                <p:strVal val="#ppt_y"/>
                                              </p:val>
                                            </p:tav>
                                          </p:tavLst>
                                        </p:anim>
                                      </p:childTnLst>
                                    </p:cTn>
                                  </p:par>
                                </p:childTnLst>
                              </p:cTn>
                            </p:par>
                            <p:par>
                              <p:cTn id="87" fill="hold">
                                <p:stCondLst>
                                  <p:cond delay="3000"/>
                                </p:stCondLst>
                                <p:childTnLst>
                                  <p:par>
                                    <p:cTn id="88" presetID="42"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anim calcmode="lin" valueType="num">
                                          <p:cBhvr>
                                            <p:cTn id="96" dur="500" fill="hold"/>
                                            <p:tgtEl>
                                              <p:spTgt spid="54"/>
                                            </p:tgtEl>
                                            <p:attrNameLst>
                                              <p:attrName>ppt_x</p:attrName>
                                            </p:attrNameLst>
                                          </p:cBhvr>
                                          <p:tavLst>
                                            <p:tav tm="0">
                                              <p:val>
                                                <p:strVal val="#ppt_x"/>
                                              </p:val>
                                            </p:tav>
                                            <p:tav tm="100000">
                                              <p:val>
                                                <p:strVal val="#ppt_x"/>
                                              </p:val>
                                            </p:tav>
                                          </p:tavLst>
                                        </p:anim>
                                        <p:anim calcmode="lin" valueType="num">
                                          <p:cBhvr>
                                            <p:cTn id="97" dur="5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anim calcmode="lin" valueType="num">
                                          <p:cBhvr>
                                            <p:cTn id="101" dur="500" fill="hold"/>
                                            <p:tgtEl>
                                              <p:spTgt spid="55"/>
                                            </p:tgtEl>
                                            <p:attrNameLst>
                                              <p:attrName>ppt_x</p:attrName>
                                            </p:attrNameLst>
                                          </p:cBhvr>
                                          <p:tavLst>
                                            <p:tav tm="0">
                                              <p:val>
                                                <p:strVal val="#ppt_x"/>
                                              </p:val>
                                            </p:tav>
                                            <p:tav tm="100000">
                                              <p:val>
                                                <p:strVal val="#ppt_x"/>
                                              </p:val>
                                            </p:tav>
                                          </p:tavLst>
                                        </p:anim>
                                        <p:anim calcmode="lin" valueType="num">
                                          <p:cBhvr>
                                            <p:cTn id="102" dur="5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anim calcmode="lin" valueType="num">
                                          <p:cBhvr>
                                            <p:cTn id="106" dur="500" fill="hold"/>
                                            <p:tgtEl>
                                              <p:spTgt spid="56"/>
                                            </p:tgtEl>
                                            <p:attrNameLst>
                                              <p:attrName>ppt_x</p:attrName>
                                            </p:attrNameLst>
                                          </p:cBhvr>
                                          <p:tavLst>
                                            <p:tav tm="0">
                                              <p:val>
                                                <p:strVal val="#ppt_x"/>
                                              </p:val>
                                            </p:tav>
                                            <p:tav tm="100000">
                                              <p:val>
                                                <p:strVal val="#ppt_x"/>
                                              </p:val>
                                            </p:tav>
                                          </p:tavLst>
                                        </p:anim>
                                        <p:anim calcmode="lin" valueType="num">
                                          <p:cBhvr>
                                            <p:cTn id="107" dur="500" fill="hold"/>
                                            <p:tgtEl>
                                              <p:spTgt spid="56"/>
                                            </p:tgtEl>
                                            <p:attrNameLst>
                                              <p:attrName>ppt_y</p:attrName>
                                            </p:attrNameLst>
                                          </p:cBhvr>
                                          <p:tavLst>
                                            <p:tav tm="0">
                                              <p:val>
                                                <p:strVal val="#ppt_y+.1"/>
                                              </p:val>
                                            </p:tav>
                                            <p:tav tm="100000">
                                              <p:val>
                                                <p:strVal val="#ppt_y"/>
                                              </p:val>
                                            </p:tav>
                                          </p:tavLst>
                                        </p:anim>
                                      </p:childTnLst>
                                    </p:cTn>
                                  </p:par>
                                </p:childTnLst>
                              </p:cTn>
                            </p:par>
                            <p:par>
                              <p:cTn id="108" fill="hold">
                                <p:stCondLst>
                                  <p:cond delay="3500"/>
                                </p:stCondLst>
                                <p:childTnLst>
                                  <p:par>
                                    <p:cTn id="109" presetID="47" presetClass="entr" presetSubtype="0"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500"/>
                                            <p:tgtEl>
                                              <p:spTgt spid="60"/>
                                            </p:tgtEl>
                                          </p:cBhvr>
                                        </p:animEffect>
                                        <p:anim calcmode="lin" valueType="num">
                                          <p:cBhvr>
                                            <p:cTn id="112" dur="500" fill="hold"/>
                                            <p:tgtEl>
                                              <p:spTgt spid="60"/>
                                            </p:tgtEl>
                                            <p:attrNameLst>
                                              <p:attrName>ppt_x</p:attrName>
                                            </p:attrNameLst>
                                          </p:cBhvr>
                                          <p:tavLst>
                                            <p:tav tm="0">
                                              <p:val>
                                                <p:strVal val="#ppt_x"/>
                                              </p:val>
                                            </p:tav>
                                            <p:tav tm="100000">
                                              <p:val>
                                                <p:strVal val="#ppt_x"/>
                                              </p:val>
                                            </p:tav>
                                          </p:tavLst>
                                        </p:anim>
                                        <p:anim calcmode="lin" valueType="num">
                                          <p:cBhvr>
                                            <p:cTn id="113" dur="500" fill="hold"/>
                                            <p:tgtEl>
                                              <p:spTgt spid="60"/>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anim calcmode="lin" valueType="num">
                                          <p:cBhvr>
                                            <p:cTn id="117" dur="500" fill="hold"/>
                                            <p:tgtEl>
                                              <p:spTgt spid="59"/>
                                            </p:tgtEl>
                                            <p:attrNameLst>
                                              <p:attrName>ppt_x</p:attrName>
                                            </p:attrNameLst>
                                          </p:cBhvr>
                                          <p:tavLst>
                                            <p:tav tm="0">
                                              <p:val>
                                                <p:strVal val="#ppt_x"/>
                                              </p:val>
                                            </p:tav>
                                            <p:tav tm="100000">
                                              <p:val>
                                                <p:strVal val="#ppt_x"/>
                                              </p:val>
                                            </p:tav>
                                          </p:tavLst>
                                        </p:anim>
                                        <p:anim calcmode="lin" valueType="num">
                                          <p:cBhvr>
                                            <p:cTn id="118" dur="500" fill="hold"/>
                                            <p:tgtEl>
                                              <p:spTgt spid="59"/>
                                            </p:tgtEl>
                                            <p:attrNameLst>
                                              <p:attrName>ppt_y</p:attrName>
                                            </p:attrNameLst>
                                          </p:cBhvr>
                                          <p:tavLst>
                                            <p:tav tm="0">
                                              <p:val>
                                                <p:strVal val="#ppt_y-.1"/>
                                              </p:val>
                                            </p:tav>
                                            <p:tav tm="100000">
                                              <p:val>
                                                <p:strVal val="#ppt_y"/>
                                              </p:val>
                                            </p:tav>
                                          </p:tavLst>
                                        </p:anim>
                                      </p:childTnLst>
                                    </p:cTn>
                                  </p:par>
                                  <p:par>
                                    <p:cTn id="119" presetID="47" presetClass="entr" presetSubtype="0" fill="hold"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fade">
                                          <p:cBhvr>
                                            <p:cTn id="121" dur="500"/>
                                            <p:tgtEl>
                                              <p:spTgt spid="61"/>
                                            </p:tgtEl>
                                          </p:cBhvr>
                                        </p:animEffect>
                                        <p:anim calcmode="lin" valueType="num">
                                          <p:cBhvr>
                                            <p:cTn id="122" dur="500" fill="hold"/>
                                            <p:tgtEl>
                                              <p:spTgt spid="61"/>
                                            </p:tgtEl>
                                            <p:attrNameLst>
                                              <p:attrName>ppt_x</p:attrName>
                                            </p:attrNameLst>
                                          </p:cBhvr>
                                          <p:tavLst>
                                            <p:tav tm="0">
                                              <p:val>
                                                <p:strVal val="#ppt_x"/>
                                              </p:val>
                                            </p:tav>
                                            <p:tav tm="100000">
                                              <p:val>
                                                <p:strVal val="#ppt_x"/>
                                              </p:val>
                                            </p:tav>
                                          </p:tavLst>
                                        </p:anim>
                                        <p:anim calcmode="lin" valueType="num">
                                          <p:cBhvr>
                                            <p:cTn id="123" dur="500" fill="hold"/>
                                            <p:tgtEl>
                                              <p:spTgt spid="61"/>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anim calcmode="lin" valueType="num">
                                          <p:cBhvr>
                                            <p:cTn id="127" dur="500" fill="hold"/>
                                            <p:tgtEl>
                                              <p:spTgt spid="37"/>
                                            </p:tgtEl>
                                            <p:attrNameLst>
                                              <p:attrName>ppt_x</p:attrName>
                                            </p:attrNameLst>
                                          </p:cBhvr>
                                          <p:tavLst>
                                            <p:tav tm="0">
                                              <p:val>
                                                <p:strVal val="#ppt_x"/>
                                              </p:val>
                                            </p:tav>
                                            <p:tav tm="100000">
                                              <p:val>
                                                <p:strVal val="#ppt_x"/>
                                              </p:val>
                                            </p:tav>
                                          </p:tavLst>
                                        </p:anim>
                                        <p:anim calcmode="lin" valueType="num">
                                          <p:cBhvr>
                                            <p:cTn id="128" dur="5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4000"/>
                                </p:stCondLst>
                                <p:childTnLst>
                                  <p:par>
                                    <p:cTn id="130" presetID="2" presetClass="entr" presetSubtype="8"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 calcmode="lin" valueType="num">
                                          <p:cBhvr additive="base">
                                            <p:cTn id="132" dur="300" fill="hold"/>
                                            <p:tgtEl>
                                              <p:spTgt spid="67"/>
                                            </p:tgtEl>
                                            <p:attrNameLst>
                                              <p:attrName>ppt_x</p:attrName>
                                            </p:attrNameLst>
                                          </p:cBhvr>
                                          <p:tavLst>
                                            <p:tav tm="0">
                                              <p:val>
                                                <p:strVal val="0-#ppt_w/2"/>
                                              </p:val>
                                            </p:tav>
                                            <p:tav tm="100000">
                                              <p:val>
                                                <p:strVal val="#ppt_x"/>
                                              </p:val>
                                            </p:tav>
                                          </p:tavLst>
                                        </p:anim>
                                        <p:anim calcmode="lin" valueType="num">
                                          <p:cBhvr additive="base">
                                            <p:cTn id="133" dur="300" fill="hold"/>
                                            <p:tgtEl>
                                              <p:spTgt spid="67"/>
                                            </p:tgtEl>
                                            <p:attrNameLst>
                                              <p:attrName>ppt_y</p:attrName>
                                            </p:attrNameLst>
                                          </p:cBhvr>
                                          <p:tavLst>
                                            <p:tav tm="0">
                                              <p:val>
                                                <p:strVal val="#ppt_y"/>
                                              </p:val>
                                            </p:tav>
                                            <p:tav tm="100000">
                                              <p:val>
                                                <p:strVal val="#ppt_y"/>
                                              </p:val>
                                            </p:tav>
                                          </p:tavLst>
                                        </p:anim>
                                      </p:childTnLst>
                                    </p:cTn>
                                  </p:par>
                                  <p:par>
                                    <p:cTn id="134" presetID="41" presetClass="entr" presetSubtype="0" fill="hold" grpId="0" nodeType="withEffect">
                                      <p:stCondLst>
                                        <p:cond delay="0"/>
                                      </p:stCondLst>
                                      <p:iterate type="lt">
                                        <p:tmPct val="10000"/>
                                      </p:iterate>
                                      <p:childTnLst>
                                        <p:set>
                                          <p:cBhvr>
                                            <p:cTn id="135" dur="1" fill="hold">
                                              <p:stCondLst>
                                                <p:cond delay="0"/>
                                              </p:stCondLst>
                                            </p:cTn>
                                            <p:tgtEl>
                                              <p:spTgt spid="64"/>
                                            </p:tgtEl>
                                            <p:attrNameLst>
                                              <p:attrName>style.visibility</p:attrName>
                                            </p:attrNameLst>
                                          </p:cBhvr>
                                          <p:to>
                                            <p:strVal val="visible"/>
                                          </p:to>
                                        </p:set>
                                        <p:anim calcmode="lin" valueType="num">
                                          <p:cBhvr>
                                            <p:cTn id="136" dur="4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37" dur="400" fill="hold"/>
                                            <p:tgtEl>
                                              <p:spTgt spid="64"/>
                                            </p:tgtEl>
                                            <p:attrNameLst>
                                              <p:attrName>ppt_y</p:attrName>
                                            </p:attrNameLst>
                                          </p:cBhvr>
                                          <p:tavLst>
                                            <p:tav tm="0">
                                              <p:val>
                                                <p:strVal val="#ppt_y"/>
                                              </p:val>
                                            </p:tav>
                                            <p:tav tm="100000">
                                              <p:val>
                                                <p:strVal val="#ppt_y"/>
                                              </p:val>
                                            </p:tav>
                                          </p:tavLst>
                                        </p:anim>
                                        <p:anim calcmode="lin" valueType="num">
                                          <p:cBhvr>
                                            <p:cTn id="138" dur="4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39" dur="4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400" tmFilter="0,0; .5, 1; 1, 1"/>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P spid="30" grpId="0" animBg="1"/>
          <p:bldP spid="34" grpId="0" animBg="1"/>
          <p:bldP spid="35" grpId="0" animBg="1"/>
          <p:bldP spid="36" grpId="0" animBg="1"/>
          <p:bldP spid="37" grpId="0" animBg="1"/>
          <p:bldP spid="38" grpId="0" animBg="1"/>
          <p:bldP spid="39" grpId="0"/>
          <p:bldP spid="40" grpId="0"/>
          <p:bldP spid="44" grpId="0"/>
          <p:bldP spid="45" grpId="0"/>
          <p:bldP spid="49" grpId="0"/>
          <p:bldP spid="50" grpId="0"/>
          <p:bldP spid="54" grpId="0"/>
          <p:bldP spid="55" grpId="0"/>
          <p:bldP spid="59" grpId="0"/>
          <p:bldP spid="60" grpId="0"/>
          <p:bldP spid="64" grpId="0"/>
          <p:bldP spid="67"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p:nvSpPr>
        <p:spPr bwMode="auto">
          <a:xfrm>
            <a:off x="2655888" y="1814513"/>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a:gsLst>
              <a:gs pos="0">
                <a:schemeClr val="accent2">
                  <a:lumMod val="10000"/>
                  <a:lumOff val="90000"/>
                </a:schemeClr>
              </a:gs>
              <a:gs pos="100000">
                <a:srgbClr val="F8F8F8"/>
              </a:gs>
            </a:gsLst>
            <a:lin ang="16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7" name="Freeform 6"/>
          <p:cNvSpPr>
            <a:spLocks/>
          </p:cNvSpPr>
          <p:nvPr/>
        </p:nvSpPr>
        <p:spPr bwMode="auto">
          <a:xfrm>
            <a:off x="2557463" y="1612900"/>
            <a:ext cx="2422525" cy="19367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8" name="Freeform 7"/>
          <p:cNvSpPr>
            <a:spLocks/>
          </p:cNvSpPr>
          <p:nvPr/>
        </p:nvSpPr>
        <p:spPr bwMode="auto">
          <a:xfrm>
            <a:off x="2557463" y="1612900"/>
            <a:ext cx="2238375" cy="155416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9" name="Freeform 8"/>
          <p:cNvSpPr>
            <a:spLocks/>
          </p:cNvSpPr>
          <p:nvPr/>
        </p:nvSpPr>
        <p:spPr bwMode="auto">
          <a:xfrm>
            <a:off x="9148763" y="4718050"/>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10" name="Freeform 9"/>
          <p:cNvSpPr>
            <a:spLocks noEditPoints="1"/>
          </p:cNvSpPr>
          <p:nvPr/>
        </p:nvSpPr>
        <p:spPr bwMode="auto">
          <a:xfrm>
            <a:off x="9450388" y="5043488"/>
            <a:ext cx="198437" cy="198438"/>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28" name="TextBox 27"/>
          <p:cNvSpPr txBox="1"/>
          <p:nvPr/>
        </p:nvSpPr>
        <p:spPr>
          <a:xfrm>
            <a:off x="3167339" y="1778197"/>
            <a:ext cx="698793" cy="1323439"/>
          </a:xfrm>
          <a:prstGeom prst="rect">
            <a:avLst/>
          </a:prstGeom>
          <a:noFill/>
        </p:spPr>
        <p:txBody>
          <a:bodyPr wrap="square" rtlCol="0">
            <a:spAutoFit/>
          </a:bodyPr>
          <a:lstStyle/>
          <a:p>
            <a:r>
              <a:rPr lang="en-US" altLang="zh-CN" sz="8000" b="1" dirty="0" smtClean="0">
                <a:solidFill>
                  <a:srgbClr val="F8F8F8"/>
                </a:solidFill>
                <a:latin typeface="微软雅黑"/>
                <a:ea typeface="微软雅黑"/>
              </a:rPr>
              <a:t>4</a:t>
            </a:r>
            <a:endParaRPr lang="zh-CN" altLang="en-US" sz="8000" b="1" dirty="0">
              <a:solidFill>
                <a:srgbClr val="F8F8F8"/>
              </a:solidFill>
              <a:latin typeface="微软雅黑"/>
              <a:ea typeface="微软雅黑"/>
            </a:endParaRPr>
          </a:p>
        </p:txBody>
      </p:sp>
      <p:sp>
        <p:nvSpPr>
          <p:cNvPr id="29" name="TextBox 28"/>
          <p:cNvSpPr txBox="1"/>
          <p:nvPr/>
        </p:nvSpPr>
        <p:spPr>
          <a:xfrm>
            <a:off x="4679553" y="2178307"/>
            <a:ext cx="4038847" cy="584775"/>
          </a:xfrm>
          <a:prstGeom prst="rect">
            <a:avLst/>
          </a:prstGeom>
          <a:noFill/>
        </p:spPr>
        <p:txBody>
          <a:bodyPr wrap="square" rtlCol="0">
            <a:spAutoFit/>
          </a:bodyPr>
          <a:lstStyle/>
          <a:p>
            <a:r>
              <a:rPr lang="zh-CN" altLang="en-US" sz="3200" b="1" dirty="0">
                <a:solidFill>
                  <a:srgbClr val="2B2A30"/>
                </a:solidFill>
                <a:latin typeface="微软雅黑"/>
                <a:ea typeface="微软雅黑"/>
              </a:rPr>
              <a:t>请输入</a:t>
            </a:r>
            <a:r>
              <a:rPr lang="zh-CN" altLang="en-US" sz="3200" b="1" dirty="0" smtClean="0">
                <a:solidFill>
                  <a:srgbClr val="2B2A30"/>
                </a:solidFill>
                <a:latin typeface="微软雅黑"/>
                <a:ea typeface="微软雅黑"/>
              </a:rPr>
              <a:t>第四部分标题</a:t>
            </a:r>
            <a:endParaRPr lang="zh-CN" altLang="en-US" sz="3200" b="1" dirty="0">
              <a:solidFill>
                <a:srgbClr val="2B2A30"/>
              </a:solidFill>
              <a:latin typeface="微软雅黑"/>
              <a:ea typeface="微软雅黑"/>
            </a:endParaRPr>
          </a:p>
        </p:txBody>
      </p:sp>
      <p:sp>
        <p:nvSpPr>
          <p:cNvPr id="30" name="Rectangle 13"/>
          <p:cNvSpPr>
            <a:spLocks noChangeArrowheads="1"/>
          </p:cNvSpPr>
          <p:nvPr/>
        </p:nvSpPr>
        <p:spPr bwMode="auto">
          <a:xfrm>
            <a:off x="2648005" y="2493564"/>
            <a:ext cx="6651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buFontTx/>
              <a:buNone/>
            </a:pPr>
            <a:r>
              <a:rPr lang="zh-CN" altLang="zh-CN" sz="2300" dirty="0" smtClean="0">
                <a:solidFill>
                  <a:srgbClr val="FFFFFF"/>
                </a:solidFill>
              </a:rPr>
              <a:t>Part</a:t>
            </a:r>
            <a:endParaRPr lang="zh-CN" altLang="zh-CN" dirty="0" smtClean="0">
              <a:solidFill>
                <a:srgbClr val="FEAE01"/>
              </a:solidFill>
            </a:endParaRPr>
          </a:p>
        </p:txBody>
      </p:sp>
      <p:sp>
        <p:nvSpPr>
          <p:cNvPr id="32" name="TextBox 31"/>
          <p:cNvSpPr txBox="1"/>
          <p:nvPr/>
        </p:nvSpPr>
        <p:spPr>
          <a:xfrm>
            <a:off x="3516735" y="3429000"/>
            <a:ext cx="5317950" cy="1015663"/>
          </a:xfrm>
          <a:prstGeom prst="rect">
            <a:avLst/>
          </a:prstGeom>
          <a:noFill/>
        </p:spPr>
        <p:txBody>
          <a:bodyPr wrap="square" rtlCol="0">
            <a:spAutoFit/>
          </a:bodyPr>
          <a:lstStyle/>
          <a:p>
            <a:pPr>
              <a:lnSpc>
                <a:spcPct val="150000"/>
              </a:lnSpc>
            </a:pPr>
            <a:r>
              <a:rPr lang="zh-CN" altLang="en-US" sz="2000" dirty="0" smtClean="0">
                <a:solidFill>
                  <a:srgbClr val="2B2A30"/>
                </a:solidFill>
                <a:latin typeface="微软雅黑"/>
                <a:ea typeface="微软雅黑"/>
              </a:rPr>
              <a:t>章节导语。这里用简短的话写出本章的中心思想，同时也给观众一个思维缓冲空间。</a:t>
            </a:r>
            <a:endParaRPr lang="zh-CN" altLang="en-US" sz="2000" dirty="0">
              <a:solidFill>
                <a:srgbClr val="2B2A30"/>
              </a:solidFill>
              <a:latin typeface="微软雅黑"/>
              <a:ea typeface="微软雅黑"/>
            </a:endParaRPr>
          </a:p>
        </p:txBody>
      </p:sp>
      <p:sp>
        <p:nvSpPr>
          <p:cNvPr id="11" name="TextBox 10"/>
          <p:cNvSpPr txBox="1"/>
          <p:nvPr/>
        </p:nvSpPr>
        <p:spPr>
          <a:xfrm>
            <a:off x="4658221" y="2771636"/>
            <a:ext cx="4276204" cy="369332"/>
          </a:xfrm>
          <a:prstGeom prst="rect">
            <a:avLst/>
          </a:prstGeom>
          <a:noFill/>
        </p:spPr>
        <p:txBody>
          <a:bodyPr wrap="square" rtlCol="0">
            <a:spAutoFit/>
          </a:bodyPr>
          <a:lstStyle/>
          <a:p>
            <a:r>
              <a:rPr lang="en-US" altLang="zh-CN" dirty="0" smtClean="0">
                <a:solidFill>
                  <a:srgbClr val="2B2A30"/>
                </a:solidFill>
              </a:rPr>
              <a:t>◎</a:t>
            </a:r>
            <a:r>
              <a:rPr lang="zh-CN" altLang="en-US" dirty="0" smtClean="0">
                <a:solidFill>
                  <a:srgbClr val="2B2A30"/>
                </a:solidFill>
              </a:rPr>
              <a:t>节</a:t>
            </a:r>
            <a:r>
              <a:rPr lang="zh-CN" altLang="en-US" dirty="0" smtClean="0">
                <a:solidFill>
                  <a:srgbClr val="2B2A30"/>
                </a:solidFill>
                <a:latin typeface="微软雅黑"/>
                <a:ea typeface="微软雅黑"/>
              </a:rPr>
              <a:t>标题一   </a:t>
            </a:r>
            <a:r>
              <a:rPr lang="en-US" altLang="zh-CN" dirty="0" smtClean="0">
                <a:solidFill>
                  <a:srgbClr val="2B2A30"/>
                </a:solidFill>
              </a:rPr>
              <a:t>◎</a:t>
            </a:r>
            <a:r>
              <a:rPr lang="zh-CN" altLang="en-US" dirty="0" smtClean="0">
                <a:solidFill>
                  <a:srgbClr val="2B2A30"/>
                </a:solidFill>
              </a:rPr>
              <a:t>节</a:t>
            </a:r>
            <a:r>
              <a:rPr lang="zh-CN" altLang="en-US" dirty="0" smtClean="0">
                <a:solidFill>
                  <a:srgbClr val="2B2A30"/>
                </a:solidFill>
                <a:latin typeface="微软雅黑"/>
              </a:rPr>
              <a:t>标题二  </a:t>
            </a:r>
            <a:r>
              <a:rPr lang="en-US" altLang="zh-CN" dirty="0" smtClean="0">
                <a:solidFill>
                  <a:srgbClr val="2B2A30"/>
                </a:solidFill>
              </a:rPr>
              <a:t>◎</a:t>
            </a:r>
            <a:r>
              <a:rPr lang="zh-CN" altLang="en-US" dirty="0" smtClean="0">
                <a:solidFill>
                  <a:srgbClr val="2B2A30"/>
                </a:solidFill>
              </a:rPr>
              <a:t>节</a:t>
            </a:r>
            <a:r>
              <a:rPr lang="zh-CN" altLang="en-US" dirty="0" smtClean="0">
                <a:solidFill>
                  <a:srgbClr val="2B2A30"/>
                </a:solidFill>
                <a:latin typeface="微软雅黑"/>
              </a:rPr>
              <a:t>标题三</a:t>
            </a:r>
            <a:endParaRPr lang="zh-CN" altLang="en-US" dirty="0">
              <a:solidFill>
                <a:srgbClr val="2B2A30"/>
              </a:solidFill>
              <a:latin typeface="微软雅黑"/>
              <a:ea typeface="微软雅黑"/>
            </a:endParaRPr>
          </a:p>
        </p:txBody>
      </p:sp>
      <p:grpSp>
        <p:nvGrpSpPr>
          <p:cNvPr id="17" name="组合 16"/>
          <p:cNvGrpSpPr/>
          <p:nvPr/>
        </p:nvGrpSpPr>
        <p:grpSpPr>
          <a:xfrm>
            <a:off x="0" y="6696074"/>
            <a:ext cx="12196800" cy="161926"/>
            <a:chOff x="6350" y="4365625"/>
            <a:chExt cx="15438439" cy="161926"/>
          </a:xfrm>
        </p:grpSpPr>
        <p:sp>
          <p:nvSpPr>
            <p:cNvPr id="18" name="Rectangle 5"/>
            <p:cNvSpPr>
              <a:spLocks noChangeArrowheads="1"/>
            </p:cNvSpPr>
            <p:nvPr/>
          </p:nvSpPr>
          <p:spPr bwMode="auto">
            <a:xfrm>
              <a:off x="6350" y="4365625"/>
              <a:ext cx="3087688" cy="1619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6"/>
            <p:cNvSpPr>
              <a:spLocks noChangeArrowheads="1"/>
            </p:cNvSpPr>
            <p:nvPr/>
          </p:nvSpPr>
          <p:spPr bwMode="auto">
            <a:xfrm>
              <a:off x="3094038" y="4365625"/>
              <a:ext cx="3087688" cy="16192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7"/>
            <p:cNvSpPr>
              <a:spLocks noChangeArrowheads="1"/>
            </p:cNvSpPr>
            <p:nvPr/>
          </p:nvSpPr>
          <p:spPr bwMode="auto">
            <a:xfrm>
              <a:off x="6181725" y="4365625"/>
              <a:ext cx="3087688" cy="16192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8"/>
            <p:cNvSpPr>
              <a:spLocks noChangeArrowheads="1"/>
            </p:cNvSpPr>
            <p:nvPr/>
          </p:nvSpPr>
          <p:spPr bwMode="auto">
            <a:xfrm>
              <a:off x="9269413" y="4365625"/>
              <a:ext cx="3087688" cy="1619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8"/>
            <p:cNvSpPr>
              <a:spLocks noChangeArrowheads="1"/>
            </p:cNvSpPr>
            <p:nvPr/>
          </p:nvSpPr>
          <p:spPr bwMode="auto">
            <a:xfrm>
              <a:off x="12357101" y="4365625"/>
              <a:ext cx="3087688" cy="16192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231188959"/>
      </p:ext>
    </p:extLst>
  </p:cSld>
  <p:clrMapOvr>
    <a:masterClrMapping/>
  </p:clrMapOvr>
  <p:transition spd="slow" advTm="6202">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300" fill="hold"/>
                                        <p:tgtEl>
                                          <p:spTgt spid="10"/>
                                        </p:tgtEl>
                                        <p:attrNameLst>
                                          <p:attrName>ppt_x</p:attrName>
                                        </p:attrNameLst>
                                      </p:cBhvr>
                                      <p:tavLst>
                                        <p:tav tm="0">
                                          <p:val>
                                            <p:strVal val="0-#ppt_w/2"/>
                                          </p:val>
                                        </p:tav>
                                        <p:tav tm="100000">
                                          <p:val>
                                            <p:strVal val="#ppt_x"/>
                                          </p:val>
                                        </p:tav>
                                      </p:tavLst>
                                    </p:anim>
                                    <p:anim calcmode="lin" valueType="num">
                                      <p:cBhvr additive="base">
                                        <p:cTn id="18" dur="3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230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p:stCondLst>
                              <p:cond delay="2800"/>
                            </p:stCondLst>
                            <p:childTnLst>
                              <p:par>
                                <p:cTn id="28" presetID="31"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 calcmode="lin" valueType="num">
                                      <p:cBhvr>
                                        <p:cTn id="32" dur="500" fill="hold"/>
                                        <p:tgtEl>
                                          <p:spTgt spid="28"/>
                                        </p:tgtEl>
                                        <p:attrNameLst>
                                          <p:attrName>style.rotation</p:attrName>
                                        </p:attrNameLst>
                                      </p:cBhvr>
                                      <p:tavLst>
                                        <p:tav tm="0">
                                          <p:val>
                                            <p:fltVal val="90"/>
                                          </p:val>
                                        </p:tav>
                                        <p:tav tm="100000">
                                          <p:val>
                                            <p:fltVal val="0"/>
                                          </p:val>
                                        </p:tav>
                                      </p:tavLst>
                                    </p:anim>
                                    <p:animEffect transition="in" filter="fade">
                                      <p:cBhvr>
                                        <p:cTn id="33" dur="500"/>
                                        <p:tgtEl>
                                          <p:spTgt spid="2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 calcmode="lin" valueType="num">
                                      <p:cBhvr>
                                        <p:cTn id="38" dur="500" fill="hold"/>
                                        <p:tgtEl>
                                          <p:spTgt spid="30"/>
                                        </p:tgtEl>
                                        <p:attrNameLst>
                                          <p:attrName>style.rotation</p:attrName>
                                        </p:attrNameLst>
                                      </p:cBhvr>
                                      <p:tavLst>
                                        <p:tav tm="0">
                                          <p:val>
                                            <p:fltVal val="90"/>
                                          </p:val>
                                        </p:tav>
                                        <p:tav tm="100000">
                                          <p:val>
                                            <p:fltVal val="0"/>
                                          </p:val>
                                        </p:tav>
                                      </p:tavLst>
                                    </p:anim>
                                    <p:animEffect transition="in" filter="fade">
                                      <p:cBhvr>
                                        <p:cTn id="39" dur="500"/>
                                        <p:tgtEl>
                                          <p:spTgt spid="30"/>
                                        </p:tgtEl>
                                      </p:cBhvr>
                                    </p:animEffect>
                                  </p:childTnLst>
                                </p:cTn>
                              </p:par>
                            </p:childTnLst>
                          </p:cTn>
                        </p:par>
                        <p:par>
                          <p:cTn id="40" fill="hold">
                            <p:stCondLst>
                              <p:cond delay="33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3800"/>
                            </p:stCondLst>
                            <p:childTnLst>
                              <p:par>
                                <p:cTn id="48" presetID="31"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 calcmode="lin" valueType="num">
                                      <p:cBhvr>
                                        <p:cTn id="52" dur="500" fill="hold"/>
                                        <p:tgtEl>
                                          <p:spTgt spid="32"/>
                                        </p:tgtEl>
                                        <p:attrNameLst>
                                          <p:attrName>style.rotation</p:attrName>
                                        </p:attrNameLst>
                                      </p:cBhvr>
                                      <p:tavLst>
                                        <p:tav tm="0">
                                          <p:val>
                                            <p:fltVal val="90"/>
                                          </p:val>
                                        </p:tav>
                                        <p:tav tm="100000">
                                          <p:val>
                                            <p:fltVal val="0"/>
                                          </p:val>
                                        </p:tav>
                                      </p:tavLst>
                                    </p:anim>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8" grpId="0"/>
      <p:bldP spid="29" grpId="0"/>
      <p:bldP spid="30" grpId="0"/>
      <p:bldP spid="32"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7"/>
          <p:cNvGrpSpPr>
            <a:grpSpLocks/>
          </p:cNvGrpSpPr>
          <p:nvPr/>
        </p:nvGrpSpPr>
        <p:grpSpPr bwMode="auto">
          <a:xfrm>
            <a:off x="4328994" y="4618014"/>
            <a:ext cx="843454" cy="1094482"/>
            <a:chOff x="3600" y="3001"/>
            <a:chExt cx="779" cy="1007"/>
          </a:xfrm>
          <a:solidFill>
            <a:schemeClr val="bg1"/>
          </a:solidFill>
        </p:grpSpPr>
        <p:sp>
          <p:nvSpPr>
            <p:cNvPr id="28" name="Freeform 7"/>
            <p:cNvSpPr>
              <a:spLocks/>
            </p:cNvSpPr>
            <p:nvPr/>
          </p:nvSpPr>
          <p:spPr bwMode="auto">
            <a:xfrm>
              <a:off x="3600" y="3072"/>
              <a:ext cx="779" cy="936"/>
            </a:xfrm>
            <a:custGeom>
              <a:avLst/>
              <a:gdLst/>
              <a:ahLst/>
              <a:cxnLst>
                <a:cxn ang="0">
                  <a:pos x="3" y="159"/>
                </a:cxn>
                <a:cxn ang="0">
                  <a:pos x="90" y="130"/>
                </a:cxn>
                <a:cxn ang="0">
                  <a:pos x="360" y="128"/>
                </a:cxn>
                <a:cxn ang="0">
                  <a:pos x="451" y="116"/>
                </a:cxn>
                <a:cxn ang="0">
                  <a:pos x="602" y="40"/>
                </a:cxn>
                <a:cxn ang="0">
                  <a:pos x="693" y="26"/>
                </a:cxn>
                <a:cxn ang="0">
                  <a:pos x="648" y="98"/>
                </a:cxn>
                <a:cxn ang="0">
                  <a:pos x="586" y="139"/>
                </a:cxn>
                <a:cxn ang="0">
                  <a:pos x="483" y="221"/>
                </a:cxn>
                <a:cxn ang="0">
                  <a:pos x="465" y="306"/>
                </a:cxn>
                <a:cxn ang="0">
                  <a:pos x="571" y="786"/>
                </a:cxn>
                <a:cxn ang="0">
                  <a:pos x="541" y="843"/>
                </a:cxn>
                <a:cxn ang="0">
                  <a:pos x="483" y="816"/>
                </a:cxn>
                <a:cxn ang="0">
                  <a:pos x="389" y="557"/>
                </a:cxn>
                <a:cxn ang="0">
                  <a:pos x="366" y="518"/>
                </a:cxn>
                <a:cxn ang="0">
                  <a:pos x="355" y="518"/>
                </a:cxn>
                <a:cxn ang="0">
                  <a:pos x="334" y="557"/>
                </a:cxn>
                <a:cxn ang="0">
                  <a:pos x="239" y="816"/>
                </a:cxn>
                <a:cxn ang="0">
                  <a:pos x="182" y="843"/>
                </a:cxn>
                <a:cxn ang="0">
                  <a:pos x="152" y="786"/>
                </a:cxn>
                <a:cxn ang="0">
                  <a:pos x="257" y="306"/>
                </a:cxn>
                <a:cxn ang="0">
                  <a:pos x="241" y="235"/>
                </a:cxn>
                <a:cxn ang="0">
                  <a:pos x="165" y="211"/>
                </a:cxn>
                <a:cxn ang="0">
                  <a:pos x="75" y="203"/>
                </a:cxn>
                <a:cxn ang="0">
                  <a:pos x="3" y="159"/>
                </a:cxn>
              </a:cxnLst>
              <a:rect l="0" t="0" r="r" b="b"/>
              <a:pathLst>
                <a:path w="709" h="852">
                  <a:moveTo>
                    <a:pt x="3" y="159"/>
                  </a:moveTo>
                  <a:cubicBezTo>
                    <a:pt x="6" y="128"/>
                    <a:pt x="51" y="130"/>
                    <a:pt x="90" y="130"/>
                  </a:cubicBezTo>
                  <a:cubicBezTo>
                    <a:pt x="126" y="130"/>
                    <a:pt x="312" y="128"/>
                    <a:pt x="360" y="128"/>
                  </a:cubicBezTo>
                  <a:cubicBezTo>
                    <a:pt x="409" y="128"/>
                    <a:pt x="450" y="116"/>
                    <a:pt x="451" y="116"/>
                  </a:cubicBezTo>
                  <a:cubicBezTo>
                    <a:pt x="478" y="111"/>
                    <a:pt x="569" y="57"/>
                    <a:pt x="602" y="40"/>
                  </a:cubicBezTo>
                  <a:cubicBezTo>
                    <a:pt x="637" y="23"/>
                    <a:pt x="676" y="0"/>
                    <a:pt x="693" y="26"/>
                  </a:cubicBezTo>
                  <a:cubicBezTo>
                    <a:pt x="709" y="52"/>
                    <a:pt x="687" y="73"/>
                    <a:pt x="648" y="98"/>
                  </a:cubicBezTo>
                  <a:cubicBezTo>
                    <a:pt x="605" y="125"/>
                    <a:pt x="611" y="123"/>
                    <a:pt x="586" y="139"/>
                  </a:cubicBezTo>
                  <a:cubicBezTo>
                    <a:pt x="558" y="156"/>
                    <a:pt x="497" y="200"/>
                    <a:pt x="483" y="221"/>
                  </a:cubicBezTo>
                  <a:cubicBezTo>
                    <a:pt x="470" y="241"/>
                    <a:pt x="469" y="272"/>
                    <a:pt x="465" y="306"/>
                  </a:cubicBezTo>
                  <a:cubicBezTo>
                    <a:pt x="454" y="436"/>
                    <a:pt x="564" y="761"/>
                    <a:pt x="571" y="786"/>
                  </a:cubicBezTo>
                  <a:cubicBezTo>
                    <a:pt x="577" y="807"/>
                    <a:pt x="573" y="833"/>
                    <a:pt x="541" y="843"/>
                  </a:cubicBezTo>
                  <a:cubicBezTo>
                    <a:pt x="509" y="852"/>
                    <a:pt x="490" y="837"/>
                    <a:pt x="483" y="816"/>
                  </a:cubicBezTo>
                  <a:cubicBezTo>
                    <a:pt x="472" y="778"/>
                    <a:pt x="408" y="606"/>
                    <a:pt x="389" y="557"/>
                  </a:cubicBezTo>
                  <a:cubicBezTo>
                    <a:pt x="381" y="537"/>
                    <a:pt x="373" y="522"/>
                    <a:pt x="366" y="518"/>
                  </a:cubicBezTo>
                  <a:cubicBezTo>
                    <a:pt x="363" y="517"/>
                    <a:pt x="357" y="518"/>
                    <a:pt x="355" y="518"/>
                  </a:cubicBezTo>
                  <a:cubicBezTo>
                    <a:pt x="348" y="521"/>
                    <a:pt x="341" y="537"/>
                    <a:pt x="334" y="557"/>
                  </a:cubicBezTo>
                  <a:cubicBezTo>
                    <a:pt x="315" y="606"/>
                    <a:pt x="251" y="778"/>
                    <a:pt x="239" y="816"/>
                  </a:cubicBezTo>
                  <a:cubicBezTo>
                    <a:pt x="233" y="837"/>
                    <a:pt x="214" y="852"/>
                    <a:pt x="182" y="843"/>
                  </a:cubicBezTo>
                  <a:cubicBezTo>
                    <a:pt x="150" y="833"/>
                    <a:pt x="145" y="807"/>
                    <a:pt x="152" y="786"/>
                  </a:cubicBezTo>
                  <a:cubicBezTo>
                    <a:pt x="159" y="761"/>
                    <a:pt x="269" y="436"/>
                    <a:pt x="257" y="306"/>
                  </a:cubicBezTo>
                  <a:cubicBezTo>
                    <a:pt x="254" y="272"/>
                    <a:pt x="254" y="255"/>
                    <a:pt x="241" y="235"/>
                  </a:cubicBezTo>
                  <a:cubicBezTo>
                    <a:pt x="227" y="215"/>
                    <a:pt x="197" y="214"/>
                    <a:pt x="165" y="211"/>
                  </a:cubicBezTo>
                  <a:cubicBezTo>
                    <a:pt x="136" y="208"/>
                    <a:pt x="125" y="207"/>
                    <a:pt x="75" y="203"/>
                  </a:cubicBezTo>
                  <a:cubicBezTo>
                    <a:pt x="29" y="198"/>
                    <a:pt x="0" y="189"/>
                    <a:pt x="3" y="159"/>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sp>
          <p:nvSpPr>
            <p:cNvPr id="29" name="Oval 8"/>
            <p:cNvSpPr>
              <a:spLocks noChangeArrowheads="1"/>
            </p:cNvSpPr>
            <p:nvPr/>
          </p:nvSpPr>
          <p:spPr bwMode="auto">
            <a:xfrm>
              <a:off x="3899" y="3001"/>
              <a:ext cx="188" cy="189"/>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grpSp>
      <p:grpSp>
        <p:nvGrpSpPr>
          <p:cNvPr id="30" name="Group 29"/>
          <p:cNvGrpSpPr>
            <a:grpSpLocks/>
          </p:cNvGrpSpPr>
          <p:nvPr/>
        </p:nvGrpSpPr>
        <p:grpSpPr bwMode="auto">
          <a:xfrm>
            <a:off x="2689422" y="4618011"/>
            <a:ext cx="852061" cy="1094481"/>
            <a:chOff x="2086" y="3001"/>
            <a:chExt cx="787" cy="1007"/>
          </a:xfrm>
          <a:solidFill>
            <a:schemeClr val="bg1"/>
          </a:solidFill>
        </p:grpSpPr>
        <p:sp>
          <p:nvSpPr>
            <p:cNvPr id="41" name="Freeform 9"/>
            <p:cNvSpPr>
              <a:spLocks/>
            </p:cNvSpPr>
            <p:nvPr/>
          </p:nvSpPr>
          <p:spPr bwMode="auto">
            <a:xfrm>
              <a:off x="2086" y="3213"/>
              <a:ext cx="787" cy="795"/>
            </a:xfrm>
            <a:custGeom>
              <a:avLst/>
              <a:gdLst/>
              <a:ahLst/>
              <a:cxnLst>
                <a:cxn ang="0">
                  <a:pos x="713" y="31"/>
                </a:cxn>
                <a:cxn ang="0">
                  <a:pos x="625" y="2"/>
                </a:cxn>
                <a:cxn ang="0">
                  <a:pos x="358" y="0"/>
                </a:cxn>
                <a:cxn ang="0">
                  <a:pos x="91" y="2"/>
                </a:cxn>
                <a:cxn ang="0">
                  <a:pos x="3" y="31"/>
                </a:cxn>
                <a:cxn ang="0">
                  <a:pos x="76" y="75"/>
                </a:cxn>
                <a:cxn ang="0">
                  <a:pos x="166" y="83"/>
                </a:cxn>
                <a:cxn ang="0">
                  <a:pos x="241" y="107"/>
                </a:cxn>
                <a:cxn ang="0">
                  <a:pos x="258" y="178"/>
                </a:cxn>
                <a:cxn ang="0">
                  <a:pos x="152" y="658"/>
                </a:cxn>
                <a:cxn ang="0">
                  <a:pos x="183" y="715"/>
                </a:cxn>
                <a:cxn ang="0">
                  <a:pos x="240" y="688"/>
                </a:cxn>
                <a:cxn ang="0">
                  <a:pos x="334" y="429"/>
                </a:cxn>
                <a:cxn ang="0">
                  <a:pos x="356"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6" h="724">
                  <a:moveTo>
                    <a:pt x="713" y="31"/>
                  </a:moveTo>
                  <a:cubicBezTo>
                    <a:pt x="710" y="0"/>
                    <a:pt x="664" y="2"/>
                    <a:pt x="625" y="2"/>
                  </a:cubicBezTo>
                  <a:cubicBezTo>
                    <a:pt x="591" y="2"/>
                    <a:pt x="410" y="0"/>
                    <a:pt x="358" y="0"/>
                  </a:cubicBezTo>
                  <a:cubicBezTo>
                    <a:pt x="306" y="0"/>
                    <a:pt x="125" y="2"/>
                    <a:pt x="91"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5" y="144"/>
                    <a:pt x="258" y="178"/>
                  </a:cubicBezTo>
                  <a:cubicBezTo>
                    <a:pt x="269" y="308"/>
                    <a:pt x="159" y="633"/>
                    <a:pt x="152" y="658"/>
                  </a:cubicBezTo>
                  <a:cubicBezTo>
                    <a:pt x="146" y="679"/>
                    <a:pt x="150" y="705"/>
                    <a:pt x="183" y="715"/>
                  </a:cubicBezTo>
                  <a:cubicBezTo>
                    <a:pt x="215" y="724"/>
                    <a:pt x="234" y="709"/>
                    <a:pt x="240" y="688"/>
                  </a:cubicBezTo>
                  <a:cubicBezTo>
                    <a:pt x="251" y="650"/>
                    <a:pt x="315" y="478"/>
                    <a:pt x="334" y="429"/>
                  </a:cubicBezTo>
                  <a:cubicBezTo>
                    <a:pt x="342" y="409"/>
                    <a:pt x="348" y="393"/>
                    <a:pt x="356" y="390"/>
                  </a:cubicBezTo>
                  <a:cubicBezTo>
                    <a:pt x="360" y="390"/>
                    <a:pt x="360" y="390"/>
                    <a:pt x="360" y="390"/>
                  </a:cubicBezTo>
                  <a:cubicBezTo>
                    <a:pt x="368" y="393"/>
                    <a:pt x="374" y="409"/>
                    <a:pt x="382" y="429"/>
                  </a:cubicBezTo>
                  <a:cubicBezTo>
                    <a:pt x="401" y="478"/>
                    <a:pt x="465" y="650"/>
                    <a:pt x="476" y="688"/>
                  </a:cubicBezTo>
                  <a:cubicBezTo>
                    <a:pt x="482" y="709"/>
                    <a:pt x="501" y="724"/>
                    <a:pt x="533" y="715"/>
                  </a:cubicBezTo>
                  <a:cubicBezTo>
                    <a:pt x="566" y="705"/>
                    <a:pt x="570" y="679"/>
                    <a:pt x="564" y="658"/>
                  </a:cubicBezTo>
                  <a:cubicBezTo>
                    <a:pt x="556" y="633"/>
                    <a:pt x="447" y="308"/>
                    <a:pt x="458" y="178"/>
                  </a:cubicBezTo>
                  <a:cubicBezTo>
                    <a:pt x="461" y="144"/>
                    <a:pt x="462" y="127"/>
                    <a:pt x="475" y="107"/>
                  </a:cubicBezTo>
                  <a:cubicBezTo>
                    <a:pt x="488" y="87"/>
                    <a:pt x="518" y="86"/>
                    <a:pt x="550" y="83"/>
                  </a:cubicBezTo>
                  <a:cubicBezTo>
                    <a:pt x="580" y="80"/>
                    <a:pt x="590" y="79"/>
                    <a:pt x="640" y="75"/>
                  </a:cubicBezTo>
                  <a:cubicBezTo>
                    <a:pt x="687" y="70"/>
                    <a:pt x="716" y="61"/>
                    <a:pt x="713" y="31"/>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sp>
          <p:nvSpPr>
            <p:cNvPr id="42" name="Oval 10"/>
            <p:cNvSpPr>
              <a:spLocks noChangeArrowheads="1"/>
            </p:cNvSpPr>
            <p:nvPr/>
          </p:nvSpPr>
          <p:spPr bwMode="auto">
            <a:xfrm>
              <a:off x="2384" y="3001"/>
              <a:ext cx="189" cy="189"/>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grpSp>
      <p:grpSp>
        <p:nvGrpSpPr>
          <p:cNvPr id="43" name="Group 30"/>
          <p:cNvGrpSpPr>
            <a:grpSpLocks/>
          </p:cNvGrpSpPr>
          <p:nvPr/>
        </p:nvGrpSpPr>
        <p:grpSpPr bwMode="auto">
          <a:xfrm>
            <a:off x="1867484" y="4618014"/>
            <a:ext cx="844889" cy="1094482"/>
            <a:chOff x="1327" y="3001"/>
            <a:chExt cx="780" cy="1007"/>
          </a:xfrm>
          <a:solidFill>
            <a:schemeClr val="bg1"/>
          </a:solidFill>
        </p:grpSpPr>
        <p:sp>
          <p:nvSpPr>
            <p:cNvPr id="44" name="Freeform 11"/>
            <p:cNvSpPr>
              <a:spLocks/>
            </p:cNvSpPr>
            <p:nvPr/>
          </p:nvSpPr>
          <p:spPr bwMode="auto">
            <a:xfrm>
              <a:off x="1327" y="3072"/>
              <a:ext cx="780" cy="936"/>
            </a:xfrm>
            <a:custGeom>
              <a:avLst/>
              <a:gdLst/>
              <a:ahLst/>
              <a:cxnLst>
                <a:cxn ang="0">
                  <a:pos x="706" y="159"/>
                </a:cxn>
                <a:cxn ang="0">
                  <a:pos x="618" y="130"/>
                </a:cxn>
                <a:cxn ang="0">
                  <a:pos x="348" y="128"/>
                </a:cxn>
                <a:cxn ang="0">
                  <a:pos x="258" y="116"/>
                </a:cxn>
                <a:cxn ang="0">
                  <a:pos x="107" y="40"/>
                </a:cxn>
                <a:cxn ang="0">
                  <a:pos x="16" y="26"/>
                </a:cxn>
                <a:cxn ang="0">
                  <a:pos x="61" y="98"/>
                </a:cxn>
                <a:cxn ang="0">
                  <a:pos x="123" y="139"/>
                </a:cxn>
                <a:cxn ang="0">
                  <a:pos x="225" y="221"/>
                </a:cxn>
                <a:cxn ang="0">
                  <a:pos x="243" y="306"/>
                </a:cxn>
                <a:cxn ang="0">
                  <a:pos x="138" y="786"/>
                </a:cxn>
                <a:cxn ang="0">
                  <a:pos x="168" y="843"/>
                </a:cxn>
                <a:cxn ang="0">
                  <a:pos x="225" y="816"/>
                </a:cxn>
                <a:cxn ang="0">
                  <a:pos x="319" y="557"/>
                </a:cxn>
                <a:cxn ang="0">
                  <a:pos x="343" y="518"/>
                </a:cxn>
                <a:cxn ang="0">
                  <a:pos x="354" y="518"/>
                </a:cxn>
                <a:cxn ang="0">
                  <a:pos x="375" y="557"/>
                </a:cxn>
                <a:cxn ang="0">
                  <a:pos x="469" y="816"/>
                </a:cxn>
                <a:cxn ang="0">
                  <a:pos x="527" y="843"/>
                </a:cxn>
                <a:cxn ang="0">
                  <a:pos x="557" y="786"/>
                </a:cxn>
                <a:cxn ang="0">
                  <a:pos x="451" y="306"/>
                </a:cxn>
                <a:cxn ang="0">
                  <a:pos x="468" y="235"/>
                </a:cxn>
                <a:cxn ang="0">
                  <a:pos x="543" y="211"/>
                </a:cxn>
                <a:cxn ang="0">
                  <a:pos x="633" y="203"/>
                </a:cxn>
                <a:cxn ang="0">
                  <a:pos x="706" y="159"/>
                </a:cxn>
              </a:cxnLst>
              <a:rect l="0" t="0" r="r" b="b"/>
              <a:pathLst>
                <a:path w="709" h="852">
                  <a:moveTo>
                    <a:pt x="706" y="159"/>
                  </a:moveTo>
                  <a:cubicBezTo>
                    <a:pt x="703" y="128"/>
                    <a:pt x="658" y="130"/>
                    <a:pt x="618" y="130"/>
                  </a:cubicBezTo>
                  <a:cubicBezTo>
                    <a:pt x="583" y="130"/>
                    <a:pt x="397" y="128"/>
                    <a:pt x="348" y="128"/>
                  </a:cubicBezTo>
                  <a:cubicBezTo>
                    <a:pt x="300" y="128"/>
                    <a:pt x="258"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5" y="221"/>
                  </a:cubicBezTo>
                  <a:cubicBezTo>
                    <a:pt x="238" y="241"/>
                    <a:pt x="240" y="272"/>
                    <a:pt x="243" y="306"/>
                  </a:cubicBezTo>
                  <a:cubicBezTo>
                    <a:pt x="255" y="436"/>
                    <a:pt x="145" y="761"/>
                    <a:pt x="138" y="786"/>
                  </a:cubicBezTo>
                  <a:cubicBezTo>
                    <a:pt x="131" y="807"/>
                    <a:pt x="136" y="833"/>
                    <a:pt x="168" y="843"/>
                  </a:cubicBezTo>
                  <a:cubicBezTo>
                    <a:pt x="200" y="852"/>
                    <a:pt x="219" y="837"/>
                    <a:pt x="225" y="816"/>
                  </a:cubicBezTo>
                  <a:cubicBezTo>
                    <a:pt x="237" y="778"/>
                    <a:pt x="300" y="606"/>
                    <a:pt x="319" y="557"/>
                  </a:cubicBezTo>
                  <a:cubicBezTo>
                    <a:pt x="327" y="537"/>
                    <a:pt x="335" y="522"/>
                    <a:pt x="343" y="518"/>
                  </a:cubicBezTo>
                  <a:cubicBezTo>
                    <a:pt x="346" y="517"/>
                    <a:pt x="352" y="518"/>
                    <a:pt x="354" y="518"/>
                  </a:cubicBezTo>
                  <a:cubicBezTo>
                    <a:pt x="361" y="521"/>
                    <a:pt x="367" y="537"/>
                    <a:pt x="375" y="557"/>
                  </a:cubicBezTo>
                  <a:cubicBezTo>
                    <a:pt x="394" y="606"/>
                    <a:pt x="458" y="778"/>
                    <a:pt x="469" y="816"/>
                  </a:cubicBezTo>
                  <a:cubicBezTo>
                    <a:pt x="476" y="837"/>
                    <a:pt x="495" y="852"/>
                    <a:pt x="527" y="843"/>
                  </a:cubicBezTo>
                  <a:cubicBezTo>
                    <a:pt x="559" y="833"/>
                    <a:pt x="563" y="807"/>
                    <a:pt x="557" y="786"/>
                  </a:cubicBezTo>
                  <a:cubicBezTo>
                    <a:pt x="550" y="761"/>
                    <a:pt x="440" y="436"/>
                    <a:pt x="451" y="306"/>
                  </a:cubicBezTo>
                  <a:cubicBezTo>
                    <a:pt x="454" y="272"/>
                    <a:pt x="455" y="255"/>
                    <a:pt x="468" y="235"/>
                  </a:cubicBezTo>
                  <a:cubicBezTo>
                    <a:pt x="481" y="215"/>
                    <a:pt x="511" y="214"/>
                    <a:pt x="543" y="211"/>
                  </a:cubicBezTo>
                  <a:cubicBezTo>
                    <a:pt x="573" y="208"/>
                    <a:pt x="583" y="207"/>
                    <a:pt x="633" y="203"/>
                  </a:cubicBezTo>
                  <a:cubicBezTo>
                    <a:pt x="680" y="198"/>
                    <a:pt x="709" y="189"/>
                    <a:pt x="706" y="159"/>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sp>
          <p:nvSpPr>
            <p:cNvPr id="45" name="Oval 12"/>
            <p:cNvSpPr>
              <a:spLocks noChangeArrowheads="1"/>
            </p:cNvSpPr>
            <p:nvPr/>
          </p:nvSpPr>
          <p:spPr bwMode="auto">
            <a:xfrm>
              <a:off x="1617" y="3001"/>
              <a:ext cx="189" cy="189"/>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grpSp>
      <p:grpSp>
        <p:nvGrpSpPr>
          <p:cNvPr id="46" name="Group 28"/>
          <p:cNvGrpSpPr>
            <a:grpSpLocks/>
          </p:cNvGrpSpPr>
          <p:nvPr/>
        </p:nvGrpSpPr>
        <p:grpSpPr bwMode="auto">
          <a:xfrm>
            <a:off x="3498450" y="4618011"/>
            <a:ext cx="850626" cy="1094481"/>
            <a:chOff x="2833" y="3001"/>
            <a:chExt cx="786" cy="1007"/>
          </a:xfrm>
          <a:solidFill>
            <a:schemeClr val="bg1"/>
          </a:solidFill>
        </p:grpSpPr>
        <p:sp>
          <p:nvSpPr>
            <p:cNvPr id="47" name="Freeform 13"/>
            <p:cNvSpPr>
              <a:spLocks/>
            </p:cNvSpPr>
            <p:nvPr/>
          </p:nvSpPr>
          <p:spPr bwMode="auto">
            <a:xfrm>
              <a:off x="2833" y="3213"/>
              <a:ext cx="786" cy="795"/>
            </a:xfrm>
            <a:custGeom>
              <a:avLst/>
              <a:gdLst/>
              <a:ahLst/>
              <a:cxnLst>
                <a:cxn ang="0">
                  <a:pos x="713" y="31"/>
                </a:cxn>
                <a:cxn ang="0">
                  <a:pos x="625" y="2"/>
                </a:cxn>
                <a:cxn ang="0">
                  <a:pos x="358" y="0"/>
                </a:cxn>
                <a:cxn ang="0">
                  <a:pos x="90" y="2"/>
                </a:cxn>
                <a:cxn ang="0">
                  <a:pos x="3" y="31"/>
                </a:cxn>
                <a:cxn ang="0">
                  <a:pos x="76" y="75"/>
                </a:cxn>
                <a:cxn ang="0">
                  <a:pos x="166" y="83"/>
                </a:cxn>
                <a:cxn ang="0">
                  <a:pos x="241" y="107"/>
                </a:cxn>
                <a:cxn ang="0">
                  <a:pos x="258" y="178"/>
                </a:cxn>
                <a:cxn ang="0">
                  <a:pos x="152" y="658"/>
                </a:cxn>
                <a:cxn ang="0">
                  <a:pos x="182" y="715"/>
                </a:cxn>
                <a:cxn ang="0">
                  <a:pos x="240" y="688"/>
                </a:cxn>
                <a:cxn ang="0">
                  <a:pos x="334" y="429"/>
                </a:cxn>
                <a:cxn ang="0">
                  <a:pos x="355"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5" h="724">
                  <a:moveTo>
                    <a:pt x="713" y="31"/>
                  </a:moveTo>
                  <a:cubicBezTo>
                    <a:pt x="710" y="0"/>
                    <a:pt x="664" y="2"/>
                    <a:pt x="625" y="2"/>
                  </a:cubicBezTo>
                  <a:cubicBezTo>
                    <a:pt x="590" y="2"/>
                    <a:pt x="410" y="0"/>
                    <a:pt x="358" y="0"/>
                  </a:cubicBezTo>
                  <a:cubicBezTo>
                    <a:pt x="306" y="0"/>
                    <a:pt x="125" y="2"/>
                    <a:pt x="90"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4" y="144"/>
                    <a:pt x="258" y="178"/>
                  </a:cubicBezTo>
                  <a:cubicBezTo>
                    <a:pt x="269" y="308"/>
                    <a:pt x="159" y="633"/>
                    <a:pt x="152" y="658"/>
                  </a:cubicBezTo>
                  <a:cubicBezTo>
                    <a:pt x="146" y="679"/>
                    <a:pt x="150" y="705"/>
                    <a:pt x="182" y="715"/>
                  </a:cubicBezTo>
                  <a:cubicBezTo>
                    <a:pt x="214" y="724"/>
                    <a:pt x="233" y="709"/>
                    <a:pt x="240" y="688"/>
                  </a:cubicBezTo>
                  <a:cubicBezTo>
                    <a:pt x="251" y="650"/>
                    <a:pt x="315" y="478"/>
                    <a:pt x="334" y="429"/>
                  </a:cubicBezTo>
                  <a:cubicBezTo>
                    <a:pt x="342" y="409"/>
                    <a:pt x="348" y="393"/>
                    <a:pt x="355" y="390"/>
                  </a:cubicBezTo>
                  <a:cubicBezTo>
                    <a:pt x="360" y="390"/>
                    <a:pt x="360" y="390"/>
                    <a:pt x="360" y="390"/>
                  </a:cubicBezTo>
                  <a:cubicBezTo>
                    <a:pt x="368" y="393"/>
                    <a:pt x="374" y="409"/>
                    <a:pt x="382" y="429"/>
                  </a:cubicBezTo>
                  <a:cubicBezTo>
                    <a:pt x="401" y="478"/>
                    <a:pt x="464" y="650"/>
                    <a:pt x="476" y="688"/>
                  </a:cubicBezTo>
                  <a:cubicBezTo>
                    <a:pt x="482" y="709"/>
                    <a:pt x="501" y="724"/>
                    <a:pt x="533" y="715"/>
                  </a:cubicBezTo>
                  <a:cubicBezTo>
                    <a:pt x="565" y="705"/>
                    <a:pt x="570" y="679"/>
                    <a:pt x="564" y="658"/>
                  </a:cubicBezTo>
                  <a:cubicBezTo>
                    <a:pt x="556" y="633"/>
                    <a:pt x="446" y="308"/>
                    <a:pt x="458" y="178"/>
                  </a:cubicBezTo>
                  <a:cubicBezTo>
                    <a:pt x="461" y="144"/>
                    <a:pt x="462" y="127"/>
                    <a:pt x="475" y="107"/>
                  </a:cubicBezTo>
                  <a:cubicBezTo>
                    <a:pt x="488" y="87"/>
                    <a:pt x="518" y="86"/>
                    <a:pt x="550" y="83"/>
                  </a:cubicBezTo>
                  <a:cubicBezTo>
                    <a:pt x="580" y="80"/>
                    <a:pt x="590" y="79"/>
                    <a:pt x="640" y="75"/>
                  </a:cubicBezTo>
                  <a:cubicBezTo>
                    <a:pt x="687" y="70"/>
                    <a:pt x="715" y="61"/>
                    <a:pt x="713" y="31"/>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sp>
          <p:nvSpPr>
            <p:cNvPr id="48" name="Oval 14"/>
            <p:cNvSpPr>
              <a:spLocks noChangeArrowheads="1"/>
            </p:cNvSpPr>
            <p:nvPr/>
          </p:nvSpPr>
          <p:spPr bwMode="auto">
            <a:xfrm>
              <a:off x="3131" y="3001"/>
              <a:ext cx="188" cy="189"/>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grpSp>
      <p:grpSp>
        <p:nvGrpSpPr>
          <p:cNvPr id="49" name="Group 34"/>
          <p:cNvGrpSpPr>
            <a:grpSpLocks/>
          </p:cNvGrpSpPr>
          <p:nvPr/>
        </p:nvGrpSpPr>
        <p:grpSpPr bwMode="auto">
          <a:xfrm>
            <a:off x="3925915" y="3764518"/>
            <a:ext cx="844888" cy="1093048"/>
            <a:chOff x="3228" y="2215"/>
            <a:chExt cx="780" cy="1006"/>
          </a:xfrm>
          <a:solidFill>
            <a:schemeClr val="tx1"/>
          </a:solidFill>
        </p:grpSpPr>
        <p:sp>
          <p:nvSpPr>
            <p:cNvPr id="50" name="Freeform 15"/>
            <p:cNvSpPr>
              <a:spLocks/>
            </p:cNvSpPr>
            <p:nvPr/>
          </p:nvSpPr>
          <p:spPr bwMode="auto">
            <a:xfrm>
              <a:off x="3228" y="2286"/>
              <a:ext cx="780" cy="935"/>
            </a:xfrm>
            <a:custGeom>
              <a:avLst/>
              <a:gdLst/>
              <a:ahLst/>
              <a:cxnLst>
                <a:cxn ang="0">
                  <a:pos x="3" y="159"/>
                </a:cxn>
                <a:cxn ang="0">
                  <a:pos x="90" y="130"/>
                </a:cxn>
                <a:cxn ang="0">
                  <a:pos x="360" y="128"/>
                </a:cxn>
                <a:cxn ang="0">
                  <a:pos x="451" y="116"/>
                </a:cxn>
                <a:cxn ang="0">
                  <a:pos x="602" y="40"/>
                </a:cxn>
                <a:cxn ang="0">
                  <a:pos x="692" y="26"/>
                </a:cxn>
                <a:cxn ang="0">
                  <a:pos x="648" y="98"/>
                </a:cxn>
                <a:cxn ang="0">
                  <a:pos x="586" y="139"/>
                </a:cxn>
                <a:cxn ang="0">
                  <a:pos x="483" y="221"/>
                </a:cxn>
                <a:cxn ang="0">
                  <a:pos x="465" y="306"/>
                </a:cxn>
                <a:cxn ang="0">
                  <a:pos x="571" y="785"/>
                </a:cxn>
                <a:cxn ang="0">
                  <a:pos x="541" y="842"/>
                </a:cxn>
                <a:cxn ang="0">
                  <a:pos x="483" y="816"/>
                </a:cxn>
                <a:cxn ang="0">
                  <a:pos x="389" y="557"/>
                </a:cxn>
                <a:cxn ang="0">
                  <a:pos x="366" y="518"/>
                </a:cxn>
                <a:cxn ang="0">
                  <a:pos x="355" y="518"/>
                </a:cxn>
                <a:cxn ang="0">
                  <a:pos x="333" y="557"/>
                </a:cxn>
                <a:cxn ang="0">
                  <a:pos x="239" y="816"/>
                </a:cxn>
                <a:cxn ang="0">
                  <a:pos x="182" y="842"/>
                </a:cxn>
                <a:cxn ang="0">
                  <a:pos x="151" y="785"/>
                </a:cxn>
                <a:cxn ang="0">
                  <a:pos x="257" y="306"/>
                </a:cxn>
                <a:cxn ang="0">
                  <a:pos x="241" y="235"/>
                </a:cxn>
                <a:cxn ang="0">
                  <a:pos x="165" y="211"/>
                </a:cxn>
                <a:cxn ang="0">
                  <a:pos x="75" y="202"/>
                </a:cxn>
                <a:cxn ang="0">
                  <a:pos x="3" y="159"/>
                </a:cxn>
              </a:cxnLst>
              <a:rect l="0" t="0" r="r" b="b"/>
              <a:pathLst>
                <a:path w="709" h="852">
                  <a:moveTo>
                    <a:pt x="3" y="159"/>
                  </a:moveTo>
                  <a:cubicBezTo>
                    <a:pt x="6" y="128"/>
                    <a:pt x="51" y="130"/>
                    <a:pt x="90" y="130"/>
                  </a:cubicBezTo>
                  <a:cubicBezTo>
                    <a:pt x="125" y="130"/>
                    <a:pt x="312" y="128"/>
                    <a:pt x="360" y="128"/>
                  </a:cubicBezTo>
                  <a:cubicBezTo>
                    <a:pt x="408" y="128"/>
                    <a:pt x="450" y="116"/>
                    <a:pt x="451" y="116"/>
                  </a:cubicBezTo>
                  <a:cubicBezTo>
                    <a:pt x="478" y="111"/>
                    <a:pt x="569" y="57"/>
                    <a:pt x="602" y="40"/>
                  </a:cubicBezTo>
                  <a:cubicBezTo>
                    <a:pt x="637" y="23"/>
                    <a:pt x="676" y="0"/>
                    <a:pt x="692" y="26"/>
                  </a:cubicBezTo>
                  <a:cubicBezTo>
                    <a:pt x="709" y="52"/>
                    <a:pt x="687" y="73"/>
                    <a:pt x="648" y="98"/>
                  </a:cubicBezTo>
                  <a:cubicBezTo>
                    <a:pt x="605" y="125"/>
                    <a:pt x="611" y="123"/>
                    <a:pt x="586" y="139"/>
                  </a:cubicBezTo>
                  <a:cubicBezTo>
                    <a:pt x="558" y="156"/>
                    <a:pt x="496" y="200"/>
                    <a:pt x="483" y="221"/>
                  </a:cubicBezTo>
                  <a:cubicBezTo>
                    <a:pt x="470" y="241"/>
                    <a:pt x="468" y="272"/>
                    <a:pt x="465" y="306"/>
                  </a:cubicBezTo>
                  <a:cubicBezTo>
                    <a:pt x="454" y="436"/>
                    <a:pt x="564" y="760"/>
                    <a:pt x="571" y="785"/>
                  </a:cubicBezTo>
                  <a:cubicBezTo>
                    <a:pt x="577" y="807"/>
                    <a:pt x="573" y="833"/>
                    <a:pt x="541" y="842"/>
                  </a:cubicBezTo>
                  <a:cubicBezTo>
                    <a:pt x="508" y="852"/>
                    <a:pt x="489" y="837"/>
                    <a:pt x="483" y="816"/>
                  </a:cubicBezTo>
                  <a:cubicBezTo>
                    <a:pt x="472" y="777"/>
                    <a:pt x="408" y="606"/>
                    <a:pt x="389" y="557"/>
                  </a:cubicBezTo>
                  <a:cubicBezTo>
                    <a:pt x="381" y="537"/>
                    <a:pt x="373" y="522"/>
                    <a:pt x="366" y="518"/>
                  </a:cubicBezTo>
                  <a:cubicBezTo>
                    <a:pt x="363" y="517"/>
                    <a:pt x="357" y="517"/>
                    <a:pt x="355" y="518"/>
                  </a:cubicBezTo>
                  <a:cubicBezTo>
                    <a:pt x="347" y="521"/>
                    <a:pt x="341" y="537"/>
                    <a:pt x="333" y="557"/>
                  </a:cubicBezTo>
                  <a:cubicBezTo>
                    <a:pt x="314" y="606"/>
                    <a:pt x="251" y="777"/>
                    <a:pt x="239" y="816"/>
                  </a:cubicBezTo>
                  <a:cubicBezTo>
                    <a:pt x="233" y="837"/>
                    <a:pt x="214" y="852"/>
                    <a:pt x="182" y="842"/>
                  </a:cubicBezTo>
                  <a:cubicBezTo>
                    <a:pt x="150" y="833"/>
                    <a:pt x="145" y="807"/>
                    <a:pt x="151" y="785"/>
                  </a:cubicBezTo>
                  <a:cubicBezTo>
                    <a:pt x="159" y="760"/>
                    <a:pt x="269" y="436"/>
                    <a:pt x="257" y="306"/>
                  </a:cubicBezTo>
                  <a:cubicBezTo>
                    <a:pt x="254" y="272"/>
                    <a:pt x="254" y="255"/>
                    <a:pt x="241" y="235"/>
                  </a:cubicBezTo>
                  <a:cubicBezTo>
                    <a:pt x="227" y="214"/>
                    <a:pt x="197" y="214"/>
                    <a:pt x="165" y="211"/>
                  </a:cubicBezTo>
                  <a:cubicBezTo>
                    <a:pt x="136" y="208"/>
                    <a:pt x="125" y="207"/>
                    <a:pt x="75" y="202"/>
                  </a:cubicBezTo>
                  <a:cubicBezTo>
                    <a:pt x="29" y="198"/>
                    <a:pt x="0" y="189"/>
                    <a:pt x="3" y="159"/>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sp>
          <p:nvSpPr>
            <p:cNvPr id="51" name="Oval 16"/>
            <p:cNvSpPr>
              <a:spLocks noChangeArrowheads="1"/>
            </p:cNvSpPr>
            <p:nvPr/>
          </p:nvSpPr>
          <p:spPr bwMode="auto">
            <a:xfrm>
              <a:off x="3527" y="2215"/>
              <a:ext cx="189" cy="187"/>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grpSp>
      <p:grpSp>
        <p:nvGrpSpPr>
          <p:cNvPr id="52" name="Group 33"/>
          <p:cNvGrpSpPr>
            <a:grpSpLocks/>
          </p:cNvGrpSpPr>
          <p:nvPr/>
        </p:nvGrpSpPr>
        <p:grpSpPr bwMode="auto">
          <a:xfrm>
            <a:off x="3102543" y="3764518"/>
            <a:ext cx="853495" cy="1093048"/>
            <a:chOff x="2468" y="2215"/>
            <a:chExt cx="788" cy="1006"/>
          </a:xfrm>
          <a:solidFill>
            <a:schemeClr val="tx1"/>
          </a:solidFill>
        </p:grpSpPr>
        <p:sp>
          <p:nvSpPr>
            <p:cNvPr id="53" name="Freeform 17"/>
            <p:cNvSpPr>
              <a:spLocks/>
            </p:cNvSpPr>
            <p:nvPr/>
          </p:nvSpPr>
          <p:spPr bwMode="auto">
            <a:xfrm>
              <a:off x="2468" y="2426"/>
              <a:ext cx="788" cy="795"/>
            </a:xfrm>
            <a:custGeom>
              <a:avLst/>
              <a:gdLst/>
              <a:ahLst/>
              <a:cxnLst>
                <a:cxn ang="0">
                  <a:pos x="713" y="31"/>
                </a:cxn>
                <a:cxn ang="0">
                  <a:pos x="625" y="2"/>
                </a:cxn>
                <a:cxn ang="0">
                  <a:pos x="358" y="0"/>
                </a:cxn>
                <a:cxn ang="0">
                  <a:pos x="91" y="2"/>
                </a:cxn>
                <a:cxn ang="0">
                  <a:pos x="3" y="31"/>
                </a:cxn>
                <a:cxn ang="0">
                  <a:pos x="76" y="74"/>
                </a:cxn>
                <a:cxn ang="0">
                  <a:pos x="166" y="83"/>
                </a:cxn>
                <a:cxn ang="0">
                  <a:pos x="241" y="107"/>
                </a:cxn>
                <a:cxn ang="0">
                  <a:pos x="258" y="178"/>
                </a:cxn>
                <a:cxn ang="0">
                  <a:pos x="152" y="657"/>
                </a:cxn>
                <a:cxn ang="0">
                  <a:pos x="183" y="714"/>
                </a:cxn>
                <a:cxn ang="0">
                  <a:pos x="240" y="688"/>
                </a:cxn>
                <a:cxn ang="0">
                  <a:pos x="334" y="429"/>
                </a:cxn>
                <a:cxn ang="0">
                  <a:pos x="356" y="390"/>
                </a:cxn>
                <a:cxn ang="0">
                  <a:pos x="360" y="390"/>
                </a:cxn>
                <a:cxn ang="0">
                  <a:pos x="382" y="429"/>
                </a:cxn>
                <a:cxn ang="0">
                  <a:pos x="476" y="688"/>
                </a:cxn>
                <a:cxn ang="0">
                  <a:pos x="533" y="714"/>
                </a:cxn>
                <a:cxn ang="0">
                  <a:pos x="564" y="657"/>
                </a:cxn>
                <a:cxn ang="0">
                  <a:pos x="458" y="178"/>
                </a:cxn>
                <a:cxn ang="0">
                  <a:pos x="475" y="107"/>
                </a:cxn>
                <a:cxn ang="0">
                  <a:pos x="550" y="83"/>
                </a:cxn>
                <a:cxn ang="0">
                  <a:pos x="640" y="74"/>
                </a:cxn>
                <a:cxn ang="0">
                  <a:pos x="713" y="31"/>
                </a:cxn>
              </a:cxnLst>
              <a:rect l="0" t="0" r="r" b="b"/>
              <a:pathLst>
                <a:path w="716" h="724">
                  <a:moveTo>
                    <a:pt x="713" y="31"/>
                  </a:moveTo>
                  <a:cubicBezTo>
                    <a:pt x="710" y="0"/>
                    <a:pt x="665" y="2"/>
                    <a:pt x="625" y="2"/>
                  </a:cubicBezTo>
                  <a:cubicBezTo>
                    <a:pt x="591" y="2"/>
                    <a:pt x="410" y="0"/>
                    <a:pt x="358" y="0"/>
                  </a:cubicBezTo>
                  <a:cubicBezTo>
                    <a:pt x="306" y="0"/>
                    <a:pt x="125" y="2"/>
                    <a:pt x="91" y="2"/>
                  </a:cubicBezTo>
                  <a:cubicBezTo>
                    <a:pt x="52" y="2"/>
                    <a:pt x="6" y="0"/>
                    <a:pt x="3" y="31"/>
                  </a:cubicBezTo>
                  <a:cubicBezTo>
                    <a:pt x="0" y="61"/>
                    <a:pt x="29" y="70"/>
                    <a:pt x="76" y="74"/>
                  </a:cubicBezTo>
                  <a:cubicBezTo>
                    <a:pt x="126" y="79"/>
                    <a:pt x="136" y="80"/>
                    <a:pt x="166" y="83"/>
                  </a:cubicBezTo>
                  <a:cubicBezTo>
                    <a:pt x="198" y="86"/>
                    <a:pt x="228" y="86"/>
                    <a:pt x="241" y="107"/>
                  </a:cubicBezTo>
                  <a:cubicBezTo>
                    <a:pt x="254" y="127"/>
                    <a:pt x="255" y="144"/>
                    <a:pt x="258" y="178"/>
                  </a:cubicBezTo>
                  <a:cubicBezTo>
                    <a:pt x="269" y="308"/>
                    <a:pt x="160" y="632"/>
                    <a:pt x="152" y="657"/>
                  </a:cubicBezTo>
                  <a:cubicBezTo>
                    <a:pt x="146" y="679"/>
                    <a:pt x="150" y="705"/>
                    <a:pt x="183" y="714"/>
                  </a:cubicBezTo>
                  <a:cubicBezTo>
                    <a:pt x="215" y="724"/>
                    <a:pt x="234" y="709"/>
                    <a:pt x="240" y="688"/>
                  </a:cubicBezTo>
                  <a:cubicBezTo>
                    <a:pt x="251" y="649"/>
                    <a:pt x="315" y="478"/>
                    <a:pt x="334" y="429"/>
                  </a:cubicBezTo>
                  <a:cubicBezTo>
                    <a:pt x="342" y="409"/>
                    <a:pt x="348" y="393"/>
                    <a:pt x="356" y="390"/>
                  </a:cubicBezTo>
                  <a:cubicBezTo>
                    <a:pt x="360" y="390"/>
                    <a:pt x="360" y="390"/>
                    <a:pt x="360" y="390"/>
                  </a:cubicBezTo>
                  <a:cubicBezTo>
                    <a:pt x="368" y="393"/>
                    <a:pt x="374" y="409"/>
                    <a:pt x="382" y="429"/>
                  </a:cubicBezTo>
                  <a:cubicBezTo>
                    <a:pt x="401" y="478"/>
                    <a:pt x="465" y="649"/>
                    <a:pt x="476" y="688"/>
                  </a:cubicBezTo>
                  <a:cubicBezTo>
                    <a:pt x="482" y="709"/>
                    <a:pt x="501" y="724"/>
                    <a:pt x="533" y="714"/>
                  </a:cubicBezTo>
                  <a:cubicBezTo>
                    <a:pt x="566" y="705"/>
                    <a:pt x="570" y="679"/>
                    <a:pt x="564" y="657"/>
                  </a:cubicBezTo>
                  <a:cubicBezTo>
                    <a:pt x="557" y="632"/>
                    <a:pt x="447" y="308"/>
                    <a:pt x="458" y="178"/>
                  </a:cubicBezTo>
                  <a:cubicBezTo>
                    <a:pt x="461" y="144"/>
                    <a:pt x="462" y="127"/>
                    <a:pt x="475" y="107"/>
                  </a:cubicBezTo>
                  <a:cubicBezTo>
                    <a:pt x="488" y="86"/>
                    <a:pt x="518" y="86"/>
                    <a:pt x="550" y="83"/>
                  </a:cubicBezTo>
                  <a:cubicBezTo>
                    <a:pt x="580" y="80"/>
                    <a:pt x="590" y="79"/>
                    <a:pt x="640" y="74"/>
                  </a:cubicBezTo>
                  <a:cubicBezTo>
                    <a:pt x="687" y="70"/>
                    <a:pt x="716" y="61"/>
                    <a:pt x="713" y="31"/>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sp>
          <p:nvSpPr>
            <p:cNvPr id="54" name="Oval 18"/>
            <p:cNvSpPr>
              <a:spLocks noChangeArrowheads="1"/>
            </p:cNvSpPr>
            <p:nvPr/>
          </p:nvSpPr>
          <p:spPr bwMode="auto">
            <a:xfrm>
              <a:off x="2766" y="2215"/>
              <a:ext cx="189" cy="187"/>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grpSp>
      <p:grpSp>
        <p:nvGrpSpPr>
          <p:cNvPr id="55" name="Group 32"/>
          <p:cNvGrpSpPr>
            <a:grpSpLocks/>
          </p:cNvGrpSpPr>
          <p:nvPr/>
        </p:nvGrpSpPr>
        <p:grpSpPr bwMode="auto">
          <a:xfrm>
            <a:off x="2282039" y="3764518"/>
            <a:ext cx="843454" cy="1093048"/>
            <a:chOff x="1710" y="2215"/>
            <a:chExt cx="779" cy="1006"/>
          </a:xfrm>
          <a:solidFill>
            <a:schemeClr val="tx1"/>
          </a:solidFill>
        </p:grpSpPr>
        <p:sp>
          <p:nvSpPr>
            <p:cNvPr id="56" name="Freeform 19"/>
            <p:cNvSpPr>
              <a:spLocks/>
            </p:cNvSpPr>
            <p:nvPr/>
          </p:nvSpPr>
          <p:spPr bwMode="auto">
            <a:xfrm>
              <a:off x="1710" y="2286"/>
              <a:ext cx="779" cy="935"/>
            </a:xfrm>
            <a:custGeom>
              <a:avLst/>
              <a:gdLst/>
              <a:ahLst/>
              <a:cxnLst>
                <a:cxn ang="0">
                  <a:pos x="706" y="159"/>
                </a:cxn>
                <a:cxn ang="0">
                  <a:pos x="619" y="130"/>
                </a:cxn>
                <a:cxn ang="0">
                  <a:pos x="348" y="128"/>
                </a:cxn>
                <a:cxn ang="0">
                  <a:pos x="258" y="116"/>
                </a:cxn>
                <a:cxn ang="0">
                  <a:pos x="107" y="40"/>
                </a:cxn>
                <a:cxn ang="0">
                  <a:pos x="16" y="26"/>
                </a:cxn>
                <a:cxn ang="0">
                  <a:pos x="61" y="98"/>
                </a:cxn>
                <a:cxn ang="0">
                  <a:pos x="123" y="139"/>
                </a:cxn>
                <a:cxn ang="0">
                  <a:pos x="226" y="221"/>
                </a:cxn>
                <a:cxn ang="0">
                  <a:pos x="243" y="306"/>
                </a:cxn>
                <a:cxn ang="0">
                  <a:pos x="138" y="785"/>
                </a:cxn>
                <a:cxn ang="0">
                  <a:pos x="168" y="842"/>
                </a:cxn>
                <a:cxn ang="0">
                  <a:pos x="225" y="816"/>
                </a:cxn>
                <a:cxn ang="0">
                  <a:pos x="320" y="557"/>
                </a:cxn>
                <a:cxn ang="0">
                  <a:pos x="343" y="518"/>
                </a:cxn>
                <a:cxn ang="0">
                  <a:pos x="354" y="518"/>
                </a:cxn>
                <a:cxn ang="0">
                  <a:pos x="375" y="557"/>
                </a:cxn>
                <a:cxn ang="0">
                  <a:pos x="469" y="816"/>
                </a:cxn>
                <a:cxn ang="0">
                  <a:pos x="527" y="842"/>
                </a:cxn>
                <a:cxn ang="0">
                  <a:pos x="557" y="785"/>
                </a:cxn>
                <a:cxn ang="0">
                  <a:pos x="451" y="306"/>
                </a:cxn>
                <a:cxn ang="0">
                  <a:pos x="468" y="235"/>
                </a:cxn>
                <a:cxn ang="0">
                  <a:pos x="543" y="211"/>
                </a:cxn>
                <a:cxn ang="0">
                  <a:pos x="633" y="202"/>
                </a:cxn>
                <a:cxn ang="0">
                  <a:pos x="706" y="159"/>
                </a:cxn>
              </a:cxnLst>
              <a:rect l="0" t="0" r="r" b="b"/>
              <a:pathLst>
                <a:path w="709" h="852">
                  <a:moveTo>
                    <a:pt x="706" y="159"/>
                  </a:moveTo>
                  <a:cubicBezTo>
                    <a:pt x="703" y="128"/>
                    <a:pt x="658" y="130"/>
                    <a:pt x="619" y="130"/>
                  </a:cubicBezTo>
                  <a:cubicBezTo>
                    <a:pt x="583" y="130"/>
                    <a:pt x="397" y="128"/>
                    <a:pt x="348" y="128"/>
                  </a:cubicBezTo>
                  <a:cubicBezTo>
                    <a:pt x="300" y="128"/>
                    <a:pt x="259"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6" y="221"/>
                  </a:cubicBezTo>
                  <a:cubicBezTo>
                    <a:pt x="238" y="241"/>
                    <a:pt x="240" y="272"/>
                    <a:pt x="243" y="306"/>
                  </a:cubicBezTo>
                  <a:cubicBezTo>
                    <a:pt x="255" y="436"/>
                    <a:pt x="145" y="760"/>
                    <a:pt x="138" y="785"/>
                  </a:cubicBezTo>
                  <a:cubicBezTo>
                    <a:pt x="131" y="807"/>
                    <a:pt x="136" y="833"/>
                    <a:pt x="168" y="842"/>
                  </a:cubicBezTo>
                  <a:cubicBezTo>
                    <a:pt x="200" y="852"/>
                    <a:pt x="219" y="837"/>
                    <a:pt x="225" y="816"/>
                  </a:cubicBezTo>
                  <a:cubicBezTo>
                    <a:pt x="237" y="777"/>
                    <a:pt x="301" y="606"/>
                    <a:pt x="320" y="557"/>
                  </a:cubicBezTo>
                  <a:cubicBezTo>
                    <a:pt x="327" y="537"/>
                    <a:pt x="335" y="522"/>
                    <a:pt x="343" y="518"/>
                  </a:cubicBezTo>
                  <a:cubicBezTo>
                    <a:pt x="346" y="517"/>
                    <a:pt x="352" y="517"/>
                    <a:pt x="354" y="518"/>
                  </a:cubicBezTo>
                  <a:cubicBezTo>
                    <a:pt x="361" y="521"/>
                    <a:pt x="367" y="537"/>
                    <a:pt x="375" y="557"/>
                  </a:cubicBezTo>
                  <a:cubicBezTo>
                    <a:pt x="394" y="606"/>
                    <a:pt x="458" y="777"/>
                    <a:pt x="469" y="816"/>
                  </a:cubicBezTo>
                  <a:cubicBezTo>
                    <a:pt x="476" y="837"/>
                    <a:pt x="495" y="852"/>
                    <a:pt x="527" y="842"/>
                  </a:cubicBezTo>
                  <a:cubicBezTo>
                    <a:pt x="559" y="833"/>
                    <a:pt x="563" y="807"/>
                    <a:pt x="557" y="785"/>
                  </a:cubicBezTo>
                  <a:cubicBezTo>
                    <a:pt x="550" y="760"/>
                    <a:pt x="440" y="436"/>
                    <a:pt x="451" y="306"/>
                  </a:cubicBezTo>
                  <a:cubicBezTo>
                    <a:pt x="455" y="272"/>
                    <a:pt x="455" y="255"/>
                    <a:pt x="468" y="235"/>
                  </a:cubicBezTo>
                  <a:cubicBezTo>
                    <a:pt x="481" y="214"/>
                    <a:pt x="511" y="214"/>
                    <a:pt x="543" y="211"/>
                  </a:cubicBezTo>
                  <a:cubicBezTo>
                    <a:pt x="573" y="208"/>
                    <a:pt x="583" y="207"/>
                    <a:pt x="633" y="202"/>
                  </a:cubicBezTo>
                  <a:cubicBezTo>
                    <a:pt x="680" y="198"/>
                    <a:pt x="709" y="189"/>
                    <a:pt x="706" y="159"/>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sp>
          <p:nvSpPr>
            <p:cNvPr id="57" name="Oval 20"/>
            <p:cNvSpPr>
              <a:spLocks noChangeArrowheads="1"/>
            </p:cNvSpPr>
            <p:nvPr/>
          </p:nvSpPr>
          <p:spPr bwMode="auto">
            <a:xfrm>
              <a:off x="2001" y="2215"/>
              <a:ext cx="188" cy="187"/>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grpSp>
      <p:grpSp>
        <p:nvGrpSpPr>
          <p:cNvPr id="58" name="Group 35"/>
          <p:cNvGrpSpPr>
            <a:grpSpLocks/>
          </p:cNvGrpSpPr>
          <p:nvPr/>
        </p:nvGrpSpPr>
        <p:grpSpPr bwMode="auto">
          <a:xfrm>
            <a:off x="3515663" y="2908155"/>
            <a:ext cx="843454" cy="1094483"/>
            <a:chOff x="2849" y="1428"/>
            <a:chExt cx="779" cy="1007"/>
          </a:xfrm>
          <a:solidFill>
            <a:schemeClr val="tx1"/>
          </a:solidFill>
        </p:grpSpPr>
        <p:sp>
          <p:nvSpPr>
            <p:cNvPr id="59" name="Freeform 21"/>
            <p:cNvSpPr>
              <a:spLocks/>
            </p:cNvSpPr>
            <p:nvPr/>
          </p:nvSpPr>
          <p:spPr bwMode="auto">
            <a:xfrm>
              <a:off x="2849" y="1501"/>
              <a:ext cx="779" cy="934"/>
            </a:xfrm>
            <a:custGeom>
              <a:avLst/>
              <a:gdLst/>
              <a:ahLst/>
              <a:cxnLst>
                <a:cxn ang="0">
                  <a:pos x="3" y="158"/>
                </a:cxn>
                <a:cxn ang="0">
                  <a:pos x="91" y="130"/>
                </a:cxn>
                <a:cxn ang="0">
                  <a:pos x="361" y="128"/>
                </a:cxn>
                <a:cxn ang="0">
                  <a:pos x="451" y="116"/>
                </a:cxn>
                <a:cxn ang="0">
                  <a:pos x="602" y="40"/>
                </a:cxn>
                <a:cxn ang="0">
                  <a:pos x="693" y="26"/>
                </a:cxn>
                <a:cxn ang="0">
                  <a:pos x="648" y="98"/>
                </a:cxn>
                <a:cxn ang="0">
                  <a:pos x="586" y="139"/>
                </a:cxn>
                <a:cxn ang="0">
                  <a:pos x="484" y="221"/>
                </a:cxn>
                <a:cxn ang="0">
                  <a:pos x="466" y="306"/>
                </a:cxn>
                <a:cxn ang="0">
                  <a:pos x="572" y="785"/>
                </a:cxn>
                <a:cxn ang="0">
                  <a:pos x="541" y="842"/>
                </a:cxn>
                <a:cxn ang="0">
                  <a:pos x="484" y="816"/>
                </a:cxn>
                <a:cxn ang="0">
                  <a:pos x="390" y="556"/>
                </a:cxn>
                <a:cxn ang="0">
                  <a:pos x="366" y="518"/>
                </a:cxn>
                <a:cxn ang="0">
                  <a:pos x="356" y="518"/>
                </a:cxn>
                <a:cxn ang="0">
                  <a:pos x="334" y="556"/>
                </a:cxn>
                <a:cxn ang="0">
                  <a:pos x="240" y="816"/>
                </a:cxn>
                <a:cxn ang="0">
                  <a:pos x="183" y="842"/>
                </a:cxn>
                <a:cxn ang="0">
                  <a:pos x="152" y="785"/>
                </a:cxn>
                <a:cxn ang="0">
                  <a:pos x="258" y="306"/>
                </a:cxn>
                <a:cxn ang="0">
                  <a:pos x="241" y="235"/>
                </a:cxn>
                <a:cxn ang="0">
                  <a:pos x="166" y="211"/>
                </a:cxn>
                <a:cxn ang="0">
                  <a:pos x="76" y="202"/>
                </a:cxn>
                <a:cxn ang="0">
                  <a:pos x="3" y="158"/>
                </a:cxn>
              </a:cxnLst>
              <a:rect l="0" t="0" r="r" b="b"/>
              <a:pathLst>
                <a:path w="709" h="852">
                  <a:moveTo>
                    <a:pt x="3" y="158"/>
                  </a:moveTo>
                  <a:cubicBezTo>
                    <a:pt x="6" y="128"/>
                    <a:pt x="52" y="130"/>
                    <a:pt x="91" y="130"/>
                  </a:cubicBezTo>
                  <a:cubicBezTo>
                    <a:pt x="126" y="130"/>
                    <a:pt x="312" y="128"/>
                    <a:pt x="361" y="128"/>
                  </a:cubicBezTo>
                  <a:cubicBezTo>
                    <a:pt x="409" y="128"/>
                    <a:pt x="451" y="116"/>
                    <a:pt x="451" y="116"/>
                  </a:cubicBezTo>
                  <a:cubicBezTo>
                    <a:pt x="479" y="111"/>
                    <a:pt x="569" y="57"/>
                    <a:pt x="602" y="40"/>
                  </a:cubicBezTo>
                  <a:cubicBezTo>
                    <a:pt x="637" y="22"/>
                    <a:pt x="677" y="0"/>
                    <a:pt x="693" y="26"/>
                  </a:cubicBezTo>
                  <a:cubicBezTo>
                    <a:pt x="709" y="51"/>
                    <a:pt x="688" y="73"/>
                    <a:pt x="648" y="98"/>
                  </a:cubicBezTo>
                  <a:cubicBezTo>
                    <a:pt x="606" y="125"/>
                    <a:pt x="611" y="123"/>
                    <a:pt x="586" y="139"/>
                  </a:cubicBezTo>
                  <a:cubicBezTo>
                    <a:pt x="559" y="156"/>
                    <a:pt x="497" y="200"/>
                    <a:pt x="484" y="221"/>
                  </a:cubicBezTo>
                  <a:cubicBezTo>
                    <a:pt x="471" y="241"/>
                    <a:pt x="469" y="272"/>
                    <a:pt x="466" y="306"/>
                  </a:cubicBezTo>
                  <a:cubicBezTo>
                    <a:pt x="454" y="436"/>
                    <a:pt x="564" y="760"/>
                    <a:pt x="572" y="785"/>
                  </a:cubicBezTo>
                  <a:cubicBezTo>
                    <a:pt x="578" y="807"/>
                    <a:pt x="573" y="833"/>
                    <a:pt x="541" y="842"/>
                  </a:cubicBezTo>
                  <a:cubicBezTo>
                    <a:pt x="509" y="852"/>
                    <a:pt x="490" y="837"/>
                    <a:pt x="484" y="816"/>
                  </a:cubicBezTo>
                  <a:cubicBezTo>
                    <a:pt x="472" y="777"/>
                    <a:pt x="409" y="606"/>
                    <a:pt x="390" y="556"/>
                  </a:cubicBezTo>
                  <a:cubicBezTo>
                    <a:pt x="382" y="536"/>
                    <a:pt x="374" y="521"/>
                    <a:pt x="366" y="518"/>
                  </a:cubicBezTo>
                  <a:cubicBezTo>
                    <a:pt x="363" y="517"/>
                    <a:pt x="358" y="517"/>
                    <a:pt x="356" y="518"/>
                  </a:cubicBezTo>
                  <a:cubicBezTo>
                    <a:pt x="348" y="521"/>
                    <a:pt x="342" y="536"/>
                    <a:pt x="334" y="556"/>
                  </a:cubicBezTo>
                  <a:cubicBezTo>
                    <a:pt x="315" y="606"/>
                    <a:pt x="251" y="777"/>
                    <a:pt x="240" y="816"/>
                  </a:cubicBezTo>
                  <a:cubicBezTo>
                    <a:pt x="234" y="837"/>
                    <a:pt x="215" y="852"/>
                    <a:pt x="183" y="842"/>
                  </a:cubicBezTo>
                  <a:cubicBezTo>
                    <a:pt x="150" y="833"/>
                    <a:pt x="146" y="807"/>
                    <a:pt x="152" y="785"/>
                  </a:cubicBezTo>
                  <a:cubicBezTo>
                    <a:pt x="160" y="760"/>
                    <a:pt x="269" y="436"/>
                    <a:pt x="258" y="306"/>
                  </a:cubicBezTo>
                  <a:cubicBezTo>
                    <a:pt x="255" y="272"/>
                    <a:pt x="254" y="255"/>
                    <a:pt x="241" y="235"/>
                  </a:cubicBezTo>
                  <a:cubicBezTo>
                    <a:pt x="228" y="214"/>
                    <a:pt x="198" y="214"/>
                    <a:pt x="166" y="211"/>
                  </a:cubicBezTo>
                  <a:cubicBezTo>
                    <a:pt x="136" y="208"/>
                    <a:pt x="126" y="207"/>
                    <a:pt x="76" y="202"/>
                  </a:cubicBezTo>
                  <a:cubicBezTo>
                    <a:pt x="29" y="198"/>
                    <a:pt x="0" y="189"/>
                    <a:pt x="3" y="158"/>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sp>
          <p:nvSpPr>
            <p:cNvPr id="60" name="Oval 22"/>
            <p:cNvSpPr>
              <a:spLocks noChangeArrowheads="1"/>
            </p:cNvSpPr>
            <p:nvPr/>
          </p:nvSpPr>
          <p:spPr bwMode="auto">
            <a:xfrm>
              <a:off x="3148" y="1428"/>
              <a:ext cx="189" cy="187"/>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grpSp>
      <p:grpSp>
        <p:nvGrpSpPr>
          <p:cNvPr id="61" name="Group 36"/>
          <p:cNvGrpSpPr>
            <a:grpSpLocks/>
          </p:cNvGrpSpPr>
          <p:nvPr/>
        </p:nvGrpSpPr>
        <p:grpSpPr bwMode="auto">
          <a:xfrm>
            <a:off x="2700898" y="2908155"/>
            <a:ext cx="843454" cy="1094483"/>
            <a:chOff x="2097" y="1428"/>
            <a:chExt cx="779" cy="1007"/>
          </a:xfrm>
          <a:solidFill>
            <a:schemeClr val="tx1"/>
          </a:solidFill>
        </p:grpSpPr>
        <p:sp>
          <p:nvSpPr>
            <p:cNvPr id="62" name="Freeform 23"/>
            <p:cNvSpPr>
              <a:spLocks/>
            </p:cNvSpPr>
            <p:nvPr/>
          </p:nvSpPr>
          <p:spPr bwMode="auto">
            <a:xfrm>
              <a:off x="2097" y="1501"/>
              <a:ext cx="779" cy="934"/>
            </a:xfrm>
            <a:custGeom>
              <a:avLst/>
              <a:gdLst/>
              <a:ahLst/>
              <a:cxnLst>
                <a:cxn ang="0">
                  <a:pos x="706" y="158"/>
                </a:cxn>
                <a:cxn ang="0">
                  <a:pos x="619" y="130"/>
                </a:cxn>
                <a:cxn ang="0">
                  <a:pos x="349" y="128"/>
                </a:cxn>
                <a:cxn ang="0">
                  <a:pos x="259" y="116"/>
                </a:cxn>
                <a:cxn ang="0">
                  <a:pos x="107" y="40"/>
                </a:cxn>
                <a:cxn ang="0">
                  <a:pos x="17" y="26"/>
                </a:cxn>
                <a:cxn ang="0">
                  <a:pos x="61" y="98"/>
                </a:cxn>
                <a:cxn ang="0">
                  <a:pos x="124" y="139"/>
                </a:cxn>
                <a:cxn ang="0">
                  <a:pos x="226" y="221"/>
                </a:cxn>
                <a:cxn ang="0">
                  <a:pos x="244" y="306"/>
                </a:cxn>
                <a:cxn ang="0">
                  <a:pos x="138" y="785"/>
                </a:cxn>
                <a:cxn ang="0">
                  <a:pos x="169" y="842"/>
                </a:cxn>
                <a:cxn ang="0">
                  <a:pos x="226" y="816"/>
                </a:cxn>
                <a:cxn ang="0">
                  <a:pos x="320" y="556"/>
                </a:cxn>
                <a:cxn ang="0">
                  <a:pos x="344" y="518"/>
                </a:cxn>
                <a:cxn ang="0">
                  <a:pos x="354" y="518"/>
                </a:cxn>
                <a:cxn ang="0">
                  <a:pos x="376" y="556"/>
                </a:cxn>
                <a:cxn ang="0">
                  <a:pos x="470" y="816"/>
                </a:cxn>
                <a:cxn ang="0">
                  <a:pos x="527" y="842"/>
                </a:cxn>
                <a:cxn ang="0">
                  <a:pos x="558" y="785"/>
                </a:cxn>
                <a:cxn ang="0">
                  <a:pos x="452" y="306"/>
                </a:cxn>
                <a:cxn ang="0">
                  <a:pos x="468" y="235"/>
                </a:cxn>
                <a:cxn ang="0">
                  <a:pos x="544" y="211"/>
                </a:cxn>
                <a:cxn ang="0">
                  <a:pos x="634" y="202"/>
                </a:cxn>
                <a:cxn ang="0">
                  <a:pos x="706" y="158"/>
                </a:cxn>
              </a:cxnLst>
              <a:rect l="0" t="0" r="r" b="b"/>
              <a:pathLst>
                <a:path w="709" h="852">
                  <a:moveTo>
                    <a:pt x="706" y="158"/>
                  </a:moveTo>
                  <a:cubicBezTo>
                    <a:pt x="703" y="128"/>
                    <a:pt x="658" y="130"/>
                    <a:pt x="619" y="130"/>
                  </a:cubicBezTo>
                  <a:cubicBezTo>
                    <a:pt x="584" y="130"/>
                    <a:pt x="397" y="128"/>
                    <a:pt x="349" y="128"/>
                  </a:cubicBezTo>
                  <a:cubicBezTo>
                    <a:pt x="301" y="128"/>
                    <a:pt x="259" y="116"/>
                    <a:pt x="259" y="116"/>
                  </a:cubicBezTo>
                  <a:cubicBezTo>
                    <a:pt x="231" y="111"/>
                    <a:pt x="140" y="57"/>
                    <a:pt x="107" y="40"/>
                  </a:cubicBezTo>
                  <a:cubicBezTo>
                    <a:pt x="72" y="22"/>
                    <a:pt x="33" y="0"/>
                    <a:pt x="17" y="26"/>
                  </a:cubicBezTo>
                  <a:cubicBezTo>
                    <a:pt x="0" y="51"/>
                    <a:pt x="22" y="73"/>
                    <a:pt x="61" y="98"/>
                  </a:cubicBezTo>
                  <a:cubicBezTo>
                    <a:pt x="104" y="125"/>
                    <a:pt x="98" y="123"/>
                    <a:pt x="124" y="139"/>
                  </a:cubicBezTo>
                  <a:cubicBezTo>
                    <a:pt x="151" y="156"/>
                    <a:pt x="213" y="200"/>
                    <a:pt x="226" y="221"/>
                  </a:cubicBezTo>
                  <a:cubicBezTo>
                    <a:pt x="239" y="241"/>
                    <a:pt x="241" y="272"/>
                    <a:pt x="244" y="306"/>
                  </a:cubicBezTo>
                  <a:cubicBezTo>
                    <a:pt x="255" y="436"/>
                    <a:pt x="146" y="760"/>
                    <a:pt x="138" y="785"/>
                  </a:cubicBezTo>
                  <a:cubicBezTo>
                    <a:pt x="132" y="807"/>
                    <a:pt x="136" y="833"/>
                    <a:pt x="169" y="842"/>
                  </a:cubicBezTo>
                  <a:cubicBezTo>
                    <a:pt x="201" y="852"/>
                    <a:pt x="220" y="837"/>
                    <a:pt x="226" y="816"/>
                  </a:cubicBezTo>
                  <a:cubicBezTo>
                    <a:pt x="237" y="777"/>
                    <a:pt x="301" y="606"/>
                    <a:pt x="320" y="556"/>
                  </a:cubicBezTo>
                  <a:cubicBezTo>
                    <a:pt x="328" y="536"/>
                    <a:pt x="336" y="521"/>
                    <a:pt x="344" y="518"/>
                  </a:cubicBezTo>
                  <a:cubicBezTo>
                    <a:pt x="346" y="517"/>
                    <a:pt x="352" y="517"/>
                    <a:pt x="354" y="518"/>
                  </a:cubicBezTo>
                  <a:cubicBezTo>
                    <a:pt x="362" y="521"/>
                    <a:pt x="368" y="536"/>
                    <a:pt x="376" y="556"/>
                  </a:cubicBezTo>
                  <a:cubicBezTo>
                    <a:pt x="395" y="606"/>
                    <a:pt x="458" y="777"/>
                    <a:pt x="470" y="816"/>
                  </a:cubicBezTo>
                  <a:cubicBezTo>
                    <a:pt x="476" y="837"/>
                    <a:pt x="495" y="852"/>
                    <a:pt x="527" y="842"/>
                  </a:cubicBezTo>
                  <a:cubicBezTo>
                    <a:pt x="559" y="833"/>
                    <a:pt x="564" y="807"/>
                    <a:pt x="558" y="785"/>
                  </a:cubicBezTo>
                  <a:cubicBezTo>
                    <a:pt x="550" y="760"/>
                    <a:pt x="440" y="436"/>
                    <a:pt x="452" y="306"/>
                  </a:cubicBezTo>
                  <a:cubicBezTo>
                    <a:pt x="455" y="272"/>
                    <a:pt x="456" y="255"/>
                    <a:pt x="468" y="235"/>
                  </a:cubicBezTo>
                  <a:cubicBezTo>
                    <a:pt x="482" y="214"/>
                    <a:pt x="512" y="214"/>
                    <a:pt x="544" y="211"/>
                  </a:cubicBezTo>
                  <a:cubicBezTo>
                    <a:pt x="574" y="208"/>
                    <a:pt x="584" y="207"/>
                    <a:pt x="634" y="202"/>
                  </a:cubicBezTo>
                  <a:cubicBezTo>
                    <a:pt x="681" y="198"/>
                    <a:pt x="709" y="189"/>
                    <a:pt x="706" y="158"/>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sp>
          <p:nvSpPr>
            <p:cNvPr id="63" name="Oval 24"/>
            <p:cNvSpPr>
              <a:spLocks noChangeArrowheads="1"/>
            </p:cNvSpPr>
            <p:nvPr/>
          </p:nvSpPr>
          <p:spPr bwMode="auto">
            <a:xfrm>
              <a:off x="2388" y="1428"/>
              <a:ext cx="188" cy="187"/>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grpSp>
      <p:grpSp>
        <p:nvGrpSpPr>
          <p:cNvPr id="64" name="Group 31"/>
          <p:cNvGrpSpPr>
            <a:grpSpLocks/>
          </p:cNvGrpSpPr>
          <p:nvPr/>
        </p:nvGrpSpPr>
        <p:grpSpPr bwMode="auto">
          <a:xfrm>
            <a:off x="3131232" y="2054658"/>
            <a:ext cx="827675" cy="1094483"/>
            <a:chOff x="2494" y="642"/>
            <a:chExt cx="765" cy="1007"/>
          </a:xfrm>
          <a:solidFill>
            <a:schemeClr val="tx2"/>
          </a:solidFill>
        </p:grpSpPr>
        <p:sp>
          <p:nvSpPr>
            <p:cNvPr id="65" name="Freeform 25"/>
            <p:cNvSpPr>
              <a:spLocks/>
            </p:cNvSpPr>
            <p:nvPr/>
          </p:nvSpPr>
          <p:spPr bwMode="auto">
            <a:xfrm>
              <a:off x="2494" y="715"/>
              <a:ext cx="765" cy="934"/>
            </a:xfrm>
            <a:custGeom>
              <a:avLst/>
              <a:gdLst/>
              <a:ahLst/>
              <a:cxnLst>
                <a:cxn ang="0">
                  <a:pos x="680" y="26"/>
                </a:cxn>
                <a:cxn ang="0">
                  <a:pos x="589" y="40"/>
                </a:cxn>
                <a:cxn ang="0">
                  <a:pos x="440" y="115"/>
                </a:cxn>
                <a:cxn ang="0">
                  <a:pos x="348" y="128"/>
                </a:cxn>
                <a:cxn ang="0">
                  <a:pos x="258" y="116"/>
                </a:cxn>
                <a:cxn ang="0">
                  <a:pos x="107" y="40"/>
                </a:cxn>
                <a:cxn ang="0">
                  <a:pos x="16" y="26"/>
                </a:cxn>
                <a:cxn ang="0">
                  <a:pos x="61" y="98"/>
                </a:cxn>
                <a:cxn ang="0">
                  <a:pos x="123" y="139"/>
                </a:cxn>
                <a:cxn ang="0">
                  <a:pos x="225" y="221"/>
                </a:cxn>
                <a:cxn ang="0">
                  <a:pos x="243" y="306"/>
                </a:cxn>
                <a:cxn ang="0">
                  <a:pos x="137" y="785"/>
                </a:cxn>
                <a:cxn ang="0">
                  <a:pos x="168" y="842"/>
                </a:cxn>
                <a:cxn ang="0">
                  <a:pos x="225" y="816"/>
                </a:cxn>
                <a:cxn ang="0">
                  <a:pos x="319" y="556"/>
                </a:cxn>
                <a:cxn ang="0">
                  <a:pos x="343" y="518"/>
                </a:cxn>
                <a:cxn ang="0">
                  <a:pos x="354" y="518"/>
                </a:cxn>
                <a:cxn ang="0">
                  <a:pos x="375" y="556"/>
                </a:cxn>
                <a:cxn ang="0">
                  <a:pos x="469" y="816"/>
                </a:cxn>
                <a:cxn ang="0">
                  <a:pos x="527" y="842"/>
                </a:cxn>
                <a:cxn ang="0">
                  <a:pos x="557" y="785"/>
                </a:cxn>
                <a:cxn ang="0">
                  <a:pos x="451" y="306"/>
                </a:cxn>
                <a:cxn ang="0">
                  <a:pos x="469" y="221"/>
                </a:cxn>
                <a:cxn ang="0">
                  <a:pos x="573" y="139"/>
                </a:cxn>
                <a:cxn ang="0">
                  <a:pos x="635" y="98"/>
                </a:cxn>
                <a:cxn ang="0">
                  <a:pos x="680" y="26"/>
                </a:cxn>
              </a:cxnLst>
              <a:rect l="0" t="0" r="r" b="b"/>
              <a:pathLst>
                <a:path w="696" h="852">
                  <a:moveTo>
                    <a:pt x="680" y="26"/>
                  </a:moveTo>
                  <a:cubicBezTo>
                    <a:pt x="663" y="0"/>
                    <a:pt x="624" y="22"/>
                    <a:pt x="589" y="40"/>
                  </a:cubicBezTo>
                  <a:cubicBezTo>
                    <a:pt x="557" y="56"/>
                    <a:pt x="471" y="107"/>
                    <a:pt x="440" y="115"/>
                  </a:cubicBezTo>
                  <a:cubicBezTo>
                    <a:pt x="439" y="115"/>
                    <a:pt x="397" y="128"/>
                    <a:pt x="348" y="128"/>
                  </a:cubicBezTo>
                  <a:cubicBezTo>
                    <a:pt x="300" y="128"/>
                    <a:pt x="258" y="116"/>
                    <a:pt x="258" y="116"/>
                  </a:cubicBezTo>
                  <a:cubicBezTo>
                    <a:pt x="230" y="111"/>
                    <a:pt x="140" y="57"/>
                    <a:pt x="107" y="40"/>
                  </a:cubicBezTo>
                  <a:cubicBezTo>
                    <a:pt x="72" y="22"/>
                    <a:pt x="33" y="0"/>
                    <a:pt x="16" y="26"/>
                  </a:cubicBezTo>
                  <a:cubicBezTo>
                    <a:pt x="0" y="51"/>
                    <a:pt x="21" y="73"/>
                    <a:pt x="61" y="98"/>
                  </a:cubicBezTo>
                  <a:cubicBezTo>
                    <a:pt x="103" y="125"/>
                    <a:pt x="98" y="123"/>
                    <a:pt x="123" y="139"/>
                  </a:cubicBezTo>
                  <a:cubicBezTo>
                    <a:pt x="150" y="156"/>
                    <a:pt x="212" y="200"/>
                    <a:pt x="225" y="221"/>
                  </a:cubicBezTo>
                  <a:cubicBezTo>
                    <a:pt x="238" y="241"/>
                    <a:pt x="240" y="272"/>
                    <a:pt x="243" y="306"/>
                  </a:cubicBezTo>
                  <a:cubicBezTo>
                    <a:pt x="255" y="436"/>
                    <a:pt x="145" y="760"/>
                    <a:pt x="137" y="785"/>
                  </a:cubicBezTo>
                  <a:cubicBezTo>
                    <a:pt x="131" y="807"/>
                    <a:pt x="136" y="833"/>
                    <a:pt x="168" y="842"/>
                  </a:cubicBezTo>
                  <a:cubicBezTo>
                    <a:pt x="200" y="852"/>
                    <a:pt x="219" y="837"/>
                    <a:pt x="225" y="816"/>
                  </a:cubicBezTo>
                  <a:cubicBezTo>
                    <a:pt x="237" y="777"/>
                    <a:pt x="300" y="606"/>
                    <a:pt x="319" y="556"/>
                  </a:cubicBezTo>
                  <a:cubicBezTo>
                    <a:pt x="327" y="536"/>
                    <a:pt x="335" y="521"/>
                    <a:pt x="343" y="518"/>
                  </a:cubicBezTo>
                  <a:cubicBezTo>
                    <a:pt x="346" y="517"/>
                    <a:pt x="351" y="517"/>
                    <a:pt x="354" y="518"/>
                  </a:cubicBezTo>
                  <a:cubicBezTo>
                    <a:pt x="361" y="521"/>
                    <a:pt x="367" y="536"/>
                    <a:pt x="375" y="556"/>
                  </a:cubicBezTo>
                  <a:cubicBezTo>
                    <a:pt x="394" y="606"/>
                    <a:pt x="458" y="777"/>
                    <a:pt x="469" y="816"/>
                  </a:cubicBezTo>
                  <a:cubicBezTo>
                    <a:pt x="476" y="837"/>
                    <a:pt x="494" y="852"/>
                    <a:pt x="527" y="842"/>
                  </a:cubicBezTo>
                  <a:cubicBezTo>
                    <a:pt x="559" y="833"/>
                    <a:pt x="563" y="807"/>
                    <a:pt x="557" y="785"/>
                  </a:cubicBezTo>
                  <a:cubicBezTo>
                    <a:pt x="550" y="760"/>
                    <a:pt x="440" y="436"/>
                    <a:pt x="451" y="306"/>
                  </a:cubicBezTo>
                  <a:cubicBezTo>
                    <a:pt x="454" y="272"/>
                    <a:pt x="456" y="241"/>
                    <a:pt x="469" y="221"/>
                  </a:cubicBezTo>
                  <a:cubicBezTo>
                    <a:pt x="482" y="200"/>
                    <a:pt x="545" y="156"/>
                    <a:pt x="573" y="139"/>
                  </a:cubicBezTo>
                  <a:cubicBezTo>
                    <a:pt x="598" y="123"/>
                    <a:pt x="592" y="125"/>
                    <a:pt x="635" y="98"/>
                  </a:cubicBezTo>
                  <a:cubicBezTo>
                    <a:pt x="674" y="73"/>
                    <a:pt x="696" y="51"/>
                    <a:pt x="680" y="26"/>
                  </a:cubicBezTo>
                  <a:close/>
                </a:path>
              </a:pathLst>
            </a:cu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sp>
          <p:nvSpPr>
            <p:cNvPr id="66" name="Oval 26"/>
            <p:cNvSpPr>
              <a:spLocks noChangeArrowheads="1"/>
            </p:cNvSpPr>
            <p:nvPr/>
          </p:nvSpPr>
          <p:spPr bwMode="auto">
            <a:xfrm>
              <a:off x="2784" y="642"/>
              <a:ext cx="188" cy="187"/>
            </a:xfrm>
            <a:prstGeom prst="ellipse">
              <a:avLst/>
            </a:prstGeom>
            <a:grp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ndParaRPr>
            </a:p>
          </p:txBody>
        </p:sp>
      </p:grpSp>
      <p:grpSp>
        <p:nvGrpSpPr>
          <p:cNvPr id="67" name="组合 66"/>
          <p:cNvGrpSpPr/>
          <p:nvPr/>
        </p:nvGrpSpPr>
        <p:grpSpPr>
          <a:xfrm>
            <a:off x="5679260" y="2040088"/>
            <a:ext cx="3677056" cy="871500"/>
            <a:chOff x="4639360" y="1628800"/>
            <a:chExt cx="3677056" cy="871500"/>
          </a:xfrm>
        </p:grpSpPr>
        <p:cxnSp>
          <p:nvCxnSpPr>
            <p:cNvPr id="68" name="直接连接符 67"/>
            <p:cNvCxnSpPr>
              <a:stCxn id="70" idx="7"/>
            </p:cNvCxnSpPr>
            <p:nvPr/>
          </p:nvCxnSpPr>
          <p:spPr>
            <a:xfrm>
              <a:off x="5510860" y="1628800"/>
              <a:ext cx="280555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4639360" y="1628800"/>
              <a:ext cx="902652" cy="871500"/>
              <a:chOff x="4639360" y="1628800"/>
              <a:chExt cx="902652" cy="871500"/>
            </a:xfrm>
          </p:grpSpPr>
          <p:sp>
            <p:nvSpPr>
              <p:cNvPr id="70" name="泪滴形 69"/>
              <p:cNvSpPr/>
              <p:nvPr/>
            </p:nvSpPr>
            <p:spPr>
              <a:xfrm>
                <a:off x="4639360" y="1628800"/>
                <a:ext cx="871500" cy="871500"/>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TextBox 70"/>
              <p:cNvSpPr txBox="1"/>
              <p:nvPr/>
            </p:nvSpPr>
            <p:spPr>
              <a:xfrm>
                <a:off x="4677916" y="1876762"/>
                <a:ext cx="864096" cy="400110"/>
              </a:xfrm>
              <a:prstGeom prst="rect">
                <a:avLst/>
              </a:prstGeom>
              <a:noFill/>
            </p:spPr>
            <p:txBody>
              <a:bodyPr wrap="square" rtlCol="0">
                <a:spAutoFit/>
              </a:bodyPr>
              <a:lstStyle/>
              <a:p>
                <a:pPr algn="ctr"/>
                <a:r>
                  <a:rPr lang="en-US" altLang="zh-CN" sz="2000" b="1" dirty="0" smtClean="0">
                    <a:solidFill>
                      <a:srgbClr val="F8F8F8"/>
                    </a:solidFill>
                  </a:rPr>
                  <a:t>20%</a:t>
                </a:r>
                <a:endParaRPr lang="zh-CN" altLang="en-US" sz="2000" b="1" dirty="0">
                  <a:solidFill>
                    <a:srgbClr val="F8F8F8"/>
                  </a:solidFill>
                </a:endParaRPr>
              </a:p>
            </p:txBody>
          </p:sp>
        </p:grpSp>
      </p:grpSp>
      <p:grpSp>
        <p:nvGrpSpPr>
          <p:cNvPr id="72" name="组合 71"/>
          <p:cNvGrpSpPr/>
          <p:nvPr/>
        </p:nvGrpSpPr>
        <p:grpSpPr>
          <a:xfrm>
            <a:off x="5656390" y="3544852"/>
            <a:ext cx="3677056" cy="871500"/>
            <a:chOff x="4616490" y="3133564"/>
            <a:chExt cx="3677056" cy="871500"/>
          </a:xfrm>
        </p:grpSpPr>
        <p:cxnSp>
          <p:nvCxnSpPr>
            <p:cNvPr id="73" name="直接连接符 72"/>
            <p:cNvCxnSpPr/>
            <p:nvPr/>
          </p:nvCxnSpPr>
          <p:spPr>
            <a:xfrm>
              <a:off x="5487990" y="3133564"/>
              <a:ext cx="28055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4616490" y="3133564"/>
              <a:ext cx="886848" cy="871500"/>
              <a:chOff x="4616490" y="3133564"/>
              <a:chExt cx="886848" cy="871500"/>
            </a:xfrm>
          </p:grpSpPr>
          <p:sp>
            <p:nvSpPr>
              <p:cNvPr id="75" name="泪滴形 74"/>
              <p:cNvSpPr/>
              <p:nvPr/>
            </p:nvSpPr>
            <p:spPr>
              <a:xfrm>
                <a:off x="4616490" y="3133564"/>
                <a:ext cx="871500" cy="871500"/>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TextBox 75"/>
              <p:cNvSpPr txBox="1"/>
              <p:nvPr/>
            </p:nvSpPr>
            <p:spPr>
              <a:xfrm>
                <a:off x="4639242" y="3326773"/>
                <a:ext cx="864096" cy="400110"/>
              </a:xfrm>
              <a:prstGeom prst="rect">
                <a:avLst/>
              </a:prstGeom>
              <a:noFill/>
            </p:spPr>
            <p:txBody>
              <a:bodyPr wrap="square" rtlCol="0">
                <a:spAutoFit/>
              </a:bodyPr>
              <a:lstStyle/>
              <a:p>
                <a:pPr algn="ctr"/>
                <a:r>
                  <a:rPr lang="en-US" altLang="zh-CN" sz="2000" b="1" dirty="0">
                    <a:solidFill>
                      <a:srgbClr val="F8F8F8"/>
                    </a:solidFill>
                  </a:rPr>
                  <a:t>3</a:t>
                </a:r>
                <a:r>
                  <a:rPr lang="en-US" altLang="zh-CN" sz="2000" b="1" dirty="0" smtClean="0">
                    <a:solidFill>
                      <a:srgbClr val="F8F8F8"/>
                    </a:solidFill>
                  </a:rPr>
                  <a:t>0%</a:t>
                </a:r>
                <a:endParaRPr lang="zh-CN" altLang="en-US" sz="2000" b="1" dirty="0">
                  <a:solidFill>
                    <a:srgbClr val="F8F8F8"/>
                  </a:solidFill>
                </a:endParaRPr>
              </a:p>
            </p:txBody>
          </p:sp>
        </p:grpSp>
      </p:grpSp>
      <p:grpSp>
        <p:nvGrpSpPr>
          <p:cNvPr id="77" name="组合 76"/>
          <p:cNvGrpSpPr/>
          <p:nvPr/>
        </p:nvGrpSpPr>
        <p:grpSpPr>
          <a:xfrm>
            <a:off x="5667825" y="4975640"/>
            <a:ext cx="3665621" cy="871500"/>
            <a:chOff x="4627925" y="4564352"/>
            <a:chExt cx="3665621" cy="871500"/>
          </a:xfrm>
        </p:grpSpPr>
        <p:cxnSp>
          <p:nvCxnSpPr>
            <p:cNvPr id="78" name="直接连接符 77"/>
            <p:cNvCxnSpPr/>
            <p:nvPr/>
          </p:nvCxnSpPr>
          <p:spPr>
            <a:xfrm>
              <a:off x="5487990" y="4564352"/>
              <a:ext cx="28055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9" name="组合 78"/>
            <p:cNvGrpSpPr/>
            <p:nvPr/>
          </p:nvGrpSpPr>
          <p:grpSpPr>
            <a:xfrm>
              <a:off x="4627925" y="4564352"/>
              <a:ext cx="891217" cy="871500"/>
              <a:chOff x="4627925" y="4564352"/>
              <a:chExt cx="891217" cy="871500"/>
            </a:xfrm>
          </p:grpSpPr>
          <p:sp>
            <p:nvSpPr>
              <p:cNvPr id="80" name="泪滴形 79"/>
              <p:cNvSpPr/>
              <p:nvPr/>
            </p:nvSpPr>
            <p:spPr>
              <a:xfrm>
                <a:off x="4627925" y="4564352"/>
                <a:ext cx="871500" cy="87150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a:off x="4655046" y="4800047"/>
                <a:ext cx="864096" cy="400110"/>
              </a:xfrm>
              <a:prstGeom prst="rect">
                <a:avLst/>
              </a:prstGeom>
              <a:noFill/>
            </p:spPr>
            <p:txBody>
              <a:bodyPr wrap="square" rtlCol="0">
                <a:spAutoFit/>
              </a:bodyPr>
              <a:lstStyle/>
              <a:p>
                <a:pPr algn="ctr"/>
                <a:r>
                  <a:rPr lang="en-US" altLang="zh-CN" sz="2000" b="1" dirty="0" smtClean="0">
                    <a:solidFill>
                      <a:srgbClr val="F8F8F8"/>
                    </a:solidFill>
                  </a:rPr>
                  <a:t>50%</a:t>
                </a:r>
                <a:endParaRPr lang="zh-CN" altLang="en-US" sz="2000" b="1" dirty="0">
                  <a:solidFill>
                    <a:srgbClr val="F8F8F8"/>
                  </a:solidFill>
                </a:endParaRPr>
              </a:p>
            </p:txBody>
          </p:sp>
        </p:grpSp>
      </p:grpSp>
      <p:sp>
        <p:nvSpPr>
          <p:cNvPr id="82" name="矩形 81"/>
          <p:cNvSpPr/>
          <p:nvPr/>
        </p:nvSpPr>
        <p:spPr>
          <a:xfrm>
            <a:off x="6615448" y="2089251"/>
            <a:ext cx="2740868" cy="646331"/>
          </a:xfrm>
          <a:prstGeom prst="rect">
            <a:avLst/>
          </a:prstGeom>
        </p:spPr>
        <p:txBody>
          <a:bodyPr wrap="square">
            <a:spAutoFit/>
          </a:bodyPr>
          <a:lstStyle/>
          <a:p>
            <a:pPr algn="ctr" fontAlgn="base">
              <a:spcBef>
                <a:spcPct val="0"/>
              </a:spcBef>
              <a:spcAft>
                <a:spcPct val="0"/>
              </a:spcAft>
              <a:defRPr/>
            </a:pPr>
            <a:r>
              <a:rPr lang="zh-CN" altLang="en-US" dirty="0">
                <a:solidFill>
                  <a:schemeClr val="accent2"/>
                </a:solidFill>
                <a:latin typeface="微软雅黑" pitchFamily="34" charset="-122"/>
                <a:ea typeface="微软雅黑" pitchFamily="34" charset="-122"/>
              </a:rPr>
              <a:t>单击此处添加文本</a:t>
            </a:r>
            <a:endParaRPr lang="en-US" altLang="zh-CN" dirty="0">
              <a:solidFill>
                <a:schemeClr val="accent2"/>
              </a:solidFill>
              <a:latin typeface="微软雅黑" pitchFamily="34" charset="-122"/>
              <a:ea typeface="微软雅黑" pitchFamily="34" charset="-122"/>
            </a:endParaRPr>
          </a:p>
          <a:p>
            <a:pPr algn="ctr" fontAlgn="base">
              <a:spcBef>
                <a:spcPct val="0"/>
              </a:spcBef>
              <a:spcAft>
                <a:spcPct val="0"/>
              </a:spcAft>
              <a:defRPr/>
            </a:pPr>
            <a:r>
              <a:rPr lang="zh-CN" altLang="en-US" dirty="0">
                <a:solidFill>
                  <a:schemeClr val="accent2"/>
                </a:solidFill>
                <a:latin typeface="微软雅黑" pitchFamily="34" charset="-122"/>
                <a:ea typeface="微软雅黑" pitchFamily="34" charset="-122"/>
              </a:rPr>
              <a:t>单击此处添加文本</a:t>
            </a:r>
          </a:p>
        </p:txBody>
      </p:sp>
      <p:sp>
        <p:nvSpPr>
          <p:cNvPr id="83" name="矩形 82"/>
          <p:cNvSpPr/>
          <p:nvPr/>
        </p:nvSpPr>
        <p:spPr>
          <a:xfrm>
            <a:off x="6592578" y="3614950"/>
            <a:ext cx="2740868" cy="646331"/>
          </a:xfrm>
          <a:prstGeom prst="rect">
            <a:avLst/>
          </a:prstGeom>
        </p:spPr>
        <p:txBody>
          <a:bodyPr wrap="square">
            <a:spAutoFit/>
          </a:bodyPr>
          <a:lstStyle/>
          <a:p>
            <a:pPr algn="ctr" fontAlgn="base">
              <a:spcBef>
                <a:spcPct val="0"/>
              </a:spcBef>
              <a:spcAft>
                <a:spcPct val="0"/>
              </a:spcAft>
              <a:defRPr/>
            </a:pPr>
            <a:r>
              <a:rPr lang="zh-CN" altLang="en-US" dirty="0">
                <a:solidFill>
                  <a:schemeClr val="accent2"/>
                </a:solidFill>
                <a:latin typeface="微软雅黑" pitchFamily="34" charset="-122"/>
                <a:ea typeface="微软雅黑" pitchFamily="34" charset="-122"/>
              </a:rPr>
              <a:t>单击此处添加文本</a:t>
            </a:r>
            <a:endParaRPr lang="en-US" altLang="zh-CN" dirty="0">
              <a:solidFill>
                <a:schemeClr val="accent2"/>
              </a:solidFill>
              <a:latin typeface="微软雅黑" pitchFamily="34" charset="-122"/>
              <a:ea typeface="微软雅黑" pitchFamily="34" charset="-122"/>
            </a:endParaRPr>
          </a:p>
          <a:p>
            <a:pPr algn="ctr" fontAlgn="base">
              <a:spcBef>
                <a:spcPct val="0"/>
              </a:spcBef>
              <a:spcAft>
                <a:spcPct val="0"/>
              </a:spcAft>
              <a:defRPr/>
            </a:pPr>
            <a:r>
              <a:rPr lang="zh-CN" altLang="en-US" dirty="0">
                <a:solidFill>
                  <a:schemeClr val="accent2"/>
                </a:solidFill>
                <a:latin typeface="微软雅黑" pitchFamily="34" charset="-122"/>
                <a:ea typeface="微软雅黑" pitchFamily="34" charset="-122"/>
              </a:rPr>
              <a:t>单击此处添加文本</a:t>
            </a:r>
          </a:p>
        </p:txBody>
      </p:sp>
      <p:sp>
        <p:nvSpPr>
          <p:cNvPr id="84" name="矩形 83"/>
          <p:cNvSpPr/>
          <p:nvPr/>
        </p:nvSpPr>
        <p:spPr>
          <a:xfrm>
            <a:off x="6623782" y="5029302"/>
            <a:ext cx="2740868" cy="646331"/>
          </a:xfrm>
          <a:prstGeom prst="rect">
            <a:avLst/>
          </a:prstGeom>
        </p:spPr>
        <p:txBody>
          <a:bodyPr wrap="square">
            <a:spAutoFit/>
          </a:bodyPr>
          <a:lstStyle/>
          <a:p>
            <a:pPr algn="ctr" fontAlgn="base">
              <a:spcBef>
                <a:spcPct val="0"/>
              </a:spcBef>
              <a:spcAft>
                <a:spcPct val="0"/>
              </a:spcAft>
              <a:defRPr/>
            </a:pPr>
            <a:r>
              <a:rPr lang="zh-CN" altLang="en-US" dirty="0">
                <a:solidFill>
                  <a:schemeClr val="accent2"/>
                </a:solidFill>
                <a:latin typeface="微软雅黑" pitchFamily="34" charset="-122"/>
                <a:ea typeface="微软雅黑" pitchFamily="34" charset="-122"/>
              </a:rPr>
              <a:t>单击此处添加文本</a:t>
            </a:r>
            <a:endParaRPr lang="en-US" altLang="zh-CN" dirty="0">
              <a:solidFill>
                <a:schemeClr val="accent2"/>
              </a:solidFill>
              <a:latin typeface="微软雅黑" pitchFamily="34" charset="-122"/>
              <a:ea typeface="微软雅黑" pitchFamily="34" charset="-122"/>
            </a:endParaRPr>
          </a:p>
          <a:p>
            <a:pPr algn="ctr" fontAlgn="base">
              <a:spcBef>
                <a:spcPct val="0"/>
              </a:spcBef>
              <a:spcAft>
                <a:spcPct val="0"/>
              </a:spcAft>
              <a:defRPr/>
            </a:pPr>
            <a:r>
              <a:rPr lang="zh-CN" altLang="en-US" dirty="0">
                <a:solidFill>
                  <a:schemeClr val="accent2"/>
                </a:solidFill>
                <a:latin typeface="微软雅黑" pitchFamily="34" charset="-122"/>
                <a:ea typeface="微软雅黑" pitchFamily="34" charset="-122"/>
              </a:rPr>
              <a:t>单击此处添加文本</a:t>
            </a:r>
          </a:p>
        </p:txBody>
      </p:sp>
      <p:sp>
        <p:nvSpPr>
          <p:cNvPr id="85" name="TextBox 84"/>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4.1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88"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028774170"/>
      </p:ext>
    </p:extLst>
  </p:cSld>
  <p:clrMapOvr>
    <a:masterClrMapping/>
  </p:clrMapOvr>
  <mc:AlternateContent xmlns:mc="http://schemas.openxmlformats.org/markup-compatibility/2006" xmlns:p14="http://schemas.microsoft.com/office/powerpoint/2010/main">
    <mc:Choice Requires="p14">
      <p:transition spd="slow" p14:dur="800" advTm="8670">
        <p14:conveyor dir="l"/>
      </p:transition>
    </mc:Choice>
    <mc:Fallback xmlns="">
      <p:transition spd="slow" advTm="867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14:bounceEnd="33333">
                                          <p:cBhvr additive="base">
                                            <p:cTn id="7" dur="300" fill="hold"/>
                                            <p:tgtEl>
                                              <p:spTgt spid="88"/>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8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85"/>
                                            </p:tgtEl>
                                            <p:attrNameLst>
                                              <p:attrName>style.visibility</p:attrName>
                                            </p:attrNameLst>
                                          </p:cBhvr>
                                          <p:to>
                                            <p:strVal val="visible"/>
                                          </p:to>
                                        </p:set>
                                        <p:anim calcmode="lin" valueType="num">
                                          <p:cBhvr>
                                            <p:cTn id="11" dur="4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85"/>
                                            </p:tgtEl>
                                            <p:attrNameLst>
                                              <p:attrName>ppt_y</p:attrName>
                                            </p:attrNameLst>
                                          </p:cBhvr>
                                          <p:tavLst>
                                            <p:tav tm="0">
                                              <p:val>
                                                <p:strVal val="#ppt_y"/>
                                              </p:val>
                                            </p:tav>
                                            <p:tav tm="100000">
                                              <p:val>
                                                <p:strVal val="#ppt_y"/>
                                              </p:val>
                                            </p:tav>
                                          </p:tavLst>
                                        </p:anim>
                                        <p:anim calcmode="lin" valueType="num">
                                          <p:cBhvr>
                                            <p:cTn id="13" dur="4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85"/>
                                            </p:tgtEl>
                                          </p:cBhvr>
                                        </p:animEffect>
                                      </p:childTnLst>
                                    </p:cTn>
                                  </p:par>
                                </p:childTnLst>
                              </p:cTn>
                            </p:par>
                            <p:par>
                              <p:cTn id="16" fill="hold">
                                <p:stCondLst>
                                  <p:cond delay="76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nodeType="withEffect">
                                      <p:stCondLst>
                                        <p:cond delay="1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20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nodeType="withEffect">
                                      <p:stCondLst>
                                        <p:cond delay="3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50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60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nodeType="withEffect">
                                      <p:stCondLst>
                                        <p:cond delay="70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ntr" presetSubtype="0" fill="hold" nodeType="withEffect">
                                      <p:stCondLst>
                                        <p:cond delay="90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par>
                                    <p:cTn id="41" presetID="10" presetClass="entr" presetSubtype="0" fill="hold" nodeType="withEffect">
                                      <p:stCondLst>
                                        <p:cond delay="100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nodeType="withEffect">
                                      <p:stCondLst>
                                        <p:cond delay="110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childTnLst>
                              </p:cTn>
                            </p:par>
                            <p:par>
                              <p:cTn id="47" fill="hold">
                                <p:stCondLst>
                                  <p:cond delay="2360"/>
                                </p:stCondLst>
                                <p:childTnLst>
                                  <p:par>
                                    <p:cTn id="48" presetID="22" presetClass="entr" presetSubtype="8" fill="hold"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500"/>
                                            <p:tgtEl>
                                              <p:spTgt spid="67"/>
                                            </p:tgtEl>
                                          </p:cBhvr>
                                        </p:animEffect>
                                      </p:childTnLst>
                                    </p:cTn>
                                  </p:par>
                                  <p:par>
                                    <p:cTn id="51" presetID="22" presetClass="entr" presetSubtype="1" fill="hold" grpId="0" nodeType="withEffect">
                                      <p:stCondLst>
                                        <p:cond delay="20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par>
                                    <p:cTn id="54" presetID="22" presetClass="entr" presetSubtype="8" fill="hold" nodeType="withEffect">
                                      <p:stCondLst>
                                        <p:cond delay="500"/>
                                      </p:stCondLst>
                                      <p:childTnLst>
                                        <p:set>
                                          <p:cBhvr>
                                            <p:cTn id="55" dur="1" fill="hold">
                                              <p:stCondLst>
                                                <p:cond delay="0"/>
                                              </p:stCondLst>
                                            </p:cTn>
                                            <p:tgtEl>
                                              <p:spTgt spid="72"/>
                                            </p:tgtEl>
                                            <p:attrNameLst>
                                              <p:attrName>style.visibility</p:attrName>
                                            </p:attrNameLst>
                                          </p:cBhvr>
                                          <p:to>
                                            <p:strVal val="visible"/>
                                          </p:to>
                                        </p:set>
                                        <p:animEffect transition="in" filter="wipe(left)">
                                          <p:cBhvr>
                                            <p:cTn id="56" dur="500"/>
                                            <p:tgtEl>
                                              <p:spTgt spid="72"/>
                                            </p:tgtEl>
                                          </p:cBhvr>
                                        </p:animEffect>
                                      </p:childTnLst>
                                    </p:cTn>
                                  </p:par>
                                  <p:par>
                                    <p:cTn id="57" presetID="22" presetClass="entr" presetSubtype="1" fill="hold" grpId="0" nodeType="withEffect">
                                      <p:stCondLst>
                                        <p:cond delay="600"/>
                                      </p:stCondLst>
                                      <p:childTnLst>
                                        <p:set>
                                          <p:cBhvr>
                                            <p:cTn id="58" dur="1" fill="hold">
                                              <p:stCondLst>
                                                <p:cond delay="0"/>
                                              </p:stCondLst>
                                            </p:cTn>
                                            <p:tgtEl>
                                              <p:spTgt spid="83"/>
                                            </p:tgtEl>
                                            <p:attrNameLst>
                                              <p:attrName>style.visibility</p:attrName>
                                            </p:attrNameLst>
                                          </p:cBhvr>
                                          <p:to>
                                            <p:strVal val="visible"/>
                                          </p:to>
                                        </p:set>
                                        <p:animEffect transition="in" filter="wipe(up)">
                                          <p:cBhvr>
                                            <p:cTn id="59" dur="500"/>
                                            <p:tgtEl>
                                              <p:spTgt spid="83"/>
                                            </p:tgtEl>
                                          </p:cBhvr>
                                        </p:animEffect>
                                      </p:childTnLst>
                                    </p:cTn>
                                  </p:par>
                                  <p:par>
                                    <p:cTn id="60" presetID="22" presetClass="entr" presetSubtype="8" fill="hold" nodeType="withEffect">
                                      <p:stCondLst>
                                        <p:cond delay="900"/>
                                      </p:stCondLst>
                                      <p:childTnLst>
                                        <p:set>
                                          <p:cBhvr>
                                            <p:cTn id="61" dur="1" fill="hold">
                                              <p:stCondLst>
                                                <p:cond delay="0"/>
                                              </p:stCondLst>
                                            </p:cTn>
                                            <p:tgtEl>
                                              <p:spTgt spid="77"/>
                                            </p:tgtEl>
                                            <p:attrNameLst>
                                              <p:attrName>style.visibility</p:attrName>
                                            </p:attrNameLst>
                                          </p:cBhvr>
                                          <p:to>
                                            <p:strVal val="visible"/>
                                          </p:to>
                                        </p:set>
                                        <p:animEffect transition="in" filter="wipe(left)">
                                          <p:cBhvr>
                                            <p:cTn id="62" dur="500"/>
                                            <p:tgtEl>
                                              <p:spTgt spid="77"/>
                                            </p:tgtEl>
                                          </p:cBhvr>
                                        </p:animEffect>
                                      </p:childTnLst>
                                    </p:cTn>
                                  </p:par>
                                  <p:par>
                                    <p:cTn id="63" presetID="22" presetClass="entr" presetSubtype="1" fill="hold" grpId="0" nodeType="withEffect">
                                      <p:stCondLst>
                                        <p:cond delay="1000"/>
                                      </p:stCondLst>
                                      <p:childTnLst>
                                        <p:set>
                                          <p:cBhvr>
                                            <p:cTn id="64" dur="1" fill="hold">
                                              <p:stCondLst>
                                                <p:cond delay="0"/>
                                              </p:stCondLst>
                                            </p:cTn>
                                            <p:tgtEl>
                                              <p:spTgt spid="84"/>
                                            </p:tgtEl>
                                            <p:attrNameLst>
                                              <p:attrName>style.visibility</p:attrName>
                                            </p:attrNameLst>
                                          </p:cBhvr>
                                          <p:to>
                                            <p:strVal val="visible"/>
                                          </p:to>
                                        </p:set>
                                        <p:animEffect transition="in" filter="wipe(up)">
                                          <p:cBhvr>
                                            <p:cTn id="6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300" fill="hold"/>
                                            <p:tgtEl>
                                              <p:spTgt spid="88"/>
                                            </p:tgtEl>
                                            <p:attrNameLst>
                                              <p:attrName>ppt_x</p:attrName>
                                            </p:attrNameLst>
                                          </p:cBhvr>
                                          <p:tavLst>
                                            <p:tav tm="0">
                                              <p:val>
                                                <p:strVal val="0-#ppt_w/2"/>
                                              </p:val>
                                            </p:tav>
                                            <p:tav tm="100000">
                                              <p:val>
                                                <p:strVal val="#ppt_x"/>
                                              </p:val>
                                            </p:tav>
                                          </p:tavLst>
                                        </p:anim>
                                        <p:anim calcmode="lin" valueType="num">
                                          <p:cBhvr additive="base">
                                            <p:cTn id="8" dur="300" fill="hold"/>
                                            <p:tgtEl>
                                              <p:spTgt spid="8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85"/>
                                            </p:tgtEl>
                                            <p:attrNameLst>
                                              <p:attrName>style.visibility</p:attrName>
                                            </p:attrNameLst>
                                          </p:cBhvr>
                                          <p:to>
                                            <p:strVal val="visible"/>
                                          </p:to>
                                        </p:set>
                                        <p:anim calcmode="lin" valueType="num">
                                          <p:cBhvr>
                                            <p:cTn id="11" dur="4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85"/>
                                            </p:tgtEl>
                                            <p:attrNameLst>
                                              <p:attrName>ppt_y</p:attrName>
                                            </p:attrNameLst>
                                          </p:cBhvr>
                                          <p:tavLst>
                                            <p:tav tm="0">
                                              <p:val>
                                                <p:strVal val="#ppt_y"/>
                                              </p:val>
                                            </p:tav>
                                            <p:tav tm="100000">
                                              <p:val>
                                                <p:strVal val="#ppt_y"/>
                                              </p:val>
                                            </p:tav>
                                          </p:tavLst>
                                        </p:anim>
                                        <p:anim calcmode="lin" valueType="num">
                                          <p:cBhvr>
                                            <p:cTn id="13" dur="4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85"/>
                                            </p:tgtEl>
                                          </p:cBhvr>
                                        </p:animEffect>
                                      </p:childTnLst>
                                    </p:cTn>
                                  </p:par>
                                </p:childTnLst>
                              </p:cTn>
                            </p:par>
                            <p:par>
                              <p:cTn id="16" fill="hold">
                                <p:stCondLst>
                                  <p:cond delay="76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nodeType="withEffect">
                                      <p:stCondLst>
                                        <p:cond delay="1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20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nodeType="withEffect">
                                      <p:stCondLst>
                                        <p:cond delay="3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50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60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nodeType="withEffect">
                                      <p:stCondLst>
                                        <p:cond delay="70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ntr" presetSubtype="0" fill="hold" nodeType="withEffect">
                                      <p:stCondLst>
                                        <p:cond delay="90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par>
                                    <p:cTn id="41" presetID="10" presetClass="entr" presetSubtype="0" fill="hold" nodeType="withEffect">
                                      <p:stCondLst>
                                        <p:cond delay="100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nodeType="withEffect">
                                      <p:stCondLst>
                                        <p:cond delay="110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childTnLst>
                              </p:cTn>
                            </p:par>
                            <p:par>
                              <p:cTn id="47" fill="hold">
                                <p:stCondLst>
                                  <p:cond delay="2360"/>
                                </p:stCondLst>
                                <p:childTnLst>
                                  <p:par>
                                    <p:cTn id="48" presetID="22" presetClass="entr" presetSubtype="8" fill="hold"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500"/>
                                            <p:tgtEl>
                                              <p:spTgt spid="67"/>
                                            </p:tgtEl>
                                          </p:cBhvr>
                                        </p:animEffect>
                                      </p:childTnLst>
                                    </p:cTn>
                                  </p:par>
                                  <p:par>
                                    <p:cTn id="51" presetID="22" presetClass="entr" presetSubtype="1" fill="hold" grpId="0" nodeType="withEffect">
                                      <p:stCondLst>
                                        <p:cond delay="20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par>
                                    <p:cTn id="54" presetID="22" presetClass="entr" presetSubtype="8" fill="hold" nodeType="withEffect">
                                      <p:stCondLst>
                                        <p:cond delay="500"/>
                                      </p:stCondLst>
                                      <p:childTnLst>
                                        <p:set>
                                          <p:cBhvr>
                                            <p:cTn id="55" dur="1" fill="hold">
                                              <p:stCondLst>
                                                <p:cond delay="0"/>
                                              </p:stCondLst>
                                            </p:cTn>
                                            <p:tgtEl>
                                              <p:spTgt spid="72"/>
                                            </p:tgtEl>
                                            <p:attrNameLst>
                                              <p:attrName>style.visibility</p:attrName>
                                            </p:attrNameLst>
                                          </p:cBhvr>
                                          <p:to>
                                            <p:strVal val="visible"/>
                                          </p:to>
                                        </p:set>
                                        <p:animEffect transition="in" filter="wipe(left)">
                                          <p:cBhvr>
                                            <p:cTn id="56" dur="500"/>
                                            <p:tgtEl>
                                              <p:spTgt spid="72"/>
                                            </p:tgtEl>
                                          </p:cBhvr>
                                        </p:animEffect>
                                      </p:childTnLst>
                                    </p:cTn>
                                  </p:par>
                                  <p:par>
                                    <p:cTn id="57" presetID="22" presetClass="entr" presetSubtype="1" fill="hold" grpId="0" nodeType="withEffect">
                                      <p:stCondLst>
                                        <p:cond delay="600"/>
                                      </p:stCondLst>
                                      <p:childTnLst>
                                        <p:set>
                                          <p:cBhvr>
                                            <p:cTn id="58" dur="1" fill="hold">
                                              <p:stCondLst>
                                                <p:cond delay="0"/>
                                              </p:stCondLst>
                                            </p:cTn>
                                            <p:tgtEl>
                                              <p:spTgt spid="83"/>
                                            </p:tgtEl>
                                            <p:attrNameLst>
                                              <p:attrName>style.visibility</p:attrName>
                                            </p:attrNameLst>
                                          </p:cBhvr>
                                          <p:to>
                                            <p:strVal val="visible"/>
                                          </p:to>
                                        </p:set>
                                        <p:animEffect transition="in" filter="wipe(up)">
                                          <p:cBhvr>
                                            <p:cTn id="59" dur="500"/>
                                            <p:tgtEl>
                                              <p:spTgt spid="83"/>
                                            </p:tgtEl>
                                          </p:cBhvr>
                                        </p:animEffect>
                                      </p:childTnLst>
                                    </p:cTn>
                                  </p:par>
                                  <p:par>
                                    <p:cTn id="60" presetID="22" presetClass="entr" presetSubtype="8" fill="hold" nodeType="withEffect">
                                      <p:stCondLst>
                                        <p:cond delay="900"/>
                                      </p:stCondLst>
                                      <p:childTnLst>
                                        <p:set>
                                          <p:cBhvr>
                                            <p:cTn id="61" dur="1" fill="hold">
                                              <p:stCondLst>
                                                <p:cond delay="0"/>
                                              </p:stCondLst>
                                            </p:cTn>
                                            <p:tgtEl>
                                              <p:spTgt spid="77"/>
                                            </p:tgtEl>
                                            <p:attrNameLst>
                                              <p:attrName>style.visibility</p:attrName>
                                            </p:attrNameLst>
                                          </p:cBhvr>
                                          <p:to>
                                            <p:strVal val="visible"/>
                                          </p:to>
                                        </p:set>
                                        <p:animEffect transition="in" filter="wipe(left)">
                                          <p:cBhvr>
                                            <p:cTn id="62" dur="500"/>
                                            <p:tgtEl>
                                              <p:spTgt spid="77"/>
                                            </p:tgtEl>
                                          </p:cBhvr>
                                        </p:animEffect>
                                      </p:childTnLst>
                                    </p:cTn>
                                  </p:par>
                                  <p:par>
                                    <p:cTn id="63" presetID="22" presetClass="entr" presetSubtype="1" fill="hold" grpId="0" nodeType="withEffect">
                                      <p:stCondLst>
                                        <p:cond delay="1000"/>
                                      </p:stCondLst>
                                      <p:childTnLst>
                                        <p:set>
                                          <p:cBhvr>
                                            <p:cTn id="64" dur="1" fill="hold">
                                              <p:stCondLst>
                                                <p:cond delay="0"/>
                                              </p:stCondLst>
                                            </p:cTn>
                                            <p:tgtEl>
                                              <p:spTgt spid="84"/>
                                            </p:tgtEl>
                                            <p:attrNameLst>
                                              <p:attrName>style.visibility</p:attrName>
                                            </p:attrNameLst>
                                          </p:cBhvr>
                                          <p:to>
                                            <p:strVal val="visible"/>
                                          </p:to>
                                        </p:set>
                                        <p:animEffect transition="in" filter="wipe(up)">
                                          <p:cBhvr>
                                            <p:cTn id="6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8"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MA1D1FEAF"/>
          <p:cNvSpPr>
            <a:spLocks noChangeArrowheads="1"/>
          </p:cNvSpPr>
          <p:nvPr/>
        </p:nvSpPr>
        <p:spPr bwMode="ltGray">
          <a:xfrm>
            <a:off x="7278487" y="1858801"/>
            <a:ext cx="2756794" cy="1935163"/>
          </a:xfrm>
          <a:prstGeom prst="rect">
            <a:avLst/>
          </a:prstGeom>
          <a:solidFill>
            <a:schemeClr val="tx1"/>
          </a:solidFill>
          <a:ln w="19050">
            <a:noFill/>
            <a:miter lim="800000"/>
            <a:headEnd/>
            <a:tailEnd/>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itchFamily="34" charset="0"/>
              <a:ea typeface="굴림" pitchFamily="50" charset="-127"/>
              <a:cs typeface="Arial" pitchFamily="34" charset="0"/>
            </a:endParaRPr>
          </a:p>
        </p:txBody>
      </p:sp>
      <p:grpSp>
        <p:nvGrpSpPr>
          <p:cNvPr id="28" name="그룹 21"/>
          <p:cNvGrpSpPr/>
          <p:nvPr/>
        </p:nvGrpSpPr>
        <p:grpSpPr>
          <a:xfrm>
            <a:off x="7780632" y="2066303"/>
            <a:ext cx="2568441" cy="1488921"/>
            <a:chOff x="6794460" y="2050996"/>
            <a:chExt cx="2314044" cy="1488921"/>
          </a:xfrm>
          <a:noFill/>
        </p:grpSpPr>
        <p:sp>
          <p:nvSpPr>
            <p:cNvPr id="29" name="Text Box 5"/>
            <p:cNvSpPr txBox="1">
              <a:spLocks noChangeArrowheads="1"/>
            </p:cNvSpPr>
            <p:nvPr/>
          </p:nvSpPr>
          <p:spPr bwMode="auto">
            <a:xfrm>
              <a:off x="6794460" y="2708920"/>
              <a:ext cx="2314044" cy="830997"/>
            </a:xfrm>
            <a:prstGeom prst="rect">
              <a:avLst/>
            </a:prstGeom>
            <a:grpFill/>
            <a:ln w="9525">
              <a:noFill/>
              <a:miter lim="800000"/>
              <a:headEnd/>
              <a:tailEnd/>
            </a:ln>
          </p:spPr>
          <p:txBody>
            <a:bodyPr>
              <a:spAutoFit/>
            </a:bodyPr>
            <a:lstStyle/>
            <a:p>
              <a:pPr marL="133350" indent="-133350">
                <a:buFont typeface="Arial" pitchFamily="34" charset="0"/>
                <a:buChar char="•"/>
                <a:defRPr/>
              </a:pPr>
              <a:r>
                <a:rPr lang="zh-CN" altLang="en-US" sz="1600" dirty="0">
                  <a:solidFill>
                    <a:srgbClr val="F8F8F8"/>
                  </a:solidFill>
                  <a:latin typeface="+mn-ea"/>
                  <a:ea typeface="+mn-ea"/>
                  <a:cs typeface="Arial" charset="0"/>
                </a:rPr>
                <a:t>单击此处添加文本</a:t>
              </a:r>
              <a:endParaRPr lang="en-US" altLang="ko-KR" sz="1600" dirty="0">
                <a:solidFill>
                  <a:srgbClr val="F8F8F8"/>
                </a:solidFill>
                <a:latin typeface="+mn-ea"/>
                <a:ea typeface="+mn-ea"/>
                <a:cs typeface="Arial" charset="0"/>
              </a:endParaRPr>
            </a:p>
            <a:p>
              <a:pPr marL="133350" indent="-133350">
                <a:buFont typeface="Arial" pitchFamily="34" charset="0"/>
                <a:buChar char="•"/>
                <a:defRPr/>
              </a:pPr>
              <a:r>
                <a:rPr lang="zh-CN" altLang="en-US" sz="1600" dirty="0">
                  <a:solidFill>
                    <a:srgbClr val="F8F8F8"/>
                  </a:solidFill>
                  <a:latin typeface="+mn-ea"/>
                  <a:ea typeface="+mn-ea"/>
                  <a:cs typeface="Arial" charset="0"/>
                </a:rPr>
                <a:t>单击此处添加文本</a:t>
              </a:r>
              <a:endParaRPr lang="en-US" altLang="ko-KR" sz="1600" dirty="0">
                <a:solidFill>
                  <a:srgbClr val="F8F8F8"/>
                </a:solidFill>
                <a:latin typeface="+mn-ea"/>
                <a:ea typeface="+mn-ea"/>
                <a:cs typeface="Arial" charset="0"/>
              </a:endParaRPr>
            </a:p>
            <a:p>
              <a:pPr marL="133350" indent="-133350">
                <a:buFont typeface="Arial" pitchFamily="34" charset="0"/>
                <a:buChar char="•"/>
                <a:defRPr/>
              </a:pPr>
              <a:r>
                <a:rPr lang="zh-CN" altLang="en-US" sz="1600" dirty="0">
                  <a:solidFill>
                    <a:srgbClr val="F8F8F8"/>
                  </a:solidFill>
                  <a:latin typeface="+mn-ea"/>
                  <a:ea typeface="+mn-ea"/>
                  <a:cs typeface="Arial" charset="0"/>
                </a:rPr>
                <a:t>单击此处添加文本</a:t>
              </a:r>
              <a:endParaRPr lang="en-US" altLang="ko-KR" sz="1600" dirty="0">
                <a:solidFill>
                  <a:srgbClr val="F8F8F8"/>
                </a:solidFill>
                <a:latin typeface="+mn-ea"/>
                <a:ea typeface="+mn-ea"/>
                <a:cs typeface="Arial" charset="0"/>
              </a:endParaRPr>
            </a:p>
          </p:txBody>
        </p:sp>
        <p:sp>
          <p:nvSpPr>
            <p:cNvPr id="30" name="Text Box 5"/>
            <p:cNvSpPr txBox="1">
              <a:spLocks noChangeArrowheads="1"/>
            </p:cNvSpPr>
            <p:nvPr/>
          </p:nvSpPr>
          <p:spPr bwMode="auto">
            <a:xfrm>
              <a:off x="6794460" y="2050996"/>
              <a:ext cx="2314044" cy="584775"/>
            </a:xfrm>
            <a:prstGeom prst="rect">
              <a:avLst/>
            </a:prstGeom>
            <a:grpFill/>
            <a:ln w="9525">
              <a:noFill/>
              <a:miter lim="800000"/>
              <a:headEnd/>
              <a:tailEnd/>
            </a:ln>
          </p:spPr>
          <p:txBody>
            <a:bodyPr>
              <a:spAutoFit/>
            </a:bodyPr>
            <a:lstStyle/>
            <a:p>
              <a:pPr marL="133350" indent="-133350">
                <a:defRPr/>
              </a:pPr>
              <a:r>
                <a:rPr lang="zh-CN" altLang="en-US" sz="3200" b="1" dirty="0" smtClean="0">
                  <a:solidFill>
                    <a:srgbClr val="F8F8F8"/>
                  </a:solidFill>
                  <a:latin typeface="+mn-ea"/>
                  <a:ea typeface="+mn-ea"/>
                  <a:cs typeface="Arial" charset="0"/>
                </a:rPr>
                <a:t>主题三</a:t>
              </a:r>
              <a:endParaRPr lang="ko-KR" altLang="ko-KR" sz="3200" b="1" dirty="0">
                <a:solidFill>
                  <a:srgbClr val="F8F8F8"/>
                </a:solidFill>
                <a:latin typeface="+mn-ea"/>
                <a:ea typeface="+mn-ea"/>
                <a:cs typeface="Arial" charset="0"/>
              </a:endParaRPr>
            </a:p>
          </p:txBody>
        </p:sp>
      </p:grpSp>
      <p:sp>
        <p:nvSpPr>
          <p:cNvPr id="41" name="矩形 40"/>
          <p:cNvSpPr/>
          <p:nvPr/>
        </p:nvSpPr>
        <p:spPr>
          <a:xfrm>
            <a:off x="1445839" y="4019041"/>
            <a:ext cx="2756207" cy="2232248"/>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p>
        </p:txBody>
      </p:sp>
      <p:sp>
        <p:nvSpPr>
          <p:cNvPr id="42" name="矩形 41"/>
          <p:cNvSpPr/>
          <p:nvPr/>
        </p:nvSpPr>
        <p:spPr>
          <a:xfrm>
            <a:off x="4346772" y="4019041"/>
            <a:ext cx="2772645" cy="2232248"/>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p>
        </p:txBody>
      </p:sp>
      <p:sp>
        <p:nvSpPr>
          <p:cNvPr id="43" name="矩形 42"/>
          <p:cNvSpPr/>
          <p:nvPr/>
        </p:nvSpPr>
        <p:spPr>
          <a:xfrm>
            <a:off x="7278487" y="4019041"/>
            <a:ext cx="2756794" cy="2232248"/>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p>
        </p:txBody>
      </p:sp>
      <p:sp>
        <p:nvSpPr>
          <p:cNvPr id="44" name="KMA1D1FEAF"/>
          <p:cNvSpPr>
            <a:spLocks noChangeArrowheads="1"/>
          </p:cNvSpPr>
          <p:nvPr/>
        </p:nvSpPr>
        <p:spPr bwMode="ltGray">
          <a:xfrm>
            <a:off x="4356645" y="1858801"/>
            <a:ext cx="3238821" cy="1935163"/>
          </a:xfrm>
          <a:prstGeom prst="rightArrowCallout">
            <a:avLst>
              <a:gd name="adj1" fmla="val 23031"/>
              <a:gd name="adj2" fmla="val 25000"/>
              <a:gd name="adj3" fmla="val 12695"/>
              <a:gd name="adj4" fmla="val 84741"/>
            </a:avLst>
          </a:prstGeom>
          <a:solidFill>
            <a:schemeClr val="bg1"/>
          </a:solidFill>
          <a:ln w="19050">
            <a:noFill/>
            <a:miter lim="800000"/>
            <a:headEnd/>
            <a:tailEnd/>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itchFamily="34" charset="0"/>
              <a:ea typeface="굴림" pitchFamily="50" charset="-127"/>
              <a:cs typeface="Arial" pitchFamily="34" charset="0"/>
            </a:endParaRPr>
          </a:p>
        </p:txBody>
      </p:sp>
      <p:grpSp>
        <p:nvGrpSpPr>
          <p:cNvPr id="45" name="그룹 21"/>
          <p:cNvGrpSpPr/>
          <p:nvPr/>
        </p:nvGrpSpPr>
        <p:grpSpPr>
          <a:xfrm>
            <a:off x="4746935" y="1994295"/>
            <a:ext cx="2568441" cy="1560929"/>
            <a:chOff x="6794460" y="1978988"/>
            <a:chExt cx="2314044" cy="1560929"/>
          </a:xfrm>
          <a:noFill/>
        </p:grpSpPr>
        <p:sp>
          <p:nvSpPr>
            <p:cNvPr id="46" name="Text Box 5"/>
            <p:cNvSpPr txBox="1">
              <a:spLocks noChangeArrowheads="1"/>
            </p:cNvSpPr>
            <p:nvPr/>
          </p:nvSpPr>
          <p:spPr bwMode="auto">
            <a:xfrm>
              <a:off x="6794460" y="2708920"/>
              <a:ext cx="2314044" cy="830997"/>
            </a:xfrm>
            <a:prstGeom prst="rect">
              <a:avLst/>
            </a:prstGeom>
            <a:grpFill/>
            <a:ln w="9525">
              <a:noFill/>
              <a:miter lim="800000"/>
              <a:headEnd/>
              <a:tailEnd/>
            </a:ln>
          </p:spPr>
          <p:txBody>
            <a:bodyPr>
              <a:spAutoFit/>
            </a:bodyPr>
            <a:lstStyle/>
            <a:p>
              <a:pPr marL="133350" indent="-133350">
                <a:buFont typeface="Arial" pitchFamily="34" charset="0"/>
                <a:buChar char="•"/>
                <a:defRPr/>
              </a:pPr>
              <a:r>
                <a:rPr lang="zh-CN" altLang="en-US" sz="1600" dirty="0">
                  <a:solidFill>
                    <a:srgbClr val="F8F8F8"/>
                  </a:solidFill>
                  <a:latin typeface="+mn-ea"/>
                  <a:ea typeface="+mn-ea"/>
                  <a:cs typeface="Arial" charset="0"/>
                </a:rPr>
                <a:t>单击此处添加文本</a:t>
              </a:r>
              <a:endParaRPr lang="en-US" altLang="ko-KR" sz="1600" dirty="0">
                <a:solidFill>
                  <a:srgbClr val="F8F8F8"/>
                </a:solidFill>
                <a:latin typeface="+mn-ea"/>
                <a:ea typeface="+mn-ea"/>
                <a:cs typeface="Arial" charset="0"/>
              </a:endParaRPr>
            </a:p>
            <a:p>
              <a:pPr marL="133350" indent="-133350">
                <a:buFont typeface="Arial" pitchFamily="34" charset="0"/>
                <a:buChar char="•"/>
                <a:defRPr/>
              </a:pPr>
              <a:r>
                <a:rPr lang="zh-CN" altLang="en-US" sz="1600" dirty="0">
                  <a:solidFill>
                    <a:srgbClr val="F8F8F8"/>
                  </a:solidFill>
                  <a:latin typeface="+mn-ea"/>
                  <a:ea typeface="+mn-ea"/>
                  <a:cs typeface="Arial" charset="0"/>
                </a:rPr>
                <a:t>单击此处添加文本</a:t>
              </a:r>
              <a:endParaRPr lang="en-US" altLang="ko-KR" sz="1600" dirty="0">
                <a:solidFill>
                  <a:srgbClr val="F8F8F8"/>
                </a:solidFill>
                <a:latin typeface="+mn-ea"/>
                <a:ea typeface="+mn-ea"/>
                <a:cs typeface="Arial" charset="0"/>
              </a:endParaRPr>
            </a:p>
            <a:p>
              <a:pPr marL="133350" indent="-133350">
                <a:buFont typeface="Arial" pitchFamily="34" charset="0"/>
                <a:buChar char="•"/>
                <a:defRPr/>
              </a:pPr>
              <a:r>
                <a:rPr lang="zh-CN" altLang="en-US" sz="1600" dirty="0">
                  <a:solidFill>
                    <a:srgbClr val="F8F8F8"/>
                  </a:solidFill>
                  <a:latin typeface="+mn-ea"/>
                  <a:ea typeface="+mn-ea"/>
                  <a:cs typeface="Arial" charset="0"/>
                </a:rPr>
                <a:t>单击此处添加文本</a:t>
              </a:r>
              <a:endParaRPr lang="en-US" altLang="ko-KR" sz="1600" dirty="0">
                <a:solidFill>
                  <a:srgbClr val="F8F8F8"/>
                </a:solidFill>
                <a:latin typeface="+mn-ea"/>
                <a:ea typeface="+mn-ea"/>
                <a:cs typeface="Arial" charset="0"/>
              </a:endParaRPr>
            </a:p>
          </p:txBody>
        </p:sp>
        <p:sp>
          <p:nvSpPr>
            <p:cNvPr id="47" name="Text Box 5"/>
            <p:cNvSpPr txBox="1">
              <a:spLocks noChangeArrowheads="1"/>
            </p:cNvSpPr>
            <p:nvPr/>
          </p:nvSpPr>
          <p:spPr bwMode="auto">
            <a:xfrm>
              <a:off x="6794460" y="1978988"/>
              <a:ext cx="2314044" cy="584775"/>
            </a:xfrm>
            <a:prstGeom prst="rect">
              <a:avLst/>
            </a:prstGeom>
            <a:grpFill/>
            <a:ln w="9525">
              <a:noFill/>
              <a:miter lim="800000"/>
              <a:headEnd/>
              <a:tailEnd/>
            </a:ln>
          </p:spPr>
          <p:txBody>
            <a:bodyPr>
              <a:spAutoFit/>
            </a:bodyPr>
            <a:lstStyle/>
            <a:p>
              <a:pPr marL="133350" indent="-133350">
                <a:defRPr/>
              </a:pPr>
              <a:r>
                <a:rPr lang="zh-CN" altLang="en-US" sz="3200" b="1" dirty="0" smtClean="0">
                  <a:solidFill>
                    <a:srgbClr val="F8F8F8"/>
                  </a:solidFill>
                  <a:latin typeface="+mn-ea"/>
                  <a:ea typeface="+mn-ea"/>
                  <a:cs typeface="Arial" charset="0"/>
                </a:rPr>
                <a:t>主题二</a:t>
              </a:r>
              <a:endParaRPr lang="ko-KR" altLang="ko-KR" sz="3200" b="1" dirty="0">
                <a:solidFill>
                  <a:srgbClr val="F8F8F8"/>
                </a:solidFill>
                <a:latin typeface="+mn-ea"/>
                <a:ea typeface="+mn-ea"/>
                <a:cs typeface="Arial" charset="0"/>
              </a:endParaRPr>
            </a:p>
          </p:txBody>
        </p:sp>
      </p:grpSp>
      <p:sp>
        <p:nvSpPr>
          <p:cNvPr id="48" name="KMA1D1FEAF"/>
          <p:cNvSpPr>
            <a:spLocks noChangeArrowheads="1"/>
          </p:cNvSpPr>
          <p:nvPr/>
        </p:nvSpPr>
        <p:spPr bwMode="ltGray">
          <a:xfrm>
            <a:off x="1445840" y="1858801"/>
            <a:ext cx="3238821" cy="1935163"/>
          </a:xfrm>
          <a:prstGeom prst="rightArrowCallout">
            <a:avLst>
              <a:gd name="adj1" fmla="val 23031"/>
              <a:gd name="adj2" fmla="val 25000"/>
              <a:gd name="adj3" fmla="val 12695"/>
              <a:gd name="adj4" fmla="val 84741"/>
            </a:avLst>
          </a:prstGeom>
          <a:solidFill>
            <a:schemeClr val="tx2"/>
          </a:solidFill>
          <a:ln w="19050">
            <a:noFill/>
            <a:miter lim="800000"/>
            <a:headEnd/>
            <a:tailEnd/>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itchFamily="34" charset="0"/>
              <a:ea typeface="굴림" pitchFamily="50" charset="-127"/>
              <a:cs typeface="Arial" pitchFamily="34" charset="0"/>
            </a:endParaRPr>
          </a:p>
        </p:txBody>
      </p:sp>
      <p:grpSp>
        <p:nvGrpSpPr>
          <p:cNvPr id="49" name="그룹 21"/>
          <p:cNvGrpSpPr/>
          <p:nvPr/>
        </p:nvGrpSpPr>
        <p:grpSpPr>
          <a:xfrm>
            <a:off x="1564097" y="2066303"/>
            <a:ext cx="2568441" cy="1488921"/>
            <a:chOff x="6794460" y="2050996"/>
            <a:chExt cx="2314044" cy="1488921"/>
          </a:xfrm>
          <a:solidFill>
            <a:schemeClr val="bg2"/>
          </a:solidFill>
        </p:grpSpPr>
        <p:sp>
          <p:nvSpPr>
            <p:cNvPr id="50" name="Text Box 5"/>
            <p:cNvSpPr txBox="1">
              <a:spLocks noChangeArrowheads="1"/>
            </p:cNvSpPr>
            <p:nvPr/>
          </p:nvSpPr>
          <p:spPr bwMode="auto">
            <a:xfrm>
              <a:off x="6794460" y="2708920"/>
              <a:ext cx="2314044" cy="830997"/>
            </a:xfrm>
            <a:prstGeom prst="rect">
              <a:avLst/>
            </a:prstGeom>
            <a:noFill/>
            <a:ln w="9525">
              <a:noFill/>
              <a:miter lim="800000"/>
              <a:headEnd/>
              <a:tailEnd/>
            </a:ln>
          </p:spPr>
          <p:txBody>
            <a:bodyPr>
              <a:spAutoFit/>
            </a:bodyPr>
            <a:lstStyle/>
            <a:p>
              <a:pPr marL="133350" indent="-133350">
                <a:buFont typeface="Arial" pitchFamily="34" charset="0"/>
                <a:buChar char="•"/>
                <a:defRPr/>
              </a:pPr>
              <a:r>
                <a:rPr lang="zh-CN" altLang="en-US" sz="1600" dirty="0">
                  <a:solidFill>
                    <a:srgbClr val="F8F8F8"/>
                  </a:solidFill>
                  <a:latin typeface="+mn-ea"/>
                  <a:ea typeface="+mn-ea"/>
                  <a:cs typeface="Arial" charset="0"/>
                </a:rPr>
                <a:t>单击此处添加文本</a:t>
              </a:r>
              <a:endParaRPr lang="en-US" altLang="ko-KR" sz="1600" dirty="0">
                <a:solidFill>
                  <a:srgbClr val="F8F8F8"/>
                </a:solidFill>
                <a:latin typeface="+mn-ea"/>
                <a:ea typeface="+mn-ea"/>
                <a:cs typeface="Arial" charset="0"/>
              </a:endParaRPr>
            </a:p>
            <a:p>
              <a:pPr marL="133350" indent="-133350">
                <a:buFont typeface="Arial" pitchFamily="34" charset="0"/>
                <a:buChar char="•"/>
                <a:defRPr/>
              </a:pPr>
              <a:r>
                <a:rPr lang="zh-CN" altLang="en-US" sz="1600" dirty="0">
                  <a:solidFill>
                    <a:srgbClr val="F8F8F8"/>
                  </a:solidFill>
                  <a:latin typeface="+mn-ea"/>
                  <a:ea typeface="+mn-ea"/>
                  <a:cs typeface="Arial" charset="0"/>
                </a:rPr>
                <a:t>单击此处添加文本</a:t>
              </a:r>
              <a:endParaRPr lang="en-US" altLang="ko-KR" sz="1600" dirty="0">
                <a:solidFill>
                  <a:srgbClr val="F8F8F8"/>
                </a:solidFill>
                <a:latin typeface="+mn-ea"/>
                <a:ea typeface="+mn-ea"/>
                <a:cs typeface="Arial" charset="0"/>
              </a:endParaRPr>
            </a:p>
            <a:p>
              <a:pPr marL="133350" indent="-133350">
                <a:buFont typeface="Arial" pitchFamily="34" charset="0"/>
                <a:buChar char="•"/>
                <a:defRPr/>
              </a:pPr>
              <a:r>
                <a:rPr lang="zh-CN" altLang="en-US" sz="1600" dirty="0">
                  <a:solidFill>
                    <a:srgbClr val="F8F8F8"/>
                  </a:solidFill>
                  <a:latin typeface="+mn-ea"/>
                  <a:ea typeface="+mn-ea"/>
                  <a:cs typeface="Arial" charset="0"/>
                </a:rPr>
                <a:t>单击此处添加</a:t>
              </a:r>
              <a:r>
                <a:rPr lang="zh-CN" altLang="en-US" sz="1600" dirty="0" smtClean="0">
                  <a:solidFill>
                    <a:srgbClr val="F8F8F8"/>
                  </a:solidFill>
                  <a:latin typeface="+mn-ea"/>
                  <a:ea typeface="+mn-ea"/>
                  <a:cs typeface="Arial" charset="0"/>
                </a:rPr>
                <a:t>文本</a:t>
              </a:r>
              <a:endParaRPr lang="en-US" altLang="ko-KR" sz="1600" dirty="0">
                <a:solidFill>
                  <a:srgbClr val="F8F8F8"/>
                </a:solidFill>
                <a:latin typeface="+mn-ea"/>
                <a:ea typeface="+mn-ea"/>
                <a:cs typeface="Arial" charset="0"/>
              </a:endParaRPr>
            </a:p>
          </p:txBody>
        </p:sp>
        <p:sp>
          <p:nvSpPr>
            <p:cNvPr id="51" name="Text Box 5"/>
            <p:cNvSpPr txBox="1">
              <a:spLocks noChangeArrowheads="1"/>
            </p:cNvSpPr>
            <p:nvPr/>
          </p:nvSpPr>
          <p:spPr bwMode="auto">
            <a:xfrm>
              <a:off x="6794460" y="2050996"/>
              <a:ext cx="2314044" cy="584775"/>
            </a:xfrm>
            <a:prstGeom prst="rect">
              <a:avLst/>
            </a:prstGeom>
            <a:noFill/>
            <a:ln w="9525">
              <a:noFill/>
              <a:miter lim="800000"/>
              <a:headEnd/>
              <a:tailEnd/>
            </a:ln>
          </p:spPr>
          <p:txBody>
            <a:bodyPr>
              <a:spAutoFit/>
            </a:bodyPr>
            <a:lstStyle/>
            <a:p>
              <a:pPr marL="133350" indent="-133350">
                <a:defRPr/>
              </a:pPr>
              <a:r>
                <a:rPr lang="zh-CN" altLang="en-US" sz="3200" b="1" dirty="0" smtClean="0">
                  <a:solidFill>
                    <a:srgbClr val="F8F8F8"/>
                  </a:solidFill>
                  <a:latin typeface="+mn-ea"/>
                  <a:ea typeface="+mn-ea"/>
                  <a:cs typeface="Arial" charset="0"/>
                </a:rPr>
                <a:t>主题一</a:t>
              </a:r>
              <a:endParaRPr lang="ko-KR" altLang="ko-KR" sz="3200" b="1" dirty="0">
                <a:solidFill>
                  <a:srgbClr val="F8F8F8"/>
                </a:solidFill>
                <a:latin typeface="+mn-ea"/>
                <a:ea typeface="+mn-ea"/>
                <a:cs typeface="Arial" charset="0"/>
              </a:endParaRPr>
            </a:p>
          </p:txBody>
        </p:sp>
      </p:grpSp>
      <p:sp>
        <p:nvSpPr>
          <p:cNvPr id="21" name="TextBox 20"/>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4.1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4"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897407016"/>
      </p:ext>
    </p:extLst>
  </p:cSld>
  <p:clrMapOvr>
    <a:masterClrMapping/>
  </p:clrMapOvr>
  <mc:AlternateContent xmlns:mc="http://schemas.openxmlformats.org/markup-compatibility/2006" xmlns:p14="http://schemas.microsoft.com/office/powerpoint/2010/main">
    <mc:Choice Requires="p14">
      <p:transition spd="slow" p14:dur="800" advTm="4727">
        <p14:conveyor dir="l"/>
      </p:transition>
    </mc:Choice>
    <mc:Fallback xmlns="">
      <p:transition spd="slow" advTm="472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33333">
                                          <p:cBhvr additive="base">
                                            <p:cTn id="7" dur="300" fill="hold"/>
                                            <p:tgtEl>
                                              <p:spTgt spid="24"/>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4"/>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calcmode="lin" valueType="num">
                                          <p:cBhvr>
                                            <p:cTn id="11" dur="4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1"/>
                                            </p:tgtEl>
                                            <p:attrNameLst>
                                              <p:attrName>ppt_y</p:attrName>
                                            </p:attrNameLst>
                                          </p:cBhvr>
                                          <p:tavLst>
                                            <p:tav tm="0">
                                              <p:val>
                                                <p:strVal val="#ppt_y"/>
                                              </p:val>
                                            </p:tav>
                                            <p:tav tm="100000">
                                              <p:val>
                                                <p:strVal val="#ppt_y"/>
                                              </p:val>
                                            </p:tav>
                                          </p:tavLst>
                                        </p:anim>
                                        <p:anim calcmode="lin" valueType="num">
                                          <p:cBhvr>
                                            <p:cTn id="13" dur="4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1"/>
                                            </p:tgtEl>
                                          </p:cBhvr>
                                        </p:animEffect>
                                      </p:childTnLst>
                                    </p:cTn>
                                  </p:par>
                                </p:childTnLst>
                              </p:cTn>
                            </p:par>
                            <p:par>
                              <p:cTn id="16" fill="hold">
                                <p:stCondLst>
                                  <p:cond delay="760"/>
                                </p:stCondLst>
                                <p:childTnLst>
                                  <p:par>
                                    <p:cTn id="17" presetID="2" presetClass="entr" presetSubtype="8"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0-#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0-#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childTnLst>
                              </p:cTn>
                            </p:par>
                            <p:par>
                              <p:cTn id="25" fill="hold">
                                <p:stCondLst>
                                  <p:cond delay="126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500"/>
                                            <p:tgtEl>
                                              <p:spTgt spid="41"/>
                                            </p:tgtEl>
                                          </p:cBhvr>
                                        </p:animEffect>
                                      </p:childTnLst>
                                    </p:cTn>
                                  </p:par>
                                </p:childTnLst>
                              </p:cTn>
                            </p:par>
                            <p:par>
                              <p:cTn id="29" fill="hold">
                                <p:stCondLst>
                                  <p:cond delay="1760"/>
                                </p:stCondLst>
                                <p:childTnLst>
                                  <p:par>
                                    <p:cTn id="30" presetID="2" presetClass="entr" presetSubtype="8"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0-#ppt_w/2"/>
                                              </p:val>
                                            </p:tav>
                                            <p:tav tm="100000">
                                              <p:val>
                                                <p:strVal val="#ppt_x"/>
                                              </p:val>
                                            </p:tav>
                                          </p:tavLst>
                                        </p:anim>
                                        <p:anim calcmode="lin" valueType="num">
                                          <p:cBhvr additive="base">
                                            <p:cTn id="33" dur="500" fill="hold"/>
                                            <p:tgtEl>
                                              <p:spTgt spid="4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0-#ppt_w/2"/>
                                              </p:val>
                                            </p:tav>
                                            <p:tav tm="100000">
                                              <p:val>
                                                <p:strVal val="#ppt_x"/>
                                              </p:val>
                                            </p:tav>
                                          </p:tavLst>
                                        </p:anim>
                                        <p:anim calcmode="lin" valueType="num">
                                          <p:cBhvr additive="base">
                                            <p:cTn id="37" dur="500" fill="hold"/>
                                            <p:tgtEl>
                                              <p:spTgt spid="45"/>
                                            </p:tgtEl>
                                            <p:attrNameLst>
                                              <p:attrName>ppt_y</p:attrName>
                                            </p:attrNameLst>
                                          </p:cBhvr>
                                          <p:tavLst>
                                            <p:tav tm="0">
                                              <p:val>
                                                <p:strVal val="#ppt_y"/>
                                              </p:val>
                                            </p:tav>
                                            <p:tav tm="100000">
                                              <p:val>
                                                <p:strVal val="#ppt_y"/>
                                              </p:val>
                                            </p:tav>
                                          </p:tavLst>
                                        </p:anim>
                                      </p:childTnLst>
                                    </p:cTn>
                                  </p:par>
                                </p:childTnLst>
                              </p:cTn>
                            </p:par>
                            <p:par>
                              <p:cTn id="38" fill="hold">
                                <p:stCondLst>
                                  <p:cond delay="2260"/>
                                </p:stCondLst>
                                <p:childTnLst>
                                  <p:par>
                                    <p:cTn id="39" presetID="22" presetClass="entr" presetSubtype="1"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up)">
                                          <p:cBhvr>
                                            <p:cTn id="41" dur="500"/>
                                            <p:tgtEl>
                                              <p:spTgt spid="42"/>
                                            </p:tgtEl>
                                          </p:cBhvr>
                                        </p:animEffect>
                                      </p:childTnLst>
                                    </p:cTn>
                                  </p:par>
                                </p:childTnLst>
                              </p:cTn>
                            </p:par>
                            <p:par>
                              <p:cTn id="42" fill="hold">
                                <p:stCondLst>
                                  <p:cond delay="2760"/>
                                </p:stCondLst>
                                <p:childTnLst>
                                  <p:par>
                                    <p:cTn id="43" presetID="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0-#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0-#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326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1" grpId="0" animBg="1"/>
          <p:bldP spid="42" grpId="0" animBg="1"/>
          <p:bldP spid="43" grpId="0" animBg="1"/>
          <p:bldP spid="44" grpId="0" animBg="1"/>
          <p:bldP spid="48" grpId="0" animBg="1"/>
          <p:bldP spid="21"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 fill="hold"/>
                                            <p:tgtEl>
                                              <p:spTgt spid="24"/>
                                            </p:tgtEl>
                                            <p:attrNameLst>
                                              <p:attrName>ppt_x</p:attrName>
                                            </p:attrNameLst>
                                          </p:cBhvr>
                                          <p:tavLst>
                                            <p:tav tm="0">
                                              <p:val>
                                                <p:strVal val="0-#ppt_w/2"/>
                                              </p:val>
                                            </p:tav>
                                            <p:tav tm="100000">
                                              <p:val>
                                                <p:strVal val="#ppt_x"/>
                                              </p:val>
                                            </p:tav>
                                          </p:tavLst>
                                        </p:anim>
                                        <p:anim calcmode="lin" valueType="num">
                                          <p:cBhvr additive="base">
                                            <p:cTn id="8" dur="300" fill="hold"/>
                                            <p:tgtEl>
                                              <p:spTgt spid="24"/>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calcmode="lin" valueType="num">
                                          <p:cBhvr>
                                            <p:cTn id="11" dur="4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1"/>
                                            </p:tgtEl>
                                            <p:attrNameLst>
                                              <p:attrName>ppt_y</p:attrName>
                                            </p:attrNameLst>
                                          </p:cBhvr>
                                          <p:tavLst>
                                            <p:tav tm="0">
                                              <p:val>
                                                <p:strVal val="#ppt_y"/>
                                              </p:val>
                                            </p:tav>
                                            <p:tav tm="100000">
                                              <p:val>
                                                <p:strVal val="#ppt_y"/>
                                              </p:val>
                                            </p:tav>
                                          </p:tavLst>
                                        </p:anim>
                                        <p:anim calcmode="lin" valueType="num">
                                          <p:cBhvr>
                                            <p:cTn id="13" dur="4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1"/>
                                            </p:tgtEl>
                                          </p:cBhvr>
                                        </p:animEffect>
                                      </p:childTnLst>
                                    </p:cTn>
                                  </p:par>
                                </p:childTnLst>
                              </p:cTn>
                            </p:par>
                            <p:par>
                              <p:cTn id="16" fill="hold">
                                <p:stCondLst>
                                  <p:cond delay="760"/>
                                </p:stCondLst>
                                <p:childTnLst>
                                  <p:par>
                                    <p:cTn id="17" presetID="2" presetClass="entr" presetSubtype="8"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0-#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0-#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childTnLst>
                              </p:cTn>
                            </p:par>
                            <p:par>
                              <p:cTn id="25" fill="hold">
                                <p:stCondLst>
                                  <p:cond delay="126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500"/>
                                            <p:tgtEl>
                                              <p:spTgt spid="41"/>
                                            </p:tgtEl>
                                          </p:cBhvr>
                                        </p:animEffect>
                                      </p:childTnLst>
                                    </p:cTn>
                                  </p:par>
                                </p:childTnLst>
                              </p:cTn>
                            </p:par>
                            <p:par>
                              <p:cTn id="29" fill="hold">
                                <p:stCondLst>
                                  <p:cond delay="1760"/>
                                </p:stCondLst>
                                <p:childTnLst>
                                  <p:par>
                                    <p:cTn id="30" presetID="2" presetClass="entr" presetSubtype="8"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0-#ppt_w/2"/>
                                              </p:val>
                                            </p:tav>
                                            <p:tav tm="100000">
                                              <p:val>
                                                <p:strVal val="#ppt_x"/>
                                              </p:val>
                                            </p:tav>
                                          </p:tavLst>
                                        </p:anim>
                                        <p:anim calcmode="lin" valueType="num">
                                          <p:cBhvr additive="base">
                                            <p:cTn id="33" dur="500" fill="hold"/>
                                            <p:tgtEl>
                                              <p:spTgt spid="4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0-#ppt_w/2"/>
                                              </p:val>
                                            </p:tav>
                                            <p:tav tm="100000">
                                              <p:val>
                                                <p:strVal val="#ppt_x"/>
                                              </p:val>
                                            </p:tav>
                                          </p:tavLst>
                                        </p:anim>
                                        <p:anim calcmode="lin" valueType="num">
                                          <p:cBhvr additive="base">
                                            <p:cTn id="37" dur="500" fill="hold"/>
                                            <p:tgtEl>
                                              <p:spTgt spid="45"/>
                                            </p:tgtEl>
                                            <p:attrNameLst>
                                              <p:attrName>ppt_y</p:attrName>
                                            </p:attrNameLst>
                                          </p:cBhvr>
                                          <p:tavLst>
                                            <p:tav tm="0">
                                              <p:val>
                                                <p:strVal val="#ppt_y"/>
                                              </p:val>
                                            </p:tav>
                                            <p:tav tm="100000">
                                              <p:val>
                                                <p:strVal val="#ppt_y"/>
                                              </p:val>
                                            </p:tav>
                                          </p:tavLst>
                                        </p:anim>
                                      </p:childTnLst>
                                    </p:cTn>
                                  </p:par>
                                </p:childTnLst>
                              </p:cTn>
                            </p:par>
                            <p:par>
                              <p:cTn id="38" fill="hold">
                                <p:stCondLst>
                                  <p:cond delay="2260"/>
                                </p:stCondLst>
                                <p:childTnLst>
                                  <p:par>
                                    <p:cTn id="39" presetID="22" presetClass="entr" presetSubtype="1"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up)">
                                          <p:cBhvr>
                                            <p:cTn id="41" dur="500"/>
                                            <p:tgtEl>
                                              <p:spTgt spid="42"/>
                                            </p:tgtEl>
                                          </p:cBhvr>
                                        </p:animEffect>
                                      </p:childTnLst>
                                    </p:cTn>
                                  </p:par>
                                </p:childTnLst>
                              </p:cTn>
                            </p:par>
                            <p:par>
                              <p:cTn id="42" fill="hold">
                                <p:stCondLst>
                                  <p:cond delay="2760"/>
                                </p:stCondLst>
                                <p:childTnLst>
                                  <p:par>
                                    <p:cTn id="43" presetID="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0-#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0-#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326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1" grpId="0" animBg="1"/>
          <p:bldP spid="42" grpId="0" animBg="1"/>
          <p:bldP spid="43" grpId="0" animBg="1"/>
          <p:bldP spid="44" grpId="0" animBg="1"/>
          <p:bldP spid="48" grpId="0" animBg="1"/>
          <p:bldP spid="21" grpId="0"/>
          <p:bldP spid="24"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6"/>
          <p:cNvSpPr>
            <a:spLocks/>
          </p:cNvSpPr>
          <p:nvPr/>
        </p:nvSpPr>
        <p:spPr bwMode="auto">
          <a:xfrm>
            <a:off x="1096626" y="3101179"/>
            <a:ext cx="9972375" cy="1593851"/>
          </a:xfrm>
          <a:custGeom>
            <a:avLst/>
            <a:gdLst/>
            <a:ahLst/>
            <a:cxnLst/>
            <a:rect l="l" t="t" r="r" b="b"/>
            <a:pathLst>
              <a:path w="9972375" h="1593851">
                <a:moveTo>
                  <a:pt x="3857177" y="0"/>
                </a:moveTo>
                <a:cubicBezTo>
                  <a:pt x="4297065" y="0"/>
                  <a:pt x="4653286" y="356937"/>
                  <a:pt x="4653286" y="796926"/>
                </a:cubicBezTo>
                <a:lnTo>
                  <a:pt x="4653286" y="803900"/>
                </a:lnTo>
                <a:lnTo>
                  <a:pt x="5523554" y="803900"/>
                </a:lnTo>
                <a:lnTo>
                  <a:pt x="5523554" y="930698"/>
                </a:lnTo>
                <a:cubicBezTo>
                  <a:pt x="5585671" y="1236281"/>
                  <a:pt x="5855689" y="1467053"/>
                  <a:pt x="6180217" y="1467053"/>
                </a:cubicBezTo>
                <a:cubicBezTo>
                  <a:pt x="6504111" y="1467053"/>
                  <a:pt x="6774129" y="1236281"/>
                  <a:pt x="6836246" y="930698"/>
                </a:cubicBezTo>
                <a:lnTo>
                  <a:pt x="6836246" y="803900"/>
                </a:lnTo>
                <a:lnTo>
                  <a:pt x="7735037" y="803900"/>
                </a:lnTo>
                <a:lnTo>
                  <a:pt x="7735037" y="796926"/>
                </a:lnTo>
                <a:cubicBezTo>
                  <a:pt x="7735037" y="356937"/>
                  <a:pt x="8091891" y="0"/>
                  <a:pt x="8531779" y="0"/>
                </a:cubicBezTo>
                <a:cubicBezTo>
                  <a:pt x="8971667" y="0"/>
                  <a:pt x="9328522" y="356937"/>
                  <a:pt x="9328522" y="796926"/>
                </a:cubicBezTo>
                <a:lnTo>
                  <a:pt x="9328522" y="803900"/>
                </a:lnTo>
                <a:lnTo>
                  <a:pt x="9972375" y="803900"/>
                </a:lnTo>
                <a:lnTo>
                  <a:pt x="9972375" y="930698"/>
                </a:lnTo>
                <a:lnTo>
                  <a:pt x="9201753" y="930698"/>
                </a:lnTo>
                <a:lnTo>
                  <a:pt x="9201753" y="803900"/>
                </a:lnTo>
                <a:lnTo>
                  <a:pt x="9201753" y="796926"/>
                </a:lnTo>
                <a:cubicBezTo>
                  <a:pt x="9201753" y="426675"/>
                  <a:pt x="8901944" y="126798"/>
                  <a:pt x="8531779" y="126798"/>
                </a:cubicBezTo>
                <a:cubicBezTo>
                  <a:pt x="8162248" y="126798"/>
                  <a:pt x="7861806" y="426675"/>
                  <a:pt x="7861806" y="796926"/>
                </a:cubicBezTo>
                <a:lnTo>
                  <a:pt x="7861806" y="803900"/>
                </a:lnTo>
                <a:lnTo>
                  <a:pt x="7861806" y="930698"/>
                </a:lnTo>
                <a:lnTo>
                  <a:pt x="6965550" y="930698"/>
                </a:lnTo>
                <a:cubicBezTo>
                  <a:pt x="6901532" y="1306654"/>
                  <a:pt x="6574468" y="1593851"/>
                  <a:pt x="6180217" y="1593851"/>
                </a:cubicBezTo>
                <a:cubicBezTo>
                  <a:pt x="5785332" y="1593851"/>
                  <a:pt x="5458268" y="1306654"/>
                  <a:pt x="5394884" y="930698"/>
                </a:cubicBezTo>
                <a:lnTo>
                  <a:pt x="4526517" y="930698"/>
                </a:lnTo>
                <a:lnTo>
                  <a:pt x="4526517" y="800096"/>
                </a:lnTo>
                <a:lnTo>
                  <a:pt x="4526517" y="796926"/>
                </a:lnTo>
                <a:cubicBezTo>
                  <a:pt x="4526517" y="426675"/>
                  <a:pt x="4226709" y="126798"/>
                  <a:pt x="3857177" y="126798"/>
                </a:cubicBezTo>
                <a:cubicBezTo>
                  <a:pt x="3487012" y="126798"/>
                  <a:pt x="3187204" y="426675"/>
                  <a:pt x="3187204" y="796926"/>
                </a:cubicBezTo>
                <a:lnTo>
                  <a:pt x="3187204" y="800730"/>
                </a:lnTo>
                <a:lnTo>
                  <a:pt x="3187204" y="930698"/>
                </a:lnTo>
                <a:lnTo>
                  <a:pt x="2271299" y="930698"/>
                </a:lnTo>
                <a:cubicBezTo>
                  <a:pt x="2207280" y="1306654"/>
                  <a:pt x="1880217" y="1593851"/>
                  <a:pt x="1485966" y="1593851"/>
                </a:cubicBezTo>
                <a:cubicBezTo>
                  <a:pt x="1091080" y="1593851"/>
                  <a:pt x="764017" y="1306654"/>
                  <a:pt x="700632" y="930698"/>
                </a:cubicBezTo>
                <a:lnTo>
                  <a:pt x="0" y="930698"/>
                </a:lnTo>
                <a:lnTo>
                  <a:pt x="0" y="803900"/>
                </a:lnTo>
                <a:lnTo>
                  <a:pt x="829303" y="803900"/>
                </a:lnTo>
                <a:lnTo>
                  <a:pt x="829303" y="930698"/>
                </a:lnTo>
                <a:cubicBezTo>
                  <a:pt x="891419" y="1236281"/>
                  <a:pt x="1161437" y="1467053"/>
                  <a:pt x="1485966" y="1467053"/>
                </a:cubicBezTo>
                <a:cubicBezTo>
                  <a:pt x="1809860" y="1467053"/>
                  <a:pt x="2079878" y="1236281"/>
                  <a:pt x="2141994" y="930698"/>
                </a:cubicBezTo>
                <a:lnTo>
                  <a:pt x="2141994" y="803900"/>
                </a:lnTo>
                <a:lnTo>
                  <a:pt x="3060435" y="803900"/>
                </a:lnTo>
                <a:lnTo>
                  <a:pt x="3060435" y="796926"/>
                </a:lnTo>
                <a:cubicBezTo>
                  <a:pt x="3060435" y="356937"/>
                  <a:pt x="3417289" y="0"/>
                  <a:pt x="3857177" y="0"/>
                </a:cubicBezTo>
                <a:close/>
              </a:path>
            </a:pathLst>
          </a:custGeom>
          <a:solidFill>
            <a:schemeClr val="accent2"/>
          </a:soli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30" name="Group 6"/>
          <p:cNvGrpSpPr>
            <a:grpSpLocks/>
          </p:cNvGrpSpPr>
          <p:nvPr/>
        </p:nvGrpSpPr>
        <p:grpSpPr bwMode="auto">
          <a:xfrm>
            <a:off x="1115676" y="4742657"/>
            <a:ext cx="3010236" cy="1134615"/>
            <a:chOff x="0" y="0"/>
            <a:chExt cx="1856582" cy="881252"/>
          </a:xfrm>
        </p:grpSpPr>
        <p:sp>
          <p:nvSpPr>
            <p:cNvPr id="31" name="Line 58"/>
            <p:cNvSpPr>
              <a:spLocks noChangeShapeType="1"/>
            </p:cNvSpPr>
            <p:nvPr/>
          </p:nvSpPr>
          <p:spPr bwMode="auto">
            <a:xfrm>
              <a:off x="913706" y="0"/>
              <a:ext cx="1" cy="334963"/>
            </a:xfrm>
            <a:prstGeom prst="line">
              <a:avLst/>
            </a:prstGeom>
            <a:noFill/>
            <a:ln w="19050" cap="flat" cmpd="sng">
              <a:solidFill>
                <a:srgbClr val="9B827D"/>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accent2"/>
                </a:solidFill>
                <a:latin typeface="宋体" pitchFamily="2" charset="-122"/>
                <a:sym typeface="宋体" pitchFamily="2" charset="-122"/>
              </a:endParaRPr>
            </a:p>
          </p:txBody>
        </p:sp>
        <p:sp>
          <p:nvSpPr>
            <p:cNvPr id="32" name="Line 59"/>
            <p:cNvSpPr>
              <a:spLocks noChangeShapeType="1"/>
            </p:cNvSpPr>
            <p:nvPr/>
          </p:nvSpPr>
          <p:spPr bwMode="auto">
            <a:xfrm flipH="1">
              <a:off x="158056" y="344488"/>
              <a:ext cx="1495425" cy="1"/>
            </a:xfrm>
            <a:prstGeom prst="line">
              <a:avLst/>
            </a:prstGeom>
            <a:noFill/>
            <a:ln w="19050" cap="flat" cmpd="sng">
              <a:solidFill>
                <a:srgbClr val="9B827D"/>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accent2"/>
                </a:solidFill>
                <a:latin typeface="宋体" pitchFamily="2" charset="-122"/>
                <a:sym typeface="宋体" pitchFamily="2" charset="-122"/>
              </a:endParaRPr>
            </a:p>
          </p:txBody>
        </p:sp>
        <p:sp>
          <p:nvSpPr>
            <p:cNvPr id="33" name="Text Box 60"/>
            <p:cNvSpPr>
              <a:spLocks noChangeArrowheads="1"/>
            </p:cNvSpPr>
            <p:nvPr/>
          </p:nvSpPr>
          <p:spPr bwMode="auto">
            <a:xfrm>
              <a:off x="0" y="327111"/>
              <a:ext cx="1856582" cy="554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lnSpc>
                  <a:spcPct val="130000"/>
                </a:lnSpc>
                <a:buClr>
                  <a:schemeClr val="hlink"/>
                </a:buClr>
              </a:pPr>
              <a:r>
                <a:rPr lang="en-US" sz="1600" dirty="0">
                  <a:solidFill>
                    <a:schemeClr val="accent2"/>
                  </a:solidFill>
                  <a:latin typeface="+mn-ea"/>
                  <a:ea typeface="+mn-ea"/>
                  <a:sym typeface="宋体" pitchFamily="2" charset="-122"/>
                </a:rPr>
                <a:t> </a:t>
              </a:r>
              <a:r>
                <a:rPr lang="zh-CN" altLang="en-US" sz="1600" dirty="0">
                  <a:solidFill>
                    <a:schemeClr val="accent2"/>
                  </a:solidFill>
                  <a:latin typeface="+mn-ea"/>
                  <a:ea typeface="+mn-ea"/>
                  <a:sym typeface="宋体" pitchFamily="2" charset="-122"/>
                </a:rPr>
                <a:t>单击此处添加文本</a:t>
              </a:r>
              <a:endParaRPr lang="en-US" sz="1600" dirty="0">
                <a:solidFill>
                  <a:schemeClr val="accent2"/>
                </a:solidFill>
                <a:latin typeface="+mn-ea"/>
                <a:ea typeface="+mn-ea"/>
                <a:sym typeface="宋体" pitchFamily="2" charset="-122"/>
              </a:endParaRPr>
            </a:p>
            <a:p>
              <a:pPr algn="ctr" eaLnBrk="0" hangingPunct="0">
                <a:lnSpc>
                  <a:spcPct val="130000"/>
                </a:lnSpc>
                <a:buClr>
                  <a:schemeClr val="hlink"/>
                </a:buClr>
              </a:pPr>
              <a:r>
                <a:rPr lang="en-US" sz="1600" dirty="0">
                  <a:solidFill>
                    <a:schemeClr val="accent2"/>
                  </a:solidFill>
                  <a:latin typeface="+mn-ea"/>
                  <a:ea typeface="+mn-ea"/>
                  <a:sym typeface="宋体" pitchFamily="2" charset="-122"/>
                </a:rPr>
                <a:t> </a:t>
              </a:r>
              <a:r>
                <a:rPr lang="zh-CN" altLang="en-US" sz="1600" dirty="0">
                  <a:solidFill>
                    <a:schemeClr val="accent2"/>
                  </a:solidFill>
                  <a:latin typeface="+mn-ea"/>
                  <a:ea typeface="+mn-ea"/>
                  <a:sym typeface="宋体" pitchFamily="2" charset="-122"/>
                </a:rPr>
                <a:t>单击此处添加文本</a:t>
              </a:r>
              <a:endParaRPr lang="en-US" sz="1600" dirty="0">
                <a:solidFill>
                  <a:schemeClr val="accent2"/>
                </a:solidFill>
                <a:latin typeface="+mn-ea"/>
                <a:ea typeface="+mn-ea"/>
                <a:sym typeface="宋体" pitchFamily="2" charset="-122"/>
              </a:endParaRPr>
            </a:p>
          </p:txBody>
        </p:sp>
      </p:grpSp>
      <p:grpSp>
        <p:nvGrpSpPr>
          <p:cNvPr id="34" name="组合 33"/>
          <p:cNvGrpSpPr/>
          <p:nvPr/>
        </p:nvGrpSpPr>
        <p:grpSpPr>
          <a:xfrm>
            <a:off x="3476434" y="1944633"/>
            <a:ext cx="2952326" cy="1098602"/>
            <a:chOff x="3470090" y="1675258"/>
            <a:chExt cx="2952326" cy="1098602"/>
          </a:xfrm>
        </p:grpSpPr>
        <p:sp>
          <p:nvSpPr>
            <p:cNvPr id="35" name="Line 68"/>
            <p:cNvSpPr>
              <a:spLocks noChangeShapeType="1"/>
            </p:cNvSpPr>
            <p:nvPr/>
          </p:nvSpPr>
          <p:spPr bwMode="auto">
            <a:xfrm>
              <a:off x="4910658" y="2451956"/>
              <a:ext cx="0" cy="321904"/>
            </a:xfrm>
            <a:prstGeom prst="line">
              <a:avLst/>
            </a:prstGeom>
            <a:noFill/>
            <a:ln w="19050" cap="flat" cmpd="sng">
              <a:solidFill>
                <a:srgbClr val="9B827D"/>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accent2"/>
                </a:solidFill>
                <a:latin typeface="宋体" pitchFamily="2" charset="-122"/>
                <a:sym typeface="宋体" pitchFamily="2" charset="-122"/>
              </a:endParaRPr>
            </a:p>
          </p:txBody>
        </p:sp>
        <p:sp>
          <p:nvSpPr>
            <p:cNvPr id="36" name="Line 69"/>
            <p:cNvSpPr>
              <a:spLocks noChangeShapeType="1"/>
            </p:cNvSpPr>
            <p:nvPr/>
          </p:nvSpPr>
          <p:spPr bwMode="auto">
            <a:xfrm flipH="1">
              <a:off x="3470090" y="2441093"/>
              <a:ext cx="2872531" cy="1"/>
            </a:xfrm>
            <a:prstGeom prst="line">
              <a:avLst/>
            </a:prstGeom>
            <a:noFill/>
            <a:ln w="19050" cap="flat" cmpd="sng">
              <a:solidFill>
                <a:srgbClr val="9B827D"/>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accent2"/>
                </a:solidFill>
                <a:latin typeface="宋体" pitchFamily="2" charset="-122"/>
                <a:sym typeface="宋体" pitchFamily="2" charset="-122"/>
              </a:endParaRPr>
            </a:p>
          </p:txBody>
        </p:sp>
        <p:sp>
          <p:nvSpPr>
            <p:cNvPr id="38" name="Text Box 70"/>
            <p:cNvSpPr>
              <a:spLocks noChangeArrowheads="1"/>
            </p:cNvSpPr>
            <p:nvPr/>
          </p:nvSpPr>
          <p:spPr bwMode="auto">
            <a:xfrm>
              <a:off x="3470090" y="1675258"/>
              <a:ext cx="2952326" cy="713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lnSpc>
                  <a:spcPct val="130000"/>
                </a:lnSpc>
                <a:buClr>
                  <a:schemeClr val="accent2"/>
                </a:buClr>
              </a:pPr>
              <a:endParaRPr lang="en-US" sz="1600" dirty="0">
                <a:solidFill>
                  <a:schemeClr val="accent2"/>
                </a:solidFill>
                <a:latin typeface="+mn-ea"/>
                <a:ea typeface="+mn-ea"/>
                <a:sym typeface="宋体" pitchFamily="2" charset="-122"/>
              </a:endParaRPr>
            </a:p>
            <a:p>
              <a:pPr algn="ctr" eaLnBrk="0" hangingPunct="0">
                <a:lnSpc>
                  <a:spcPct val="130000"/>
                </a:lnSpc>
                <a:buClr>
                  <a:schemeClr val="accent2"/>
                </a:buClr>
              </a:pPr>
              <a:r>
                <a:rPr lang="zh-CN" altLang="en-US" sz="1600" dirty="0">
                  <a:solidFill>
                    <a:schemeClr val="accent2"/>
                  </a:solidFill>
                  <a:latin typeface="+mn-ea"/>
                  <a:ea typeface="+mn-ea"/>
                  <a:sym typeface="宋体" pitchFamily="2" charset="-122"/>
                </a:rPr>
                <a:t>单击此处添加文本</a:t>
              </a:r>
              <a:endParaRPr lang="en-US" sz="1600" dirty="0">
                <a:solidFill>
                  <a:schemeClr val="accent2"/>
                </a:solidFill>
                <a:latin typeface="+mn-ea"/>
                <a:ea typeface="+mn-ea"/>
                <a:sym typeface="宋体" pitchFamily="2" charset="-122"/>
              </a:endParaRPr>
            </a:p>
          </p:txBody>
        </p:sp>
      </p:grpSp>
      <p:sp>
        <p:nvSpPr>
          <p:cNvPr id="39" name="椭圆 38"/>
          <p:cNvSpPr>
            <a:spLocks noChangeArrowheads="1"/>
          </p:cNvSpPr>
          <p:nvPr/>
        </p:nvSpPr>
        <p:spPr bwMode="auto">
          <a:xfrm>
            <a:off x="1876975" y="3159066"/>
            <a:ext cx="1388473" cy="1385877"/>
          </a:xfrm>
          <a:prstGeom prst="ellipse">
            <a:avLst/>
          </a:prstGeom>
          <a:solidFill>
            <a:schemeClr val="bg1"/>
          </a:solidFill>
          <a:ln w="25400" cap="flat" cmpd="sng">
            <a:solidFill>
              <a:srgbClr val="FFFFEB"/>
            </a:solidFill>
            <a:bevel/>
            <a:headEnd/>
            <a:tailEnd/>
          </a:ln>
          <a:effectLst/>
          <a:extLst/>
        </p:spPr>
        <p:txBody>
          <a:bodyPr lIns="72574" tIns="36287" rIns="72574" bIns="36287" anchor="ct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r>
              <a:rPr lang="zh-CN" altLang="en-US" sz="1800" b="1" dirty="0">
                <a:solidFill>
                  <a:srgbClr val="FFFFFF"/>
                </a:solidFill>
                <a:latin typeface="+mn-ea"/>
                <a:ea typeface="+mn-ea"/>
                <a:sym typeface="宋体" pitchFamily="2" charset="-122"/>
              </a:rPr>
              <a:t>文本</a:t>
            </a:r>
            <a:endParaRPr lang="zh-CN" altLang="en-US" sz="1800" dirty="0">
              <a:latin typeface="+mn-ea"/>
              <a:ea typeface="+mn-ea"/>
            </a:endParaRPr>
          </a:p>
        </p:txBody>
      </p:sp>
      <p:sp>
        <p:nvSpPr>
          <p:cNvPr id="40" name="椭圆 39"/>
          <p:cNvSpPr>
            <a:spLocks noChangeArrowheads="1"/>
          </p:cNvSpPr>
          <p:nvPr/>
        </p:nvSpPr>
        <p:spPr bwMode="auto">
          <a:xfrm>
            <a:off x="4258361" y="3233114"/>
            <a:ext cx="1388473" cy="1385877"/>
          </a:xfrm>
          <a:prstGeom prst="ellipse">
            <a:avLst/>
          </a:prstGeom>
          <a:solidFill>
            <a:schemeClr val="tx1"/>
          </a:solidFill>
          <a:ln w="25400" cap="flat" cmpd="sng">
            <a:solidFill>
              <a:srgbClr val="FFFFEB"/>
            </a:solidFill>
            <a:bevel/>
            <a:headEnd/>
            <a:tailEnd/>
          </a:ln>
          <a:effectLst/>
          <a:extLst/>
        </p:spPr>
        <p:txBody>
          <a:bodyPr lIns="72574" tIns="36287" rIns="72574" bIns="36287" anchor="ct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r>
              <a:rPr lang="zh-CN" altLang="en-US" sz="1800" b="1" dirty="0">
                <a:solidFill>
                  <a:srgbClr val="FFFFFF"/>
                </a:solidFill>
                <a:latin typeface="+mn-ea"/>
                <a:ea typeface="+mn-ea"/>
                <a:sym typeface="宋体" pitchFamily="2" charset="-122"/>
              </a:rPr>
              <a:t>文本</a:t>
            </a:r>
            <a:endParaRPr lang="zh-CN" altLang="en-US" sz="1800" dirty="0">
              <a:latin typeface="+mn-ea"/>
              <a:ea typeface="+mn-ea"/>
            </a:endParaRPr>
          </a:p>
        </p:txBody>
      </p:sp>
      <p:sp>
        <p:nvSpPr>
          <p:cNvPr id="41" name="椭圆 40"/>
          <p:cNvSpPr>
            <a:spLocks noChangeArrowheads="1"/>
          </p:cNvSpPr>
          <p:nvPr/>
        </p:nvSpPr>
        <p:spPr bwMode="auto">
          <a:xfrm>
            <a:off x="6580606" y="3173332"/>
            <a:ext cx="1388473" cy="1385877"/>
          </a:xfrm>
          <a:prstGeom prst="ellipse">
            <a:avLst/>
          </a:prstGeom>
          <a:solidFill>
            <a:schemeClr val="tx2"/>
          </a:solidFill>
          <a:ln w="25400" cap="flat" cmpd="sng">
            <a:solidFill>
              <a:srgbClr val="FFFFEB"/>
            </a:solidFill>
            <a:bevel/>
            <a:headEnd/>
            <a:tailEnd/>
          </a:ln>
          <a:effectLst/>
          <a:extLst/>
        </p:spPr>
        <p:txBody>
          <a:bodyPr lIns="72574" tIns="36287" rIns="72574" bIns="36287" anchor="ct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r>
              <a:rPr lang="zh-CN" altLang="en-US" sz="1800" b="1" dirty="0">
                <a:solidFill>
                  <a:srgbClr val="FFFFFF"/>
                </a:solidFill>
                <a:latin typeface="+mn-ea"/>
                <a:ea typeface="+mn-ea"/>
                <a:sym typeface="宋体" pitchFamily="2" charset="-122"/>
              </a:rPr>
              <a:t>文本</a:t>
            </a:r>
            <a:endParaRPr lang="zh-CN" altLang="en-US" sz="1800" dirty="0">
              <a:latin typeface="+mn-ea"/>
              <a:ea typeface="+mn-ea"/>
            </a:endParaRPr>
          </a:p>
        </p:txBody>
      </p:sp>
      <p:sp>
        <p:nvSpPr>
          <p:cNvPr id="42" name="椭圆 41"/>
          <p:cNvSpPr>
            <a:spLocks noChangeArrowheads="1"/>
          </p:cNvSpPr>
          <p:nvPr/>
        </p:nvSpPr>
        <p:spPr bwMode="auto">
          <a:xfrm>
            <a:off x="8952127" y="3205819"/>
            <a:ext cx="1388473" cy="1385877"/>
          </a:xfrm>
          <a:prstGeom prst="ellipse">
            <a:avLst/>
          </a:prstGeom>
          <a:solidFill>
            <a:schemeClr val="bg2"/>
          </a:solidFill>
          <a:ln w="25400" cap="flat" cmpd="sng">
            <a:solidFill>
              <a:srgbClr val="FFFFEB"/>
            </a:solidFill>
            <a:bevel/>
            <a:headEnd/>
            <a:tailEnd/>
          </a:ln>
          <a:effectLst/>
          <a:extLst/>
        </p:spPr>
        <p:txBody>
          <a:bodyPr lIns="72574" tIns="36287" rIns="72574" bIns="36287" anchor="ct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r>
              <a:rPr lang="zh-CN" altLang="en-US" sz="1800" b="1" dirty="0">
                <a:solidFill>
                  <a:srgbClr val="FFFFFF"/>
                </a:solidFill>
                <a:latin typeface="+mn-ea"/>
                <a:ea typeface="+mn-ea"/>
                <a:sym typeface="宋体" pitchFamily="2" charset="-122"/>
              </a:rPr>
              <a:t>文本</a:t>
            </a:r>
            <a:endParaRPr lang="zh-CN" altLang="en-US" sz="1800" dirty="0">
              <a:latin typeface="+mn-ea"/>
              <a:ea typeface="+mn-ea"/>
            </a:endParaRPr>
          </a:p>
        </p:txBody>
      </p:sp>
      <p:grpSp>
        <p:nvGrpSpPr>
          <p:cNvPr id="43" name="Group 6"/>
          <p:cNvGrpSpPr>
            <a:grpSpLocks/>
          </p:cNvGrpSpPr>
          <p:nvPr/>
        </p:nvGrpSpPr>
        <p:grpSpPr bwMode="auto">
          <a:xfrm>
            <a:off x="5801504" y="4742657"/>
            <a:ext cx="3010236" cy="1134615"/>
            <a:chOff x="0" y="0"/>
            <a:chExt cx="1856582" cy="881252"/>
          </a:xfrm>
        </p:grpSpPr>
        <p:sp>
          <p:nvSpPr>
            <p:cNvPr id="44" name="Line 58"/>
            <p:cNvSpPr>
              <a:spLocks noChangeShapeType="1"/>
            </p:cNvSpPr>
            <p:nvPr/>
          </p:nvSpPr>
          <p:spPr bwMode="auto">
            <a:xfrm>
              <a:off x="913706" y="0"/>
              <a:ext cx="1" cy="334963"/>
            </a:xfrm>
            <a:prstGeom prst="line">
              <a:avLst/>
            </a:prstGeom>
            <a:noFill/>
            <a:ln w="19050" cap="flat" cmpd="sng">
              <a:solidFill>
                <a:srgbClr val="9B827D"/>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accent2"/>
                </a:solidFill>
                <a:latin typeface="宋体" pitchFamily="2" charset="-122"/>
                <a:sym typeface="宋体" pitchFamily="2" charset="-122"/>
              </a:endParaRPr>
            </a:p>
          </p:txBody>
        </p:sp>
        <p:sp>
          <p:nvSpPr>
            <p:cNvPr id="45" name="Line 59"/>
            <p:cNvSpPr>
              <a:spLocks noChangeShapeType="1"/>
            </p:cNvSpPr>
            <p:nvPr/>
          </p:nvSpPr>
          <p:spPr bwMode="auto">
            <a:xfrm flipH="1">
              <a:off x="158056" y="344488"/>
              <a:ext cx="1495425" cy="1"/>
            </a:xfrm>
            <a:prstGeom prst="line">
              <a:avLst/>
            </a:prstGeom>
            <a:noFill/>
            <a:ln w="19050" cap="flat" cmpd="sng">
              <a:solidFill>
                <a:srgbClr val="9B827D"/>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accent2"/>
                </a:solidFill>
                <a:latin typeface="宋体" pitchFamily="2" charset="-122"/>
                <a:sym typeface="宋体" pitchFamily="2" charset="-122"/>
              </a:endParaRPr>
            </a:p>
          </p:txBody>
        </p:sp>
        <p:sp>
          <p:nvSpPr>
            <p:cNvPr id="46" name="Text Box 60"/>
            <p:cNvSpPr>
              <a:spLocks noChangeArrowheads="1"/>
            </p:cNvSpPr>
            <p:nvPr/>
          </p:nvSpPr>
          <p:spPr bwMode="auto">
            <a:xfrm>
              <a:off x="0" y="327111"/>
              <a:ext cx="1856582" cy="554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lnSpc>
                  <a:spcPct val="130000"/>
                </a:lnSpc>
                <a:buClr>
                  <a:schemeClr val="hlink"/>
                </a:buClr>
              </a:pPr>
              <a:r>
                <a:rPr lang="en-US" sz="1600" dirty="0">
                  <a:solidFill>
                    <a:schemeClr val="accent2"/>
                  </a:solidFill>
                  <a:latin typeface="+mn-ea"/>
                  <a:ea typeface="+mn-ea"/>
                  <a:sym typeface="宋体" pitchFamily="2" charset="-122"/>
                </a:rPr>
                <a:t> </a:t>
              </a:r>
              <a:r>
                <a:rPr lang="zh-CN" altLang="en-US" sz="1600" dirty="0">
                  <a:solidFill>
                    <a:schemeClr val="accent2"/>
                  </a:solidFill>
                  <a:latin typeface="+mn-ea"/>
                  <a:ea typeface="+mn-ea"/>
                  <a:sym typeface="宋体" pitchFamily="2" charset="-122"/>
                </a:rPr>
                <a:t>单击此处添加文本</a:t>
              </a:r>
              <a:endParaRPr lang="en-US" sz="1600" dirty="0">
                <a:solidFill>
                  <a:schemeClr val="accent2"/>
                </a:solidFill>
                <a:latin typeface="+mn-ea"/>
                <a:ea typeface="+mn-ea"/>
                <a:sym typeface="宋体" pitchFamily="2" charset="-122"/>
              </a:endParaRPr>
            </a:p>
            <a:p>
              <a:pPr algn="ctr" eaLnBrk="0" hangingPunct="0">
                <a:lnSpc>
                  <a:spcPct val="130000"/>
                </a:lnSpc>
                <a:buClr>
                  <a:schemeClr val="hlink"/>
                </a:buClr>
              </a:pPr>
              <a:r>
                <a:rPr lang="en-US" sz="1600" dirty="0">
                  <a:solidFill>
                    <a:schemeClr val="accent2"/>
                  </a:solidFill>
                  <a:latin typeface="+mn-ea"/>
                  <a:ea typeface="+mn-ea"/>
                  <a:sym typeface="宋体" pitchFamily="2" charset="-122"/>
                </a:rPr>
                <a:t> </a:t>
              </a:r>
              <a:r>
                <a:rPr lang="zh-CN" altLang="en-US" sz="1600" dirty="0">
                  <a:solidFill>
                    <a:schemeClr val="accent2"/>
                  </a:solidFill>
                  <a:latin typeface="+mn-ea"/>
                  <a:ea typeface="+mn-ea"/>
                  <a:sym typeface="宋体" pitchFamily="2" charset="-122"/>
                </a:rPr>
                <a:t>单击此处添加文本</a:t>
              </a:r>
              <a:endParaRPr lang="en-US" sz="1600" dirty="0">
                <a:solidFill>
                  <a:schemeClr val="accent2"/>
                </a:solidFill>
                <a:latin typeface="+mn-ea"/>
                <a:ea typeface="+mn-ea"/>
                <a:sym typeface="宋体" pitchFamily="2" charset="-122"/>
              </a:endParaRPr>
            </a:p>
          </p:txBody>
        </p:sp>
      </p:grpSp>
      <p:grpSp>
        <p:nvGrpSpPr>
          <p:cNvPr id="47" name="组合 46"/>
          <p:cNvGrpSpPr/>
          <p:nvPr/>
        </p:nvGrpSpPr>
        <p:grpSpPr>
          <a:xfrm>
            <a:off x="8196469" y="2021003"/>
            <a:ext cx="2952326" cy="1098602"/>
            <a:chOff x="3470090" y="1675258"/>
            <a:chExt cx="2952326" cy="1098602"/>
          </a:xfrm>
        </p:grpSpPr>
        <p:sp>
          <p:nvSpPr>
            <p:cNvPr id="48" name="Line 68"/>
            <p:cNvSpPr>
              <a:spLocks noChangeShapeType="1"/>
            </p:cNvSpPr>
            <p:nvPr/>
          </p:nvSpPr>
          <p:spPr bwMode="auto">
            <a:xfrm>
              <a:off x="4910658" y="2451956"/>
              <a:ext cx="0" cy="321904"/>
            </a:xfrm>
            <a:prstGeom prst="line">
              <a:avLst/>
            </a:prstGeom>
            <a:noFill/>
            <a:ln w="19050" cap="flat" cmpd="sng">
              <a:solidFill>
                <a:srgbClr val="9B827D"/>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accent2"/>
                </a:solidFill>
                <a:latin typeface="宋体" pitchFamily="2" charset="-122"/>
                <a:sym typeface="宋体" pitchFamily="2" charset="-122"/>
              </a:endParaRPr>
            </a:p>
          </p:txBody>
        </p:sp>
        <p:sp>
          <p:nvSpPr>
            <p:cNvPr id="49" name="Line 69"/>
            <p:cNvSpPr>
              <a:spLocks noChangeShapeType="1"/>
            </p:cNvSpPr>
            <p:nvPr/>
          </p:nvSpPr>
          <p:spPr bwMode="auto">
            <a:xfrm flipH="1">
              <a:off x="3470090" y="2441093"/>
              <a:ext cx="2872531" cy="1"/>
            </a:xfrm>
            <a:prstGeom prst="line">
              <a:avLst/>
            </a:prstGeom>
            <a:noFill/>
            <a:ln w="19050" cap="flat" cmpd="sng">
              <a:solidFill>
                <a:srgbClr val="9B827D"/>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endParaRPr lang="zh-CN" altLang="zh-CN" sz="1400">
                <a:solidFill>
                  <a:schemeClr val="accent2"/>
                </a:solidFill>
                <a:latin typeface="宋体" pitchFamily="2" charset="-122"/>
                <a:sym typeface="宋体" pitchFamily="2" charset="-122"/>
              </a:endParaRPr>
            </a:p>
          </p:txBody>
        </p:sp>
        <p:sp>
          <p:nvSpPr>
            <p:cNvPr id="50" name="Text Box 70"/>
            <p:cNvSpPr>
              <a:spLocks noChangeArrowheads="1"/>
            </p:cNvSpPr>
            <p:nvPr/>
          </p:nvSpPr>
          <p:spPr bwMode="auto">
            <a:xfrm>
              <a:off x="3470090" y="1675258"/>
              <a:ext cx="2952326" cy="713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algn="ctr" eaLnBrk="0" hangingPunct="0">
                <a:lnSpc>
                  <a:spcPct val="130000"/>
                </a:lnSpc>
                <a:buClr>
                  <a:schemeClr val="accent2"/>
                </a:buClr>
              </a:pPr>
              <a:r>
                <a:rPr lang="zh-CN" altLang="en-US" sz="1600" dirty="0">
                  <a:solidFill>
                    <a:schemeClr val="accent2"/>
                  </a:solidFill>
                  <a:latin typeface="+mn-ea"/>
                  <a:ea typeface="+mn-ea"/>
                  <a:sym typeface="宋体" pitchFamily="2" charset="-122"/>
                </a:rPr>
                <a:t>单击此处添加文本</a:t>
              </a:r>
              <a:endParaRPr lang="en-US" sz="1600" dirty="0">
                <a:solidFill>
                  <a:schemeClr val="accent2"/>
                </a:solidFill>
                <a:latin typeface="+mn-ea"/>
                <a:ea typeface="+mn-ea"/>
                <a:sym typeface="宋体" pitchFamily="2" charset="-122"/>
              </a:endParaRPr>
            </a:p>
            <a:p>
              <a:pPr algn="ctr" eaLnBrk="0" hangingPunct="0">
                <a:lnSpc>
                  <a:spcPct val="130000"/>
                </a:lnSpc>
                <a:buClr>
                  <a:schemeClr val="accent2"/>
                </a:buClr>
              </a:pPr>
              <a:r>
                <a:rPr lang="zh-CN" altLang="en-US" sz="1600" dirty="0">
                  <a:solidFill>
                    <a:schemeClr val="accent2"/>
                  </a:solidFill>
                  <a:latin typeface="+mn-ea"/>
                  <a:ea typeface="+mn-ea"/>
                  <a:sym typeface="宋体" pitchFamily="2" charset="-122"/>
                </a:rPr>
                <a:t>单击此处添加文本</a:t>
              </a:r>
              <a:endParaRPr lang="en-US" sz="1600" dirty="0">
                <a:solidFill>
                  <a:schemeClr val="accent2"/>
                </a:solidFill>
                <a:latin typeface="+mn-ea"/>
                <a:ea typeface="+mn-ea"/>
                <a:sym typeface="宋体" pitchFamily="2" charset="-122"/>
              </a:endParaRPr>
            </a:p>
          </p:txBody>
        </p:sp>
      </p:grpSp>
      <p:sp>
        <p:nvSpPr>
          <p:cNvPr id="26" name="TextBox 25"/>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4.1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51"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961" y="1010454"/>
            <a:ext cx="6949936" cy="1268485"/>
          </a:xfrm>
          <a:prstGeom prst="rect">
            <a:avLst/>
          </a:prstGeom>
        </p:spPr>
      </p:pic>
    </p:spTree>
    <p:extLst>
      <p:ext uri="{BB962C8B-B14F-4D97-AF65-F5344CB8AC3E}">
        <p14:creationId xmlns:p14="http://schemas.microsoft.com/office/powerpoint/2010/main" val="1180081341"/>
      </p:ext>
    </p:extLst>
  </p:cSld>
  <p:clrMapOvr>
    <a:masterClrMapping/>
  </p:clrMapOvr>
  <mc:AlternateContent xmlns:mc="http://schemas.openxmlformats.org/markup-compatibility/2006" xmlns:p14="http://schemas.microsoft.com/office/powerpoint/2010/main">
    <mc:Choice Requires="p14">
      <p:transition spd="slow" p14:dur="800" advTm="6798">
        <p14:conveyor dir="l"/>
      </p:transition>
    </mc:Choice>
    <mc:Fallback xmlns="">
      <p:transition spd="slow" advTm="6798">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14:bounceEnd="33333">
                                          <p:cBhvr additive="base">
                                            <p:cTn id="7" dur="300" fill="hold"/>
                                            <p:tgtEl>
                                              <p:spTgt spid="51"/>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5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p:cTn id="11" dur="4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6"/>
                                            </p:tgtEl>
                                            <p:attrNameLst>
                                              <p:attrName>ppt_y</p:attrName>
                                            </p:attrNameLst>
                                          </p:cBhvr>
                                          <p:tavLst>
                                            <p:tav tm="0">
                                              <p:val>
                                                <p:strVal val="#ppt_y"/>
                                              </p:val>
                                            </p:tav>
                                            <p:tav tm="100000">
                                              <p:val>
                                                <p:strVal val="#ppt_y"/>
                                              </p:val>
                                            </p:tav>
                                          </p:tavLst>
                                        </p:anim>
                                        <p:anim calcmode="lin" valueType="num">
                                          <p:cBhvr>
                                            <p:cTn id="13" dur="4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6"/>
                                            </p:tgtEl>
                                          </p:cBhvr>
                                        </p:animEffect>
                                      </p:childTnLst>
                                    </p:cTn>
                                  </p:par>
                                </p:childTnLst>
                              </p:cTn>
                            </p:par>
                            <p:par>
                              <p:cTn id="16" fill="hold">
                                <p:stCondLst>
                                  <p:cond delay="76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1000"/>
                                            <p:tgtEl>
                                              <p:spTgt spid="29"/>
                                            </p:tgtEl>
                                          </p:cBhvr>
                                        </p:animEffect>
                                      </p:childTnLst>
                                    </p:cTn>
                                  </p:par>
                                </p:childTnLst>
                              </p:cTn>
                            </p:par>
                            <p:par>
                              <p:cTn id="20" fill="hold">
                                <p:stCondLst>
                                  <p:cond delay="1760"/>
                                </p:stCondLst>
                                <p:childTnLst>
                                  <p:par>
                                    <p:cTn id="21" presetID="21" presetClass="entr" presetSubtype="1"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heel(1)">
                                          <p:cBhvr>
                                            <p:cTn id="23" dur="500"/>
                                            <p:tgtEl>
                                              <p:spTgt spid="39"/>
                                            </p:tgtEl>
                                          </p:cBhvr>
                                        </p:animEffect>
                                      </p:childTnLst>
                                    </p:cTn>
                                  </p:par>
                                </p:childTnLst>
                              </p:cTn>
                            </p:par>
                            <p:par>
                              <p:cTn id="24" fill="hold">
                                <p:stCondLst>
                                  <p:cond delay="2260"/>
                                </p:stCondLst>
                                <p:childTnLst>
                                  <p:par>
                                    <p:cTn id="25" presetID="22" presetClass="entr" presetSubtype="1"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2760"/>
                                </p:stCondLst>
                                <p:childTnLst>
                                  <p:par>
                                    <p:cTn id="29" presetID="21"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1)">
                                          <p:cBhvr>
                                            <p:cTn id="31" dur="500"/>
                                            <p:tgtEl>
                                              <p:spTgt spid="40"/>
                                            </p:tgtEl>
                                          </p:cBhvr>
                                        </p:animEffect>
                                      </p:childTnLst>
                                    </p:cTn>
                                  </p:par>
                                </p:childTnLst>
                              </p:cTn>
                            </p:par>
                            <p:par>
                              <p:cTn id="32" fill="hold">
                                <p:stCondLst>
                                  <p:cond delay="3260"/>
                                </p:stCondLst>
                                <p:childTnLst>
                                  <p:par>
                                    <p:cTn id="33" presetID="22" presetClass="entr" presetSubtype="4"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3760"/>
                                </p:stCondLst>
                                <p:childTnLst>
                                  <p:par>
                                    <p:cTn id="37" presetID="21"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heel(1)">
                                          <p:cBhvr>
                                            <p:cTn id="39" dur="500"/>
                                            <p:tgtEl>
                                              <p:spTgt spid="41"/>
                                            </p:tgtEl>
                                          </p:cBhvr>
                                        </p:animEffect>
                                      </p:childTnLst>
                                    </p:cTn>
                                  </p:par>
                                </p:childTnLst>
                              </p:cTn>
                            </p:par>
                            <p:par>
                              <p:cTn id="40" fill="hold">
                                <p:stCondLst>
                                  <p:cond delay="4260"/>
                                </p:stCondLst>
                                <p:childTnLst>
                                  <p:par>
                                    <p:cTn id="41" presetID="22" presetClass="entr" presetSubtype="1"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up)">
                                          <p:cBhvr>
                                            <p:cTn id="43" dur="500"/>
                                            <p:tgtEl>
                                              <p:spTgt spid="43"/>
                                            </p:tgtEl>
                                          </p:cBhvr>
                                        </p:animEffect>
                                      </p:childTnLst>
                                    </p:cTn>
                                  </p:par>
                                </p:childTnLst>
                              </p:cTn>
                            </p:par>
                            <p:par>
                              <p:cTn id="44" fill="hold">
                                <p:stCondLst>
                                  <p:cond delay="4760"/>
                                </p:stCondLst>
                                <p:childTnLst>
                                  <p:par>
                                    <p:cTn id="45" presetID="21" presetClass="entr" presetSubtype="1"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heel(1)">
                                          <p:cBhvr>
                                            <p:cTn id="47" dur="500"/>
                                            <p:tgtEl>
                                              <p:spTgt spid="42"/>
                                            </p:tgtEl>
                                          </p:cBhvr>
                                        </p:animEffect>
                                      </p:childTnLst>
                                    </p:cTn>
                                  </p:par>
                                </p:childTnLst>
                              </p:cTn>
                            </p:par>
                            <p:par>
                              <p:cTn id="48" fill="hold">
                                <p:stCondLst>
                                  <p:cond delay="5260"/>
                                </p:stCondLst>
                                <p:childTnLst>
                                  <p:par>
                                    <p:cTn id="49" presetID="22" presetClass="entr" presetSubtype="4"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9" grpId="0" animBg="1"/>
          <p:bldP spid="40" grpId="0" animBg="1"/>
          <p:bldP spid="41" grpId="0" animBg="1"/>
          <p:bldP spid="42" grpId="0" animBg="1"/>
          <p:bldP spid="26" grpId="0"/>
          <p:bldP spid="5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300" fill="hold"/>
                                            <p:tgtEl>
                                              <p:spTgt spid="51"/>
                                            </p:tgtEl>
                                            <p:attrNameLst>
                                              <p:attrName>ppt_x</p:attrName>
                                            </p:attrNameLst>
                                          </p:cBhvr>
                                          <p:tavLst>
                                            <p:tav tm="0">
                                              <p:val>
                                                <p:strVal val="0-#ppt_w/2"/>
                                              </p:val>
                                            </p:tav>
                                            <p:tav tm="100000">
                                              <p:val>
                                                <p:strVal val="#ppt_x"/>
                                              </p:val>
                                            </p:tav>
                                          </p:tavLst>
                                        </p:anim>
                                        <p:anim calcmode="lin" valueType="num">
                                          <p:cBhvr additive="base">
                                            <p:cTn id="8" dur="300" fill="hold"/>
                                            <p:tgtEl>
                                              <p:spTgt spid="5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p:cTn id="11" dur="4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6"/>
                                            </p:tgtEl>
                                            <p:attrNameLst>
                                              <p:attrName>ppt_y</p:attrName>
                                            </p:attrNameLst>
                                          </p:cBhvr>
                                          <p:tavLst>
                                            <p:tav tm="0">
                                              <p:val>
                                                <p:strVal val="#ppt_y"/>
                                              </p:val>
                                            </p:tav>
                                            <p:tav tm="100000">
                                              <p:val>
                                                <p:strVal val="#ppt_y"/>
                                              </p:val>
                                            </p:tav>
                                          </p:tavLst>
                                        </p:anim>
                                        <p:anim calcmode="lin" valueType="num">
                                          <p:cBhvr>
                                            <p:cTn id="13" dur="4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6"/>
                                            </p:tgtEl>
                                          </p:cBhvr>
                                        </p:animEffect>
                                      </p:childTnLst>
                                    </p:cTn>
                                  </p:par>
                                </p:childTnLst>
                              </p:cTn>
                            </p:par>
                            <p:par>
                              <p:cTn id="16" fill="hold">
                                <p:stCondLst>
                                  <p:cond delay="76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1000"/>
                                            <p:tgtEl>
                                              <p:spTgt spid="29"/>
                                            </p:tgtEl>
                                          </p:cBhvr>
                                        </p:animEffect>
                                      </p:childTnLst>
                                    </p:cTn>
                                  </p:par>
                                </p:childTnLst>
                              </p:cTn>
                            </p:par>
                            <p:par>
                              <p:cTn id="20" fill="hold">
                                <p:stCondLst>
                                  <p:cond delay="1760"/>
                                </p:stCondLst>
                                <p:childTnLst>
                                  <p:par>
                                    <p:cTn id="21" presetID="21" presetClass="entr" presetSubtype="1"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heel(1)">
                                          <p:cBhvr>
                                            <p:cTn id="23" dur="500"/>
                                            <p:tgtEl>
                                              <p:spTgt spid="39"/>
                                            </p:tgtEl>
                                          </p:cBhvr>
                                        </p:animEffect>
                                      </p:childTnLst>
                                    </p:cTn>
                                  </p:par>
                                </p:childTnLst>
                              </p:cTn>
                            </p:par>
                            <p:par>
                              <p:cTn id="24" fill="hold">
                                <p:stCondLst>
                                  <p:cond delay="2260"/>
                                </p:stCondLst>
                                <p:childTnLst>
                                  <p:par>
                                    <p:cTn id="25" presetID="22" presetClass="entr" presetSubtype="1"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2760"/>
                                </p:stCondLst>
                                <p:childTnLst>
                                  <p:par>
                                    <p:cTn id="29" presetID="21"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1)">
                                          <p:cBhvr>
                                            <p:cTn id="31" dur="500"/>
                                            <p:tgtEl>
                                              <p:spTgt spid="40"/>
                                            </p:tgtEl>
                                          </p:cBhvr>
                                        </p:animEffect>
                                      </p:childTnLst>
                                    </p:cTn>
                                  </p:par>
                                </p:childTnLst>
                              </p:cTn>
                            </p:par>
                            <p:par>
                              <p:cTn id="32" fill="hold">
                                <p:stCondLst>
                                  <p:cond delay="3260"/>
                                </p:stCondLst>
                                <p:childTnLst>
                                  <p:par>
                                    <p:cTn id="33" presetID="22" presetClass="entr" presetSubtype="4"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3760"/>
                                </p:stCondLst>
                                <p:childTnLst>
                                  <p:par>
                                    <p:cTn id="37" presetID="21"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heel(1)">
                                          <p:cBhvr>
                                            <p:cTn id="39" dur="500"/>
                                            <p:tgtEl>
                                              <p:spTgt spid="41"/>
                                            </p:tgtEl>
                                          </p:cBhvr>
                                        </p:animEffect>
                                      </p:childTnLst>
                                    </p:cTn>
                                  </p:par>
                                </p:childTnLst>
                              </p:cTn>
                            </p:par>
                            <p:par>
                              <p:cTn id="40" fill="hold">
                                <p:stCondLst>
                                  <p:cond delay="4260"/>
                                </p:stCondLst>
                                <p:childTnLst>
                                  <p:par>
                                    <p:cTn id="41" presetID="22" presetClass="entr" presetSubtype="1"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up)">
                                          <p:cBhvr>
                                            <p:cTn id="43" dur="500"/>
                                            <p:tgtEl>
                                              <p:spTgt spid="43"/>
                                            </p:tgtEl>
                                          </p:cBhvr>
                                        </p:animEffect>
                                      </p:childTnLst>
                                    </p:cTn>
                                  </p:par>
                                </p:childTnLst>
                              </p:cTn>
                            </p:par>
                            <p:par>
                              <p:cTn id="44" fill="hold">
                                <p:stCondLst>
                                  <p:cond delay="4760"/>
                                </p:stCondLst>
                                <p:childTnLst>
                                  <p:par>
                                    <p:cTn id="45" presetID="21" presetClass="entr" presetSubtype="1"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heel(1)">
                                          <p:cBhvr>
                                            <p:cTn id="47" dur="500"/>
                                            <p:tgtEl>
                                              <p:spTgt spid="42"/>
                                            </p:tgtEl>
                                          </p:cBhvr>
                                        </p:animEffect>
                                      </p:childTnLst>
                                    </p:cTn>
                                  </p:par>
                                </p:childTnLst>
                              </p:cTn>
                            </p:par>
                            <p:par>
                              <p:cTn id="48" fill="hold">
                                <p:stCondLst>
                                  <p:cond delay="5260"/>
                                </p:stCondLst>
                                <p:childTnLst>
                                  <p:par>
                                    <p:cTn id="49" presetID="22" presetClass="entr" presetSubtype="4"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9" grpId="0" animBg="1"/>
          <p:bldP spid="40" grpId="0" animBg="1"/>
          <p:bldP spid="41" grpId="0" animBg="1"/>
          <p:bldP spid="42" grpId="0" animBg="1"/>
          <p:bldP spid="26" grpId="0"/>
          <p:bldP spid="51"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8"/>
          <p:cNvGrpSpPr>
            <a:grpSpLocks/>
          </p:cNvGrpSpPr>
          <p:nvPr/>
        </p:nvGrpSpPr>
        <p:grpSpPr bwMode="auto">
          <a:xfrm>
            <a:off x="2681057" y="1486124"/>
            <a:ext cx="2374900" cy="1622425"/>
            <a:chOff x="0" y="0"/>
            <a:chExt cx="9801" cy="6692"/>
          </a:xfrm>
          <a:solidFill>
            <a:schemeClr val="bg1"/>
          </a:solidFill>
        </p:grpSpPr>
        <p:sp>
          <p:nvSpPr>
            <p:cNvPr id="14"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5"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6"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17" name="Group 12"/>
          <p:cNvGrpSpPr>
            <a:grpSpLocks/>
          </p:cNvGrpSpPr>
          <p:nvPr/>
        </p:nvGrpSpPr>
        <p:grpSpPr bwMode="auto">
          <a:xfrm>
            <a:off x="6735532" y="1486124"/>
            <a:ext cx="2374900" cy="1622425"/>
            <a:chOff x="0" y="0"/>
            <a:chExt cx="9801" cy="6692"/>
          </a:xfrm>
          <a:solidFill>
            <a:schemeClr val="tx2"/>
          </a:solidFill>
        </p:grpSpPr>
        <p:sp>
          <p:nvSpPr>
            <p:cNvPr id="18"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2000" b="1">
                <a:solidFill>
                  <a:srgbClr val="F8F8F8"/>
                </a:solidFill>
                <a:ea typeface="微软雅黑" pitchFamily="34" charset="-122"/>
              </a:endParaRPr>
            </a:p>
          </p:txBody>
        </p:sp>
        <p:sp>
          <p:nvSpPr>
            <p:cNvPr id="19"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2000" b="1">
                <a:solidFill>
                  <a:srgbClr val="F8F8F8"/>
                </a:solidFill>
                <a:ea typeface="微软雅黑" pitchFamily="34" charset="-122"/>
              </a:endParaRPr>
            </a:p>
          </p:txBody>
        </p:sp>
        <p:sp>
          <p:nvSpPr>
            <p:cNvPr id="20"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2000" b="1">
                <a:solidFill>
                  <a:srgbClr val="F8F8F8"/>
                </a:solidFill>
                <a:ea typeface="微软雅黑" pitchFamily="34" charset="-122"/>
              </a:endParaRPr>
            </a:p>
          </p:txBody>
        </p:sp>
      </p:grpSp>
      <p:sp>
        <p:nvSpPr>
          <p:cNvPr id="21" name="Text Box 16"/>
          <p:cNvSpPr txBox="1">
            <a:spLocks noChangeArrowheads="1"/>
          </p:cNvSpPr>
          <p:nvPr/>
        </p:nvSpPr>
        <p:spPr bwMode="auto">
          <a:xfrm>
            <a:off x="2682645" y="3333974"/>
            <a:ext cx="2373312" cy="369332"/>
          </a:xfrm>
          <a:prstGeom prst="rect">
            <a:avLst/>
          </a:prstGeom>
          <a:solidFill>
            <a:schemeClr val="bg1"/>
          </a:solidFill>
          <a:ln w="3175" cap="flat" cmpd="sng">
            <a:noFill/>
            <a:bevel/>
            <a:headEnd/>
            <a:tailEnd/>
          </a:ln>
        </p:spPr>
        <p:txBody>
          <a:bodyPr anchor="ctr"/>
          <a:lstStyle>
            <a:defPPr>
              <a:defRPr lang="zh-CN"/>
            </a:defPPr>
          </a:lstStyle>
          <a:p>
            <a:pPr algn="ctr"/>
            <a:r>
              <a:rPr lang="zh-CN" altLang="en-US" sz="2000" b="1" dirty="0">
                <a:solidFill>
                  <a:srgbClr val="F8F8F8"/>
                </a:solidFill>
                <a:latin typeface="+mn-ea"/>
                <a:ea typeface="+mn-ea"/>
              </a:rPr>
              <a:t>某某团队</a:t>
            </a:r>
          </a:p>
        </p:txBody>
      </p:sp>
      <p:sp>
        <p:nvSpPr>
          <p:cNvPr id="24" name="Rectangle 17"/>
          <p:cNvSpPr>
            <a:spLocks noChangeArrowheads="1"/>
          </p:cNvSpPr>
          <p:nvPr/>
        </p:nvSpPr>
        <p:spPr bwMode="auto">
          <a:xfrm>
            <a:off x="2682645" y="3765774"/>
            <a:ext cx="2374900" cy="1943100"/>
          </a:xfrm>
          <a:prstGeom prst="rect">
            <a:avLst/>
          </a:prstGeom>
          <a:solidFill>
            <a:schemeClr val="accent4"/>
          </a:solidFill>
          <a:ln>
            <a:noFill/>
          </a:ln>
          <a:effectLst/>
          <a:extLst/>
        </p:spPr>
        <p:txBody>
          <a:bodyPr anchor="ctr"/>
          <a:lstStyle/>
          <a:p>
            <a:endParaRPr lang="zh-CN" altLang="en-US"/>
          </a:p>
        </p:txBody>
      </p:sp>
      <p:sp>
        <p:nvSpPr>
          <p:cNvPr id="25" name="Text Box 18"/>
          <p:cNvSpPr txBox="1">
            <a:spLocks noChangeArrowheads="1"/>
          </p:cNvSpPr>
          <p:nvPr/>
        </p:nvSpPr>
        <p:spPr bwMode="auto">
          <a:xfrm>
            <a:off x="6735532" y="3333974"/>
            <a:ext cx="2374900" cy="400110"/>
          </a:xfrm>
          <a:prstGeom prst="rect">
            <a:avLst/>
          </a:prstGeom>
          <a:solidFill>
            <a:schemeClr val="tx2"/>
          </a:solidFill>
          <a:ln w="3175" cap="flat" cmpd="sng">
            <a:noFill/>
            <a:bevel/>
            <a:headEnd/>
            <a:tailEnd/>
          </a:ln>
        </p:spPr>
        <p:txBody>
          <a:bodyPr anchor="ctr"/>
          <a:lstStyle>
            <a:defPPr>
              <a:defRPr lang="zh-CN"/>
            </a:defPPr>
            <a:lvl1pPr algn="ctr">
              <a:defRPr sz="2000" b="1">
                <a:solidFill>
                  <a:srgbClr val="F8F8F8"/>
                </a:solidFill>
                <a:ea typeface="微软雅黑" pitchFamily="34" charset="-122"/>
              </a:defRPr>
            </a:lvl1pPr>
          </a:lstStyle>
          <a:p>
            <a:r>
              <a:rPr lang="zh-CN" altLang="en-US" dirty="0"/>
              <a:t>某某团队</a:t>
            </a:r>
          </a:p>
        </p:txBody>
      </p:sp>
      <p:sp>
        <p:nvSpPr>
          <p:cNvPr id="26" name="Rectangle 19"/>
          <p:cNvSpPr>
            <a:spLocks noChangeArrowheads="1"/>
          </p:cNvSpPr>
          <p:nvPr/>
        </p:nvSpPr>
        <p:spPr bwMode="auto">
          <a:xfrm>
            <a:off x="6735532" y="3765774"/>
            <a:ext cx="2374900" cy="1943100"/>
          </a:xfrm>
          <a:prstGeom prst="rect">
            <a:avLst/>
          </a:prstGeom>
          <a:solidFill>
            <a:schemeClr val="accent4"/>
          </a:solidFill>
          <a:ln>
            <a:noFill/>
          </a:ln>
          <a:effectLst/>
          <a:extLst/>
        </p:spPr>
        <p:txBody>
          <a:bodyPr anchor="ctr"/>
          <a:lstStyle/>
          <a:p>
            <a:endParaRPr lang="zh-CN" altLang="en-US"/>
          </a:p>
        </p:txBody>
      </p:sp>
      <p:sp>
        <p:nvSpPr>
          <p:cNvPr id="31" name="Text Box 20"/>
          <p:cNvSpPr txBox="1">
            <a:spLocks noChangeArrowheads="1"/>
          </p:cNvSpPr>
          <p:nvPr/>
        </p:nvSpPr>
        <p:spPr bwMode="auto">
          <a:xfrm>
            <a:off x="2858857" y="3981674"/>
            <a:ext cx="2063750"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600" dirty="0">
                <a:solidFill>
                  <a:srgbClr val="F8F8F8"/>
                </a:solidFill>
                <a:latin typeface="+mn-ea"/>
                <a:ea typeface="+mn-ea"/>
              </a:rPr>
              <a:t>●这里输入您的文字</a:t>
            </a:r>
          </a:p>
          <a:p>
            <a:r>
              <a:rPr lang="zh-CN" altLang="en-US" sz="1600" dirty="0">
                <a:solidFill>
                  <a:srgbClr val="F8F8F8"/>
                </a:solidFill>
                <a:latin typeface="+mn-ea"/>
                <a:ea typeface="+mn-ea"/>
              </a:rPr>
              <a:t>●这里输入您的文字</a:t>
            </a:r>
          </a:p>
          <a:p>
            <a:r>
              <a:rPr lang="zh-CN" altLang="en-US" sz="1600" dirty="0">
                <a:solidFill>
                  <a:srgbClr val="F8F8F8"/>
                </a:solidFill>
                <a:latin typeface="+mn-ea"/>
                <a:ea typeface="+mn-ea"/>
              </a:rPr>
              <a:t>●这里输入您的文字</a:t>
            </a:r>
          </a:p>
          <a:p>
            <a:r>
              <a:rPr lang="zh-CN" altLang="en-US" sz="1600" dirty="0">
                <a:solidFill>
                  <a:srgbClr val="F8F8F8"/>
                </a:solidFill>
                <a:latin typeface="+mn-ea"/>
                <a:ea typeface="+mn-ea"/>
              </a:rPr>
              <a:t>●这里输入您的文字</a:t>
            </a:r>
          </a:p>
          <a:p>
            <a:r>
              <a:rPr lang="zh-CN" altLang="en-US" sz="1600" dirty="0">
                <a:solidFill>
                  <a:srgbClr val="F8F8F8"/>
                </a:solidFill>
                <a:latin typeface="+mn-ea"/>
                <a:ea typeface="+mn-ea"/>
              </a:rPr>
              <a:t>●这里输入您的文字</a:t>
            </a:r>
            <a:endParaRPr lang="zh-CN" altLang="en-US" sz="1800" dirty="0">
              <a:solidFill>
                <a:srgbClr val="F8F8F8"/>
              </a:solidFill>
              <a:latin typeface="+mn-ea"/>
              <a:ea typeface="+mn-ea"/>
            </a:endParaRPr>
          </a:p>
        </p:txBody>
      </p:sp>
      <p:sp>
        <p:nvSpPr>
          <p:cNvPr id="32" name="Text Box 21"/>
          <p:cNvSpPr txBox="1">
            <a:spLocks noChangeArrowheads="1"/>
          </p:cNvSpPr>
          <p:nvPr/>
        </p:nvSpPr>
        <p:spPr bwMode="auto">
          <a:xfrm>
            <a:off x="6913332" y="3981674"/>
            <a:ext cx="2063750"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600" dirty="0">
                <a:solidFill>
                  <a:srgbClr val="F8F8F8"/>
                </a:solidFill>
                <a:latin typeface="+mn-ea"/>
                <a:ea typeface="+mn-ea"/>
              </a:rPr>
              <a:t>●这里输入您的文字</a:t>
            </a:r>
          </a:p>
          <a:p>
            <a:r>
              <a:rPr lang="zh-CN" altLang="en-US" sz="1600" dirty="0">
                <a:solidFill>
                  <a:srgbClr val="F8F8F8"/>
                </a:solidFill>
                <a:latin typeface="+mn-ea"/>
                <a:ea typeface="+mn-ea"/>
              </a:rPr>
              <a:t>●这里输入您的文字</a:t>
            </a:r>
          </a:p>
          <a:p>
            <a:r>
              <a:rPr lang="zh-CN" altLang="en-US" sz="1600" dirty="0">
                <a:solidFill>
                  <a:srgbClr val="F8F8F8"/>
                </a:solidFill>
                <a:latin typeface="+mn-ea"/>
                <a:ea typeface="+mn-ea"/>
              </a:rPr>
              <a:t>●这里输入您的文字</a:t>
            </a:r>
          </a:p>
          <a:p>
            <a:r>
              <a:rPr lang="zh-CN" altLang="en-US" sz="1600" dirty="0">
                <a:solidFill>
                  <a:srgbClr val="F8F8F8"/>
                </a:solidFill>
                <a:latin typeface="+mn-ea"/>
                <a:ea typeface="+mn-ea"/>
              </a:rPr>
              <a:t>●这里输入您的文字</a:t>
            </a:r>
          </a:p>
          <a:p>
            <a:r>
              <a:rPr lang="zh-CN" altLang="en-US" sz="1600" dirty="0">
                <a:solidFill>
                  <a:srgbClr val="F8F8F8"/>
                </a:solidFill>
                <a:latin typeface="+mn-ea"/>
                <a:ea typeface="+mn-ea"/>
              </a:rPr>
              <a:t>●这里输入您的文字</a:t>
            </a:r>
            <a:endParaRPr lang="zh-CN" altLang="en-US" sz="1800" dirty="0">
              <a:solidFill>
                <a:srgbClr val="F8F8F8"/>
              </a:solidFill>
              <a:latin typeface="+mn-ea"/>
              <a:ea typeface="+mn-ea"/>
            </a:endParaRPr>
          </a:p>
        </p:txBody>
      </p:sp>
      <p:grpSp>
        <p:nvGrpSpPr>
          <p:cNvPr id="33" name="Group 22"/>
          <p:cNvGrpSpPr>
            <a:grpSpLocks/>
          </p:cNvGrpSpPr>
          <p:nvPr/>
        </p:nvGrpSpPr>
        <p:grpSpPr bwMode="auto">
          <a:xfrm>
            <a:off x="5398857" y="3000599"/>
            <a:ext cx="1079500" cy="1079500"/>
            <a:chOff x="0" y="0"/>
            <a:chExt cx="1700" cy="1700"/>
          </a:xfrm>
          <a:solidFill>
            <a:schemeClr val="tx1"/>
          </a:solidFill>
        </p:grpSpPr>
        <p:sp>
          <p:nvSpPr>
            <p:cNvPr id="34" name="Oval 23"/>
            <p:cNvSpPr>
              <a:spLocks noChangeArrowheads="1"/>
            </p:cNvSpPr>
            <p:nvPr/>
          </p:nvSpPr>
          <p:spPr bwMode="auto">
            <a:xfrm>
              <a:off x="0" y="0"/>
              <a:ext cx="1700" cy="1700"/>
            </a:xfrm>
            <a:prstGeom prst="ellipse">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 name="WordArt 24"/>
            <p:cNvSpPr>
              <a:spLocks noChangeArrowheads="1" noChangeShapeType="1"/>
            </p:cNvSpPr>
            <p:nvPr/>
          </p:nvSpPr>
          <p:spPr bwMode="auto">
            <a:xfrm>
              <a:off x="215" y="350"/>
              <a:ext cx="1245" cy="950"/>
            </a:xfrm>
            <a:prstGeom prst="rect">
              <a:avLst/>
            </a:prstGeom>
            <a:grp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sz="3600" dirty="0">
                  <a:solidFill>
                    <a:srgbClr val="F8F8F8"/>
                  </a:solidFill>
                  <a:latin typeface="微软雅黑"/>
                  <a:ea typeface="微软雅黑"/>
                </a:rPr>
                <a:t>VS</a:t>
              </a:r>
              <a:endParaRPr lang="zh-CN" altLang="en-US" sz="3600" dirty="0">
                <a:solidFill>
                  <a:srgbClr val="F8F8F8"/>
                </a:solidFill>
                <a:latin typeface="微软雅黑"/>
                <a:ea typeface="微软雅黑"/>
              </a:endParaRPr>
            </a:p>
          </p:txBody>
        </p:sp>
      </p:grpSp>
      <p:sp>
        <p:nvSpPr>
          <p:cNvPr id="22" name="TextBox 21"/>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4.1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8"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756337512"/>
      </p:ext>
    </p:extLst>
  </p:cSld>
  <p:clrMapOvr>
    <a:masterClrMapping/>
  </p:clrMapOvr>
  <mc:AlternateContent xmlns:mc="http://schemas.openxmlformats.org/markup-compatibility/2006" xmlns:p14="http://schemas.microsoft.com/office/powerpoint/2010/main">
    <mc:Choice Requires="p14">
      <p:transition spd="slow" p14:dur="800" advTm="4660">
        <p14:conveyor dir="l"/>
      </p:transition>
    </mc:Choice>
    <mc:Fallback xmlns="">
      <p:transition spd="slow" advTm="466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33333">
                                          <p:cBhvr additive="base">
                                            <p:cTn id="7" dur="300" fill="hold"/>
                                            <p:tgtEl>
                                              <p:spTgt spid="28"/>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4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2"/>
                                            </p:tgtEl>
                                            <p:attrNameLst>
                                              <p:attrName>ppt_y</p:attrName>
                                            </p:attrNameLst>
                                          </p:cBhvr>
                                          <p:tavLst>
                                            <p:tav tm="0">
                                              <p:val>
                                                <p:strVal val="#ppt_y"/>
                                              </p:val>
                                            </p:tav>
                                            <p:tav tm="100000">
                                              <p:val>
                                                <p:strVal val="#ppt_y"/>
                                              </p:val>
                                            </p:tav>
                                          </p:tavLst>
                                        </p:anim>
                                        <p:anim calcmode="lin" valueType="num">
                                          <p:cBhvr>
                                            <p:cTn id="13" dur="4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2"/>
                                            </p:tgtEl>
                                          </p:cBhvr>
                                        </p:animEffect>
                                      </p:childTnLst>
                                    </p:cTn>
                                  </p:par>
                                </p:childTnLst>
                              </p:cTn>
                            </p:par>
                            <p:par>
                              <p:cTn id="16" fill="hold">
                                <p:stCondLst>
                                  <p:cond delay="760"/>
                                </p:stCondLst>
                                <p:childTnLst>
                                  <p:par>
                                    <p:cTn id="17" presetID="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0-#ppt_h/2"/>
                                              </p:val>
                                            </p:tav>
                                            <p:tav tm="100000">
                                              <p:val>
                                                <p:strVal val="#ppt_y"/>
                                              </p:val>
                                            </p:tav>
                                          </p:tavLst>
                                        </p:anim>
                                      </p:childTnLst>
                                    </p:cTn>
                                  </p:par>
                                </p:childTnLst>
                              </p:cTn>
                            </p:par>
                            <p:par>
                              <p:cTn id="25" fill="hold">
                                <p:stCondLst>
                                  <p:cond delay="1460"/>
                                </p:stCondLst>
                                <p:childTnLst>
                                  <p:par>
                                    <p:cTn id="26" presetID="22" presetClass="entr" presetSubtype="1"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par>
                                    <p:cTn id="29" presetID="2" presetClass="entr" presetSubtype="1" fill="hold" grpId="0" nodeType="withEffect">
                                      <p:stCondLst>
                                        <p:cond delay="6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childTnLst>
                              </p:cTn>
                            </p:par>
                            <p:par>
                              <p:cTn id="33" fill="hold">
                                <p:stCondLst>
                                  <p:cond delay="2560"/>
                                </p:stCondLst>
                                <p:childTnLst>
                                  <p:par>
                                    <p:cTn id="34" presetID="2" presetClass="entr" presetSubtype="4"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par>
                              <p:cTn id="42" fill="hold">
                                <p:stCondLst>
                                  <p:cond delay="326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par>
                                    <p:cTn id="46" presetID="2" presetClass="entr" presetSubtype="4" fill="hold" grpId="0" nodeType="withEffect">
                                      <p:stCondLst>
                                        <p:cond delay="60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childTnLst>
                              </p:cTn>
                            </p:par>
                            <p:par>
                              <p:cTn id="50" fill="hold">
                                <p:stCondLst>
                                  <p:cond delay="4360"/>
                                </p:stCondLst>
                                <p:childTnLst>
                                  <p:par>
                                    <p:cTn id="51" presetID="51"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92" decel="100000"/>
                                            <p:tgtEl>
                                              <p:spTgt spid="33"/>
                                            </p:tgtEl>
                                          </p:cBhvr>
                                        </p:animEffect>
                                        <p:animScale>
                                          <p:cBhvr>
                                            <p:cTn id="54" dur="192" decel="100000"/>
                                            <p:tgtEl>
                                              <p:spTgt spid="33"/>
                                            </p:tgtEl>
                                          </p:cBhvr>
                                          <p:from x="10000" y="10000"/>
                                          <p:to x="200000" y="450000"/>
                                        </p:animScale>
                                        <p:animScale>
                                          <p:cBhvr>
                                            <p:cTn id="55" dur="308" accel="100000" fill="hold">
                                              <p:stCondLst>
                                                <p:cond delay="192"/>
                                              </p:stCondLst>
                                            </p:cTn>
                                            <p:tgtEl>
                                              <p:spTgt spid="33"/>
                                            </p:tgtEl>
                                          </p:cBhvr>
                                          <p:from x="200000" y="450000"/>
                                          <p:to x="100000" y="100000"/>
                                        </p:animScale>
                                        <p:set>
                                          <p:cBhvr>
                                            <p:cTn id="56" dur="192" fill="hold"/>
                                            <p:tgtEl>
                                              <p:spTgt spid="33"/>
                                            </p:tgtEl>
                                            <p:attrNameLst>
                                              <p:attrName>ppt_x</p:attrName>
                                            </p:attrNameLst>
                                          </p:cBhvr>
                                          <p:to>
                                            <p:strVal val="(0.5)"/>
                                          </p:to>
                                        </p:set>
                                        <p:anim from="(0.5)" to="(#ppt_x)" calcmode="lin" valueType="num">
                                          <p:cBhvr>
                                            <p:cTn id="57" dur="308" accel="100000" fill="hold">
                                              <p:stCondLst>
                                                <p:cond delay="192"/>
                                              </p:stCondLst>
                                            </p:cTn>
                                            <p:tgtEl>
                                              <p:spTgt spid="33"/>
                                            </p:tgtEl>
                                            <p:attrNameLst>
                                              <p:attrName>ppt_x</p:attrName>
                                            </p:attrNameLst>
                                          </p:cBhvr>
                                        </p:anim>
                                        <p:set>
                                          <p:cBhvr>
                                            <p:cTn id="58" dur="192" fill="hold"/>
                                            <p:tgtEl>
                                              <p:spTgt spid="33"/>
                                            </p:tgtEl>
                                            <p:attrNameLst>
                                              <p:attrName>ppt_y</p:attrName>
                                            </p:attrNameLst>
                                          </p:cBhvr>
                                          <p:to>
                                            <p:strVal val="(#ppt_y+0.4)"/>
                                          </p:to>
                                        </p:set>
                                        <p:anim from="(#ppt_y+0.4)" to="(#ppt_y)" calcmode="lin" valueType="num">
                                          <p:cBhvr>
                                            <p:cTn id="59" dur="308" accel="100000" fill="hold">
                                              <p:stCondLst>
                                                <p:cond delay="192"/>
                                              </p:stCondLst>
                                            </p:cTn>
                                            <p:tgtEl>
                                              <p:spTgt spid="3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autoUpdateAnimBg="0"/>
          <p:bldP spid="24" grpId="0" animBg="1"/>
          <p:bldP spid="25" grpId="0" bldLvl="0" animBg="1" autoUpdateAnimBg="0"/>
          <p:bldP spid="26" grpId="0" animBg="1"/>
          <p:bldP spid="31" grpId="0" bldLvl="0" autoUpdateAnimBg="0"/>
          <p:bldP spid="32" grpId="0" bldLvl="0" autoUpdateAnimBg="0"/>
          <p:bldP spid="22" grpId="0"/>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300" fill="hold"/>
                                            <p:tgtEl>
                                              <p:spTgt spid="28"/>
                                            </p:tgtEl>
                                            <p:attrNameLst>
                                              <p:attrName>ppt_x</p:attrName>
                                            </p:attrNameLst>
                                          </p:cBhvr>
                                          <p:tavLst>
                                            <p:tav tm="0">
                                              <p:val>
                                                <p:strVal val="0-#ppt_w/2"/>
                                              </p:val>
                                            </p:tav>
                                            <p:tav tm="100000">
                                              <p:val>
                                                <p:strVal val="#ppt_x"/>
                                              </p:val>
                                            </p:tav>
                                          </p:tavLst>
                                        </p:anim>
                                        <p:anim calcmode="lin" valueType="num">
                                          <p:cBhvr additive="base">
                                            <p:cTn id="8" dur="300" fill="hold"/>
                                            <p:tgtEl>
                                              <p:spTgt spid="2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4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2"/>
                                            </p:tgtEl>
                                            <p:attrNameLst>
                                              <p:attrName>ppt_y</p:attrName>
                                            </p:attrNameLst>
                                          </p:cBhvr>
                                          <p:tavLst>
                                            <p:tav tm="0">
                                              <p:val>
                                                <p:strVal val="#ppt_y"/>
                                              </p:val>
                                            </p:tav>
                                            <p:tav tm="100000">
                                              <p:val>
                                                <p:strVal val="#ppt_y"/>
                                              </p:val>
                                            </p:tav>
                                          </p:tavLst>
                                        </p:anim>
                                        <p:anim calcmode="lin" valueType="num">
                                          <p:cBhvr>
                                            <p:cTn id="13" dur="4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2"/>
                                            </p:tgtEl>
                                          </p:cBhvr>
                                        </p:animEffect>
                                      </p:childTnLst>
                                    </p:cTn>
                                  </p:par>
                                </p:childTnLst>
                              </p:cTn>
                            </p:par>
                            <p:par>
                              <p:cTn id="16" fill="hold">
                                <p:stCondLst>
                                  <p:cond delay="760"/>
                                </p:stCondLst>
                                <p:childTnLst>
                                  <p:par>
                                    <p:cTn id="17" presetID="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0-#ppt_h/2"/>
                                              </p:val>
                                            </p:tav>
                                            <p:tav tm="100000">
                                              <p:val>
                                                <p:strVal val="#ppt_y"/>
                                              </p:val>
                                            </p:tav>
                                          </p:tavLst>
                                        </p:anim>
                                      </p:childTnLst>
                                    </p:cTn>
                                  </p:par>
                                </p:childTnLst>
                              </p:cTn>
                            </p:par>
                            <p:par>
                              <p:cTn id="25" fill="hold">
                                <p:stCondLst>
                                  <p:cond delay="1460"/>
                                </p:stCondLst>
                                <p:childTnLst>
                                  <p:par>
                                    <p:cTn id="26" presetID="22" presetClass="entr" presetSubtype="1"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par>
                                    <p:cTn id="29" presetID="2" presetClass="entr" presetSubtype="1" fill="hold" grpId="0" nodeType="withEffect">
                                      <p:stCondLst>
                                        <p:cond delay="6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childTnLst>
                              </p:cTn>
                            </p:par>
                            <p:par>
                              <p:cTn id="33" fill="hold">
                                <p:stCondLst>
                                  <p:cond delay="2560"/>
                                </p:stCondLst>
                                <p:childTnLst>
                                  <p:par>
                                    <p:cTn id="34" presetID="2" presetClass="entr" presetSubtype="4"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par>
                              <p:cTn id="42" fill="hold">
                                <p:stCondLst>
                                  <p:cond delay="326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par>
                                    <p:cTn id="46" presetID="2" presetClass="entr" presetSubtype="4" fill="hold" grpId="0" nodeType="withEffect">
                                      <p:stCondLst>
                                        <p:cond delay="60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childTnLst>
                              </p:cTn>
                            </p:par>
                            <p:par>
                              <p:cTn id="50" fill="hold">
                                <p:stCondLst>
                                  <p:cond delay="4360"/>
                                </p:stCondLst>
                                <p:childTnLst>
                                  <p:par>
                                    <p:cTn id="51" presetID="51"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92" decel="100000"/>
                                            <p:tgtEl>
                                              <p:spTgt spid="33"/>
                                            </p:tgtEl>
                                          </p:cBhvr>
                                        </p:animEffect>
                                        <p:animScale>
                                          <p:cBhvr>
                                            <p:cTn id="54" dur="192" decel="100000"/>
                                            <p:tgtEl>
                                              <p:spTgt spid="33"/>
                                            </p:tgtEl>
                                          </p:cBhvr>
                                          <p:from x="10000" y="10000"/>
                                          <p:to x="200000" y="450000"/>
                                        </p:animScale>
                                        <p:animScale>
                                          <p:cBhvr>
                                            <p:cTn id="55" dur="308" accel="100000" fill="hold">
                                              <p:stCondLst>
                                                <p:cond delay="192"/>
                                              </p:stCondLst>
                                            </p:cTn>
                                            <p:tgtEl>
                                              <p:spTgt spid="33"/>
                                            </p:tgtEl>
                                          </p:cBhvr>
                                          <p:from x="200000" y="450000"/>
                                          <p:to x="100000" y="100000"/>
                                        </p:animScale>
                                        <p:set>
                                          <p:cBhvr>
                                            <p:cTn id="56" dur="192" fill="hold"/>
                                            <p:tgtEl>
                                              <p:spTgt spid="33"/>
                                            </p:tgtEl>
                                            <p:attrNameLst>
                                              <p:attrName>ppt_x</p:attrName>
                                            </p:attrNameLst>
                                          </p:cBhvr>
                                          <p:to>
                                            <p:strVal val="(0.5)"/>
                                          </p:to>
                                        </p:set>
                                        <p:anim from="(0.5)" to="(#ppt_x)" calcmode="lin" valueType="num">
                                          <p:cBhvr>
                                            <p:cTn id="57" dur="308" accel="100000" fill="hold">
                                              <p:stCondLst>
                                                <p:cond delay="192"/>
                                              </p:stCondLst>
                                            </p:cTn>
                                            <p:tgtEl>
                                              <p:spTgt spid="33"/>
                                            </p:tgtEl>
                                            <p:attrNameLst>
                                              <p:attrName>ppt_x</p:attrName>
                                            </p:attrNameLst>
                                          </p:cBhvr>
                                        </p:anim>
                                        <p:set>
                                          <p:cBhvr>
                                            <p:cTn id="58" dur="192" fill="hold"/>
                                            <p:tgtEl>
                                              <p:spTgt spid="33"/>
                                            </p:tgtEl>
                                            <p:attrNameLst>
                                              <p:attrName>ppt_y</p:attrName>
                                            </p:attrNameLst>
                                          </p:cBhvr>
                                          <p:to>
                                            <p:strVal val="(#ppt_y+0.4)"/>
                                          </p:to>
                                        </p:set>
                                        <p:anim from="(#ppt_y+0.4)" to="(#ppt_y)" calcmode="lin" valueType="num">
                                          <p:cBhvr>
                                            <p:cTn id="59" dur="308" accel="100000" fill="hold">
                                              <p:stCondLst>
                                                <p:cond delay="192"/>
                                              </p:stCondLst>
                                            </p:cTn>
                                            <p:tgtEl>
                                              <p:spTgt spid="3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autoUpdateAnimBg="0"/>
          <p:bldP spid="24" grpId="0" animBg="1"/>
          <p:bldP spid="25" grpId="0" bldLvl="0" animBg="1" autoUpdateAnimBg="0"/>
          <p:bldP spid="26" grpId="0" animBg="1"/>
          <p:bldP spid="31" grpId="0" bldLvl="0" autoUpdateAnimBg="0"/>
          <p:bldP spid="32" grpId="0" bldLvl="0" autoUpdateAnimBg="0"/>
          <p:bldP spid="22" grpId="0"/>
          <p:bldP spid="28"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p:nvSpPr>
        <p:spPr bwMode="auto">
          <a:xfrm>
            <a:off x="2655888" y="1814513"/>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a:gsLst>
              <a:gs pos="0">
                <a:schemeClr val="accent2">
                  <a:lumMod val="10000"/>
                  <a:lumOff val="90000"/>
                </a:schemeClr>
              </a:gs>
              <a:gs pos="100000">
                <a:srgbClr val="F8F8F8"/>
              </a:gs>
            </a:gsLst>
            <a:lin ang="16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7" name="Freeform 6"/>
          <p:cNvSpPr>
            <a:spLocks/>
          </p:cNvSpPr>
          <p:nvPr/>
        </p:nvSpPr>
        <p:spPr bwMode="auto">
          <a:xfrm>
            <a:off x="2557463" y="1612900"/>
            <a:ext cx="2422525" cy="19367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8" name="Freeform 7"/>
          <p:cNvSpPr>
            <a:spLocks/>
          </p:cNvSpPr>
          <p:nvPr/>
        </p:nvSpPr>
        <p:spPr bwMode="auto">
          <a:xfrm>
            <a:off x="2557463" y="1612900"/>
            <a:ext cx="2238375" cy="155416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9" name="Freeform 8"/>
          <p:cNvSpPr>
            <a:spLocks/>
          </p:cNvSpPr>
          <p:nvPr/>
        </p:nvSpPr>
        <p:spPr bwMode="auto">
          <a:xfrm>
            <a:off x="9148763" y="4718050"/>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10" name="Freeform 9"/>
          <p:cNvSpPr>
            <a:spLocks noEditPoints="1"/>
          </p:cNvSpPr>
          <p:nvPr/>
        </p:nvSpPr>
        <p:spPr bwMode="auto">
          <a:xfrm>
            <a:off x="9450388" y="5043488"/>
            <a:ext cx="198437" cy="198438"/>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28" name="TextBox 27"/>
          <p:cNvSpPr txBox="1"/>
          <p:nvPr/>
        </p:nvSpPr>
        <p:spPr>
          <a:xfrm>
            <a:off x="3167339" y="1778197"/>
            <a:ext cx="698793" cy="1323439"/>
          </a:xfrm>
          <a:prstGeom prst="rect">
            <a:avLst/>
          </a:prstGeom>
          <a:noFill/>
        </p:spPr>
        <p:txBody>
          <a:bodyPr wrap="square" rtlCol="0">
            <a:spAutoFit/>
          </a:bodyPr>
          <a:lstStyle/>
          <a:p>
            <a:r>
              <a:rPr lang="en-US" altLang="zh-CN" sz="8000" b="1" dirty="0" smtClean="0">
                <a:solidFill>
                  <a:srgbClr val="F8F8F8"/>
                </a:solidFill>
                <a:latin typeface="微软雅黑"/>
                <a:ea typeface="微软雅黑"/>
              </a:rPr>
              <a:t>5</a:t>
            </a:r>
            <a:endParaRPr lang="zh-CN" altLang="en-US" sz="8000" b="1" dirty="0">
              <a:solidFill>
                <a:srgbClr val="F8F8F8"/>
              </a:solidFill>
              <a:latin typeface="微软雅黑"/>
              <a:ea typeface="微软雅黑"/>
            </a:endParaRPr>
          </a:p>
        </p:txBody>
      </p:sp>
      <p:sp>
        <p:nvSpPr>
          <p:cNvPr id="29" name="TextBox 28"/>
          <p:cNvSpPr txBox="1"/>
          <p:nvPr/>
        </p:nvSpPr>
        <p:spPr>
          <a:xfrm>
            <a:off x="4679553" y="2178307"/>
            <a:ext cx="4038847" cy="584775"/>
          </a:xfrm>
          <a:prstGeom prst="rect">
            <a:avLst/>
          </a:prstGeom>
          <a:noFill/>
        </p:spPr>
        <p:txBody>
          <a:bodyPr wrap="square" rtlCol="0">
            <a:spAutoFit/>
          </a:bodyPr>
          <a:lstStyle/>
          <a:p>
            <a:r>
              <a:rPr lang="zh-CN" altLang="en-US" sz="3200" b="1" dirty="0">
                <a:solidFill>
                  <a:srgbClr val="2B2A30"/>
                </a:solidFill>
                <a:latin typeface="微软雅黑"/>
                <a:ea typeface="微软雅黑"/>
              </a:rPr>
              <a:t>请输入</a:t>
            </a:r>
            <a:r>
              <a:rPr lang="zh-CN" altLang="en-US" sz="3200" b="1" dirty="0" smtClean="0">
                <a:solidFill>
                  <a:srgbClr val="2B2A30"/>
                </a:solidFill>
                <a:latin typeface="微软雅黑"/>
                <a:ea typeface="微软雅黑"/>
              </a:rPr>
              <a:t>第五部分标题</a:t>
            </a:r>
            <a:endParaRPr lang="zh-CN" altLang="en-US" sz="3200" b="1" dirty="0">
              <a:solidFill>
                <a:srgbClr val="2B2A30"/>
              </a:solidFill>
              <a:latin typeface="微软雅黑"/>
              <a:ea typeface="微软雅黑"/>
            </a:endParaRPr>
          </a:p>
        </p:txBody>
      </p:sp>
      <p:sp>
        <p:nvSpPr>
          <p:cNvPr id="30" name="Rectangle 13"/>
          <p:cNvSpPr>
            <a:spLocks noChangeArrowheads="1"/>
          </p:cNvSpPr>
          <p:nvPr/>
        </p:nvSpPr>
        <p:spPr bwMode="auto">
          <a:xfrm>
            <a:off x="2648005" y="2493564"/>
            <a:ext cx="6651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buFontTx/>
              <a:buNone/>
            </a:pPr>
            <a:r>
              <a:rPr lang="zh-CN" altLang="zh-CN" sz="2300" dirty="0" smtClean="0">
                <a:solidFill>
                  <a:srgbClr val="FFFFFF"/>
                </a:solidFill>
              </a:rPr>
              <a:t>Part</a:t>
            </a:r>
            <a:endParaRPr lang="zh-CN" altLang="zh-CN" dirty="0" smtClean="0">
              <a:solidFill>
                <a:srgbClr val="FEAE01"/>
              </a:solidFill>
            </a:endParaRPr>
          </a:p>
        </p:txBody>
      </p:sp>
      <p:sp>
        <p:nvSpPr>
          <p:cNvPr id="32" name="TextBox 31"/>
          <p:cNvSpPr txBox="1"/>
          <p:nvPr/>
        </p:nvSpPr>
        <p:spPr>
          <a:xfrm>
            <a:off x="3516735" y="3429000"/>
            <a:ext cx="5317950" cy="1015663"/>
          </a:xfrm>
          <a:prstGeom prst="rect">
            <a:avLst/>
          </a:prstGeom>
          <a:noFill/>
        </p:spPr>
        <p:txBody>
          <a:bodyPr wrap="square" rtlCol="0">
            <a:spAutoFit/>
          </a:bodyPr>
          <a:lstStyle/>
          <a:p>
            <a:pPr>
              <a:lnSpc>
                <a:spcPct val="150000"/>
              </a:lnSpc>
            </a:pPr>
            <a:r>
              <a:rPr lang="zh-CN" altLang="en-US" sz="2000" dirty="0" smtClean="0">
                <a:solidFill>
                  <a:srgbClr val="2B2A30"/>
                </a:solidFill>
                <a:latin typeface="微软雅黑"/>
                <a:ea typeface="微软雅黑"/>
              </a:rPr>
              <a:t>章节导语。这里用简短的话写出本章的中心思想，同时也给观众一个思维缓冲空间。</a:t>
            </a:r>
            <a:endParaRPr lang="zh-CN" altLang="en-US" sz="2000" dirty="0">
              <a:solidFill>
                <a:srgbClr val="2B2A30"/>
              </a:solidFill>
              <a:latin typeface="微软雅黑"/>
              <a:ea typeface="微软雅黑"/>
            </a:endParaRPr>
          </a:p>
        </p:txBody>
      </p:sp>
      <p:sp>
        <p:nvSpPr>
          <p:cNvPr id="11" name="TextBox 10"/>
          <p:cNvSpPr txBox="1"/>
          <p:nvPr/>
        </p:nvSpPr>
        <p:spPr>
          <a:xfrm>
            <a:off x="4658221" y="2771636"/>
            <a:ext cx="4276204" cy="369332"/>
          </a:xfrm>
          <a:prstGeom prst="rect">
            <a:avLst/>
          </a:prstGeom>
          <a:noFill/>
        </p:spPr>
        <p:txBody>
          <a:bodyPr wrap="square" rtlCol="0">
            <a:spAutoFit/>
          </a:bodyPr>
          <a:lstStyle/>
          <a:p>
            <a:r>
              <a:rPr lang="en-US" altLang="zh-CN" dirty="0" smtClean="0">
                <a:solidFill>
                  <a:srgbClr val="2B2A30"/>
                </a:solidFill>
              </a:rPr>
              <a:t>◎</a:t>
            </a:r>
            <a:r>
              <a:rPr lang="zh-CN" altLang="en-US" dirty="0" smtClean="0">
                <a:solidFill>
                  <a:srgbClr val="2B2A30"/>
                </a:solidFill>
              </a:rPr>
              <a:t>节</a:t>
            </a:r>
            <a:r>
              <a:rPr lang="zh-CN" altLang="en-US" dirty="0" smtClean="0">
                <a:solidFill>
                  <a:srgbClr val="2B2A30"/>
                </a:solidFill>
                <a:latin typeface="微软雅黑"/>
                <a:ea typeface="微软雅黑"/>
              </a:rPr>
              <a:t>标题一   </a:t>
            </a:r>
            <a:r>
              <a:rPr lang="en-US" altLang="zh-CN" dirty="0" smtClean="0">
                <a:solidFill>
                  <a:srgbClr val="2B2A30"/>
                </a:solidFill>
              </a:rPr>
              <a:t>◎</a:t>
            </a:r>
            <a:r>
              <a:rPr lang="zh-CN" altLang="en-US" dirty="0" smtClean="0">
                <a:solidFill>
                  <a:srgbClr val="2B2A30"/>
                </a:solidFill>
              </a:rPr>
              <a:t>节</a:t>
            </a:r>
            <a:r>
              <a:rPr lang="zh-CN" altLang="en-US" dirty="0" smtClean="0">
                <a:solidFill>
                  <a:srgbClr val="2B2A30"/>
                </a:solidFill>
                <a:latin typeface="微软雅黑"/>
              </a:rPr>
              <a:t>标题二  </a:t>
            </a:r>
            <a:r>
              <a:rPr lang="en-US" altLang="zh-CN" dirty="0" smtClean="0">
                <a:solidFill>
                  <a:srgbClr val="2B2A30"/>
                </a:solidFill>
              </a:rPr>
              <a:t>◎</a:t>
            </a:r>
            <a:r>
              <a:rPr lang="zh-CN" altLang="en-US" dirty="0" smtClean="0">
                <a:solidFill>
                  <a:srgbClr val="2B2A30"/>
                </a:solidFill>
              </a:rPr>
              <a:t>节</a:t>
            </a:r>
            <a:r>
              <a:rPr lang="zh-CN" altLang="en-US" dirty="0" smtClean="0">
                <a:solidFill>
                  <a:srgbClr val="2B2A30"/>
                </a:solidFill>
                <a:latin typeface="微软雅黑"/>
              </a:rPr>
              <a:t>标题三</a:t>
            </a:r>
            <a:endParaRPr lang="zh-CN" altLang="en-US" dirty="0">
              <a:solidFill>
                <a:srgbClr val="2B2A30"/>
              </a:solidFill>
              <a:latin typeface="微软雅黑"/>
              <a:ea typeface="微软雅黑"/>
            </a:endParaRPr>
          </a:p>
        </p:txBody>
      </p:sp>
      <p:grpSp>
        <p:nvGrpSpPr>
          <p:cNvPr id="17" name="组合 16"/>
          <p:cNvGrpSpPr/>
          <p:nvPr/>
        </p:nvGrpSpPr>
        <p:grpSpPr>
          <a:xfrm>
            <a:off x="0" y="6696074"/>
            <a:ext cx="12196800" cy="161926"/>
            <a:chOff x="6350" y="4365625"/>
            <a:chExt cx="15438439" cy="161926"/>
          </a:xfrm>
        </p:grpSpPr>
        <p:sp>
          <p:nvSpPr>
            <p:cNvPr id="18" name="Rectangle 5"/>
            <p:cNvSpPr>
              <a:spLocks noChangeArrowheads="1"/>
            </p:cNvSpPr>
            <p:nvPr/>
          </p:nvSpPr>
          <p:spPr bwMode="auto">
            <a:xfrm>
              <a:off x="6350" y="4365625"/>
              <a:ext cx="3087688" cy="1619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6"/>
            <p:cNvSpPr>
              <a:spLocks noChangeArrowheads="1"/>
            </p:cNvSpPr>
            <p:nvPr/>
          </p:nvSpPr>
          <p:spPr bwMode="auto">
            <a:xfrm>
              <a:off x="3094038" y="4365625"/>
              <a:ext cx="3087688" cy="16192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7"/>
            <p:cNvSpPr>
              <a:spLocks noChangeArrowheads="1"/>
            </p:cNvSpPr>
            <p:nvPr/>
          </p:nvSpPr>
          <p:spPr bwMode="auto">
            <a:xfrm>
              <a:off x="6181725" y="4365625"/>
              <a:ext cx="3087688" cy="16192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8"/>
            <p:cNvSpPr>
              <a:spLocks noChangeArrowheads="1"/>
            </p:cNvSpPr>
            <p:nvPr/>
          </p:nvSpPr>
          <p:spPr bwMode="auto">
            <a:xfrm>
              <a:off x="9269413" y="4365625"/>
              <a:ext cx="3087688" cy="1619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8"/>
            <p:cNvSpPr>
              <a:spLocks noChangeArrowheads="1"/>
            </p:cNvSpPr>
            <p:nvPr/>
          </p:nvSpPr>
          <p:spPr bwMode="auto">
            <a:xfrm>
              <a:off x="12357101" y="4365625"/>
              <a:ext cx="3087688" cy="16192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343219510"/>
      </p:ext>
    </p:extLst>
  </p:cSld>
  <p:clrMapOvr>
    <a:masterClrMapping/>
  </p:clrMapOvr>
  <p:transition spd="slow" advTm="6202">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300" fill="hold"/>
                                        <p:tgtEl>
                                          <p:spTgt spid="10"/>
                                        </p:tgtEl>
                                        <p:attrNameLst>
                                          <p:attrName>ppt_x</p:attrName>
                                        </p:attrNameLst>
                                      </p:cBhvr>
                                      <p:tavLst>
                                        <p:tav tm="0">
                                          <p:val>
                                            <p:strVal val="0-#ppt_w/2"/>
                                          </p:val>
                                        </p:tav>
                                        <p:tav tm="100000">
                                          <p:val>
                                            <p:strVal val="#ppt_x"/>
                                          </p:val>
                                        </p:tav>
                                      </p:tavLst>
                                    </p:anim>
                                    <p:anim calcmode="lin" valueType="num">
                                      <p:cBhvr additive="base">
                                        <p:cTn id="18" dur="3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230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p:stCondLst>
                              <p:cond delay="2800"/>
                            </p:stCondLst>
                            <p:childTnLst>
                              <p:par>
                                <p:cTn id="28" presetID="31"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 calcmode="lin" valueType="num">
                                      <p:cBhvr>
                                        <p:cTn id="32" dur="500" fill="hold"/>
                                        <p:tgtEl>
                                          <p:spTgt spid="28"/>
                                        </p:tgtEl>
                                        <p:attrNameLst>
                                          <p:attrName>style.rotation</p:attrName>
                                        </p:attrNameLst>
                                      </p:cBhvr>
                                      <p:tavLst>
                                        <p:tav tm="0">
                                          <p:val>
                                            <p:fltVal val="90"/>
                                          </p:val>
                                        </p:tav>
                                        <p:tav tm="100000">
                                          <p:val>
                                            <p:fltVal val="0"/>
                                          </p:val>
                                        </p:tav>
                                      </p:tavLst>
                                    </p:anim>
                                    <p:animEffect transition="in" filter="fade">
                                      <p:cBhvr>
                                        <p:cTn id="33" dur="500"/>
                                        <p:tgtEl>
                                          <p:spTgt spid="2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 calcmode="lin" valueType="num">
                                      <p:cBhvr>
                                        <p:cTn id="38" dur="500" fill="hold"/>
                                        <p:tgtEl>
                                          <p:spTgt spid="30"/>
                                        </p:tgtEl>
                                        <p:attrNameLst>
                                          <p:attrName>style.rotation</p:attrName>
                                        </p:attrNameLst>
                                      </p:cBhvr>
                                      <p:tavLst>
                                        <p:tav tm="0">
                                          <p:val>
                                            <p:fltVal val="90"/>
                                          </p:val>
                                        </p:tav>
                                        <p:tav tm="100000">
                                          <p:val>
                                            <p:fltVal val="0"/>
                                          </p:val>
                                        </p:tav>
                                      </p:tavLst>
                                    </p:anim>
                                    <p:animEffect transition="in" filter="fade">
                                      <p:cBhvr>
                                        <p:cTn id="39" dur="500"/>
                                        <p:tgtEl>
                                          <p:spTgt spid="30"/>
                                        </p:tgtEl>
                                      </p:cBhvr>
                                    </p:animEffect>
                                  </p:childTnLst>
                                </p:cTn>
                              </p:par>
                            </p:childTnLst>
                          </p:cTn>
                        </p:par>
                        <p:par>
                          <p:cTn id="40" fill="hold">
                            <p:stCondLst>
                              <p:cond delay="33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3800"/>
                            </p:stCondLst>
                            <p:childTnLst>
                              <p:par>
                                <p:cTn id="48" presetID="31"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 calcmode="lin" valueType="num">
                                      <p:cBhvr>
                                        <p:cTn id="52" dur="500" fill="hold"/>
                                        <p:tgtEl>
                                          <p:spTgt spid="32"/>
                                        </p:tgtEl>
                                        <p:attrNameLst>
                                          <p:attrName>style.rotation</p:attrName>
                                        </p:attrNameLst>
                                      </p:cBhvr>
                                      <p:tavLst>
                                        <p:tav tm="0">
                                          <p:val>
                                            <p:fltVal val="90"/>
                                          </p:val>
                                        </p:tav>
                                        <p:tav tm="100000">
                                          <p:val>
                                            <p:fltVal val="0"/>
                                          </p:val>
                                        </p:tav>
                                      </p:tavLst>
                                    </p:anim>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8" grpId="0"/>
      <p:bldP spid="29" grpId="0"/>
      <p:bldP spid="30" grpId="0"/>
      <p:bldP spid="32"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44084" y="1988840"/>
            <a:ext cx="4410198" cy="1128011"/>
            <a:chOff x="4556466" y="2315510"/>
            <a:chExt cx="3876757" cy="991571"/>
          </a:xfrm>
          <a:solidFill>
            <a:schemeClr val="bg2"/>
          </a:solidFill>
        </p:grpSpPr>
        <p:sp>
          <p:nvSpPr>
            <p:cNvPr id="14" name="圆角矩形 13"/>
            <p:cNvSpPr/>
            <p:nvPr/>
          </p:nvSpPr>
          <p:spPr bwMode="auto">
            <a:xfrm>
              <a:off x="4556466" y="2315510"/>
              <a:ext cx="3876757" cy="991571"/>
            </a:xfrm>
            <a:prstGeom prst="roundRect">
              <a:avLst>
                <a:gd name="adj" fmla="val 9992"/>
              </a:avLst>
            </a:prstGeom>
            <a:grpFill/>
            <a:ln w="3175" cap="flat" cmpd="sng">
              <a:noFill/>
              <a:bevel/>
              <a:headEnd/>
              <a:tailEnd/>
            </a:ln>
          </p:spPr>
          <p:txBody>
            <a:bodyPr anchor="ctr"/>
            <a:lstStyle/>
            <a:p>
              <a:pPr lvl="2"/>
              <a:endParaRPr lang="zh-CN" altLang="en-US" dirty="0">
                <a:solidFill>
                  <a:schemeClr val="tx1"/>
                </a:solidFill>
                <a:latin typeface="Arial" pitchFamily="34" charset="0"/>
                <a:ea typeface="宋体" pitchFamily="2" charset="-122"/>
              </a:endParaRPr>
            </a:p>
          </p:txBody>
        </p:sp>
        <p:sp>
          <p:nvSpPr>
            <p:cNvPr id="15" name="TextBox 32"/>
            <p:cNvSpPr txBox="1">
              <a:spLocks noChangeArrowheads="1"/>
            </p:cNvSpPr>
            <p:nvPr/>
          </p:nvSpPr>
          <p:spPr bwMode="auto">
            <a:xfrm>
              <a:off x="5426755" y="2466536"/>
              <a:ext cx="2351363" cy="324659"/>
            </a:xfrm>
            <a:prstGeom prst="rect">
              <a:avLst/>
            </a:prstGeom>
            <a:grpFill/>
            <a:ln w="3175" cap="flat" cmpd="sng">
              <a:noFill/>
              <a:bevel/>
              <a:headEnd/>
              <a:tailEnd/>
            </a:ln>
          </p:spPr>
          <p:txBody>
            <a:bodyPr anchor="ctr"/>
            <a:lstStyle>
              <a:defPPr>
                <a:defRPr lang="zh-CN"/>
              </a:defPPr>
              <a:lvl1pPr algn="ctr">
                <a:defRPr>
                  <a:solidFill>
                    <a:srgbClr val="FFFFFF"/>
                  </a:solidFill>
                  <a:ea typeface="微软雅黑" pitchFamily="34" charset="-122"/>
                </a:defRPr>
              </a:lvl1pPr>
            </a:lstStyle>
            <a:p>
              <a:r>
                <a:rPr lang="zh-CN" altLang="en-US" dirty="0"/>
                <a:t>点击添加文本一</a:t>
              </a:r>
            </a:p>
          </p:txBody>
        </p:sp>
        <p:sp>
          <p:nvSpPr>
            <p:cNvPr id="16" name="椭圆 15"/>
            <p:cNvSpPr/>
            <p:nvPr/>
          </p:nvSpPr>
          <p:spPr bwMode="auto">
            <a:xfrm>
              <a:off x="5244350" y="2562820"/>
              <a:ext cx="122615" cy="127994"/>
            </a:xfrm>
            <a:prstGeom prst="ellipse">
              <a:avLst/>
            </a:prstGeom>
            <a:grpFill/>
            <a:ln w="3175" cap="flat" cmpd="sng">
              <a:noFill/>
              <a:bevel/>
              <a:headEnd/>
              <a:tailEnd/>
            </a:ln>
          </p:spPr>
          <p:txBody>
            <a:bodyPr anchor="ctr"/>
            <a:lstStyle/>
            <a:p>
              <a:pPr algn="ctr"/>
              <a:endParaRPr lang="zh-CN" altLang="en-US">
                <a:solidFill>
                  <a:srgbClr val="FFFFFF"/>
                </a:solidFill>
                <a:latin typeface="Arial" pitchFamily="34" charset="0"/>
                <a:ea typeface="微软雅黑" pitchFamily="34" charset="-122"/>
              </a:endParaRPr>
            </a:p>
          </p:txBody>
        </p:sp>
        <p:sp>
          <p:nvSpPr>
            <p:cNvPr id="17" name="TextBox 32"/>
            <p:cNvSpPr txBox="1">
              <a:spLocks noChangeArrowheads="1"/>
            </p:cNvSpPr>
            <p:nvPr/>
          </p:nvSpPr>
          <p:spPr bwMode="auto">
            <a:xfrm>
              <a:off x="5426755" y="2785623"/>
              <a:ext cx="2351363" cy="324659"/>
            </a:xfrm>
            <a:prstGeom prst="rect">
              <a:avLst/>
            </a:prstGeom>
            <a:grpFill/>
            <a:ln w="3175" cap="flat" cmpd="sng">
              <a:noFill/>
              <a:bevel/>
              <a:headEnd/>
              <a:tailEnd/>
            </a:ln>
          </p:spPr>
          <p:txBody>
            <a:bodyPr anchor="ctr"/>
            <a:lstStyle>
              <a:defPPr>
                <a:defRPr lang="zh-CN"/>
              </a:defPPr>
              <a:lvl1pPr algn="ctr">
                <a:defRPr>
                  <a:solidFill>
                    <a:srgbClr val="FFFFFF"/>
                  </a:solidFill>
                  <a:ea typeface="微软雅黑" pitchFamily="34" charset="-122"/>
                </a:defRPr>
              </a:lvl1pPr>
            </a:lstStyle>
            <a:p>
              <a:r>
                <a:rPr lang="zh-CN" altLang="en-US" dirty="0"/>
                <a:t>点击添加文本二</a:t>
              </a:r>
            </a:p>
          </p:txBody>
        </p:sp>
        <p:sp>
          <p:nvSpPr>
            <p:cNvPr id="18" name="椭圆 17"/>
            <p:cNvSpPr/>
            <p:nvPr/>
          </p:nvSpPr>
          <p:spPr bwMode="auto">
            <a:xfrm>
              <a:off x="5244350" y="2881122"/>
              <a:ext cx="122615" cy="127994"/>
            </a:xfrm>
            <a:prstGeom prst="ellipse">
              <a:avLst/>
            </a:prstGeom>
            <a:grpFill/>
            <a:ln w="3175" cap="flat" cmpd="sng">
              <a:noFill/>
              <a:bevel/>
              <a:headEnd/>
              <a:tailEnd/>
            </a:ln>
          </p:spPr>
          <p:txBody>
            <a:bodyPr anchor="ctr"/>
            <a:lstStyle/>
            <a:p>
              <a:pPr algn="ctr"/>
              <a:endParaRPr lang="zh-CN" altLang="en-US">
                <a:solidFill>
                  <a:srgbClr val="FFFFFF"/>
                </a:solidFill>
                <a:latin typeface="Arial" pitchFamily="34" charset="0"/>
                <a:ea typeface="微软雅黑" pitchFamily="34" charset="-122"/>
              </a:endParaRPr>
            </a:p>
          </p:txBody>
        </p:sp>
      </p:grpSp>
      <p:grpSp>
        <p:nvGrpSpPr>
          <p:cNvPr id="19" name="组合 18"/>
          <p:cNvGrpSpPr/>
          <p:nvPr/>
        </p:nvGrpSpPr>
        <p:grpSpPr>
          <a:xfrm>
            <a:off x="5244084" y="3363921"/>
            <a:ext cx="4410198" cy="1128011"/>
            <a:chOff x="4556466" y="3455757"/>
            <a:chExt cx="5206019" cy="991571"/>
          </a:xfrm>
          <a:solidFill>
            <a:schemeClr val="bg2"/>
          </a:solidFill>
        </p:grpSpPr>
        <p:sp>
          <p:nvSpPr>
            <p:cNvPr id="20" name="圆角矩形 19"/>
            <p:cNvSpPr/>
            <p:nvPr/>
          </p:nvSpPr>
          <p:spPr bwMode="auto">
            <a:xfrm>
              <a:off x="4556466" y="3455757"/>
              <a:ext cx="5206019" cy="991571"/>
            </a:xfrm>
            <a:prstGeom prst="roundRect">
              <a:avLst>
                <a:gd name="adj" fmla="val 9992"/>
              </a:avLst>
            </a:prstGeom>
            <a:grpFill/>
            <a:ln w="3175" cap="flat" cmpd="sng">
              <a:noFill/>
              <a:bevel/>
              <a:headEnd/>
              <a:tailEnd/>
            </a:ln>
          </p:spPr>
          <p:txBody>
            <a:bodyPr anchor="ctr"/>
            <a:lstStyle/>
            <a:p>
              <a:pPr lvl="2"/>
              <a:endParaRPr lang="zh-CN" altLang="en-US" dirty="0"/>
            </a:p>
          </p:txBody>
        </p:sp>
        <p:sp>
          <p:nvSpPr>
            <p:cNvPr id="21" name="TextBox 32"/>
            <p:cNvSpPr txBox="1">
              <a:spLocks noChangeArrowheads="1"/>
            </p:cNvSpPr>
            <p:nvPr/>
          </p:nvSpPr>
          <p:spPr bwMode="auto">
            <a:xfrm>
              <a:off x="5983793" y="3601598"/>
              <a:ext cx="2351363" cy="324659"/>
            </a:xfrm>
            <a:prstGeom prst="rect">
              <a:avLst/>
            </a:prstGeom>
            <a:grpFill/>
            <a:ln w="3175" cap="flat" cmpd="sng">
              <a:noFill/>
              <a:bevel/>
              <a:headEnd/>
              <a:tailEnd/>
            </a:ln>
          </p:spPr>
          <p:txBody>
            <a:bodyPr anchor="ctr"/>
            <a:lstStyle>
              <a:defPPr>
                <a:defRPr lang="zh-CN"/>
              </a:defPPr>
              <a:lvl1pPr algn="ctr">
                <a:defRPr>
                  <a:solidFill>
                    <a:srgbClr val="FFFFFF"/>
                  </a:solidFill>
                  <a:ea typeface="微软雅黑" pitchFamily="34" charset="-122"/>
                </a:defRPr>
              </a:lvl1pPr>
            </a:lstStyle>
            <a:p>
              <a:r>
                <a:rPr lang="zh-CN" altLang="en-US" dirty="0"/>
                <a:t>点击添加文本三</a:t>
              </a:r>
            </a:p>
          </p:txBody>
        </p:sp>
        <p:sp>
          <p:nvSpPr>
            <p:cNvPr id="24" name="椭圆 23"/>
            <p:cNvSpPr/>
            <p:nvPr/>
          </p:nvSpPr>
          <p:spPr bwMode="auto">
            <a:xfrm>
              <a:off x="5244350" y="3697848"/>
              <a:ext cx="122615" cy="127994"/>
            </a:xfrm>
            <a:prstGeom prst="ellipse">
              <a:avLst/>
            </a:prstGeom>
            <a:grpFill/>
            <a:ln w="3175" cap="flat" cmpd="sng">
              <a:noFill/>
              <a:bevel/>
              <a:headEnd/>
              <a:tailEnd/>
            </a:ln>
          </p:spPr>
          <p:txBody>
            <a:bodyPr anchor="ctr"/>
            <a:lstStyle/>
            <a:p>
              <a:pPr algn="ctr"/>
              <a:endParaRPr lang="zh-CN" altLang="en-US">
                <a:solidFill>
                  <a:srgbClr val="FFFFFF"/>
                </a:solidFill>
                <a:ea typeface="微软雅黑" pitchFamily="34" charset="-122"/>
              </a:endParaRPr>
            </a:p>
          </p:txBody>
        </p:sp>
        <p:sp>
          <p:nvSpPr>
            <p:cNvPr id="25" name="TextBox 32"/>
            <p:cNvSpPr txBox="1">
              <a:spLocks noChangeArrowheads="1"/>
            </p:cNvSpPr>
            <p:nvPr/>
          </p:nvSpPr>
          <p:spPr bwMode="auto">
            <a:xfrm>
              <a:off x="5983793" y="3933386"/>
              <a:ext cx="2351363" cy="324659"/>
            </a:xfrm>
            <a:prstGeom prst="rect">
              <a:avLst/>
            </a:prstGeom>
            <a:grpFill/>
            <a:ln w="3175" cap="flat" cmpd="sng">
              <a:noFill/>
              <a:bevel/>
              <a:headEnd/>
              <a:tailEnd/>
            </a:ln>
          </p:spPr>
          <p:txBody>
            <a:bodyPr anchor="ctr"/>
            <a:lstStyle>
              <a:defPPr>
                <a:defRPr lang="zh-CN"/>
              </a:defPPr>
              <a:lvl1pPr algn="ctr">
                <a:defRPr>
                  <a:solidFill>
                    <a:srgbClr val="FFFFFF"/>
                  </a:solidFill>
                  <a:ea typeface="微软雅黑" pitchFamily="34" charset="-122"/>
                </a:defRPr>
              </a:lvl1pPr>
            </a:lstStyle>
            <a:p>
              <a:r>
                <a:rPr lang="zh-CN" altLang="en-US" dirty="0"/>
                <a:t>点击添加文本四</a:t>
              </a:r>
            </a:p>
          </p:txBody>
        </p:sp>
        <p:sp>
          <p:nvSpPr>
            <p:cNvPr id="26" name="椭圆 25"/>
            <p:cNvSpPr/>
            <p:nvPr/>
          </p:nvSpPr>
          <p:spPr bwMode="auto">
            <a:xfrm>
              <a:off x="5244350" y="4028968"/>
              <a:ext cx="122615" cy="127994"/>
            </a:xfrm>
            <a:prstGeom prst="ellipse">
              <a:avLst/>
            </a:prstGeom>
            <a:grpFill/>
            <a:ln w="3175" cap="flat" cmpd="sng">
              <a:noFill/>
              <a:bevel/>
              <a:headEnd/>
              <a:tailEnd/>
            </a:ln>
          </p:spPr>
          <p:txBody>
            <a:bodyPr anchor="ctr"/>
            <a:lstStyle/>
            <a:p>
              <a:pPr algn="ctr"/>
              <a:endParaRPr lang="zh-CN" altLang="en-US">
                <a:solidFill>
                  <a:srgbClr val="FFFFFF"/>
                </a:solidFill>
                <a:ea typeface="微软雅黑" pitchFamily="34" charset="-122"/>
              </a:endParaRPr>
            </a:p>
          </p:txBody>
        </p:sp>
      </p:grpSp>
      <p:grpSp>
        <p:nvGrpSpPr>
          <p:cNvPr id="31" name="组合 30"/>
          <p:cNvGrpSpPr/>
          <p:nvPr/>
        </p:nvGrpSpPr>
        <p:grpSpPr>
          <a:xfrm>
            <a:off x="5244084" y="4749261"/>
            <a:ext cx="4410198" cy="1128011"/>
            <a:chOff x="4556466" y="4584523"/>
            <a:chExt cx="3876757" cy="991571"/>
          </a:xfrm>
          <a:solidFill>
            <a:schemeClr val="bg2"/>
          </a:solidFill>
        </p:grpSpPr>
        <p:sp>
          <p:nvSpPr>
            <p:cNvPr id="32" name="圆角矩形 31"/>
            <p:cNvSpPr/>
            <p:nvPr/>
          </p:nvSpPr>
          <p:spPr bwMode="auto">
            <a:xfrm>
              <a:off x="4556466" y="4584523"/>
              <a:ext cx="3876757" cy="991571"/>
            </a:xfrm>
            <a:prstGeom prst="roundRect">
              <a:avLst>
                <a:gd name="adj" fmla="val 9992"/>
              </a:avLst>
            </a:prstGeom>
            <a:grpFill/>
            <a:ln w="3175" cap="flat" cmpd="sng">
              <a:noFill/>
              <a:bevel/>
              <a:headEnd/>
              <a:tailEnd/>
            </a:ln>
          </p:spPr>
          <p:txBody>
            <a:bodyPr anchor="ctr"/>
            <a:lstStyle/>
            <a:p>
              <a:pPr lvl="2"/>
              <a:endParaRPr lang="zh-CN" altLang="en-US" dirty="0">
                <a:solidFill>
                  <a:schemeClr val="tx1"/>
                </a:solidFill>
                <a:latin typeface="Arial" pitchFamily="34" charset="0"/>
                <a:ea typeface="宋体" pitchFamily="2" charset="-122"/>
              </a:endParaRPr>
            </a:p>
          </p:txBody>
        </p:sp>
        <p:sp>
          <p:nvSpPr>
            <p:cNvPr id="33" name="TextBox 32"/>
            <p:cNvSpPr txBox="1">
              <a:spLocks noChangeArrowheads="1"/>
            </p:cNvSpPr>
            <p:nvPr/>
          </p:nvSpPr>
          <p:spPr bwMode="auto">
            <a:xfrm>
              <a:off x="5426755" y="4736661"/>
              <a:ext cx="2351363" cy="324659"/>
            </a:xfrm>
            <a:prstGeom prst="rect">
              <a:avLst/>
            </a:prstGeom>
            <a:grpFill/>
            <a:ln w="3175" cap="flat" cmpd="sng">
              <a:noFill/>
              <a:bevel/>
              <a:headEnd/>
              <a:tailEnd/>
            </a:ln>
          </p:spPr>
          <p:txBody>
            <a:bodyPr anchor="ctr"/>
            <a:lstStyle>
              <a:defPPr>
                <a:defRPr lang="zh-CN"/>
              </a:defPPr>
              <a:lvl1pPr algn="ctr">
                <a:defRPr>
                  <a:solidFill>
                    <a:srgbClr val="FFFFFF"/>
                  </a:solidFill>
                  <a:ea typeface="微软雅黑" pitchFamily="34" charset="-122"/>
                </a:defRPr>
              </a:lvl1pPr>
            </a:lstStyle>
            <a:p>
              <a:r>
                <a:rPr lang="zh-CN" altLang="en-US" dirty="0"/>
                <a:t>点击添加文本五</a:t>
              </a:r>
            </a:p>
          </p:txBody>
        </p:sp>
        <p:sp>
          <p:nvSpPr>
            <p:cNvPr id="35" name="TextBox 32"/>
            <p:cNvSpPr txBox="1">
              <a:spLocks noChangeArrowheads="1"/>
            </p:cNvSpPr>
            <p:nvPr/>
          </p:nvSpPr>
          <p:spPr bwMode="auto">
            <a:xfrm>
              <a:off x="5426755" y="5079561"/>
              <a:ext cx="2351363" cy="324659"/>
            </a:xfrm>
            <a:prstGeom prst="rect">
              <a:avLst/>
            </a:prstGeom>
            <a:grpFill/>
            <a:ln w="3175" cap="flat" cmpd="sng">
              <a:noFill/>
              <a:bevel/>
              <a:headEnd/>
              <a:tailEnd/>
            </a:ln>
          </p:spPr>
          <p:txBody>
            <a:bodyPr anchor="ctr"/>
            <a:lstStyle>
              <a:defPPr>
                <a:defRPr lang="zh-CN"/>
              </a:defPPr>
              <a:lvl1pPr algn="ctr">
                <a:defRPr>
                  <a:solidFill>
                    <a:srgbClr val="FFFFFF"/>
                  </a:solidFill>
                  <a:ea typeface="微软雅黑" pitchFamily="34" charset="-122"/>
                </a:defRPr>
              </a:lvl1pPr>
            </a:lstStyle>
            <a:p>
              <a:r>
                <a:rPr lang="zh-CN" altLang="en-US" dirty="0"/>
                <a:t>点击添加文本六</a:t>
              </a:r>
            </a:p>
          </p:txBody>
        </p:sp>
      </p:grpSp>
      <p:grpSp>
        <p:nvGrpSpPr>
          <p:cNvPr id="37" name="组合 36"/>
          <p:cNvGrpSpPr/>
          <p:nvPr/>
        </p:nvGrpSpPr>
        <p:grpSpPr>
          <a:xfrm>
            <a:off x="3933590" y="2281427"/>
            <a:ext cx="1852321" cy="568481"/>
            <a:chOff x="3245973" y="2540418"/>
            <a:chExt cx="1628272" cy="499720"/>
          </a:xfrm>
          <a:solidFill>
            <a:schemeClr val="bg1"/>
          </a:solidFill>
        </p:grpSpPr>
        <p:sp>
          <p:nvSpPr>
            <p:cNvPr id="38" name="五边形 37"/>
            <p:cNvSpPr/>
            <p:nvPr/>
          </p:nvSpPr>
          <p:spPr bwMode="auto">
            <a:xfrm>
              <a:off x="3245973" y="2540418"/>
              <a:ext cx="1628272" cy="499720"/>
            </a:xfrm>
            <a:prstGeom prst="homePlate">
              <a:avLst/>
            </a:prstGeom>
            <a:grpFill/>
            <a:ln w="3175" cap="flat" cmpd="sng">
              <a:noFill/>
              <a:bevel/>
              <a:headEnd/>
              <a:tailEnd/>
            </a:ln>
          </p:spPr>
          <p:txBody>
            <a:bodyPr anchor="ctr"/>
            <a:lstStyle/>
            <a:p>
              <a:pPr algn="ctr"/>
              <a:endParaRPr lang="zh-CN" altLang="en-US" sz="2000" b="1" dirty="0">
                <a:solidFill>
                  <a:srgbClr val="F8F8F8"/>
                </a:solidFill>
                <a:latin typeface="Arial" pitchFamily="34" charset="0"/>
                <a:ea typeface="微软雅黑" pitchFamily="34" charset="-122"/>
              </a:endParaRPr>
            </a:p>
          </p:txBody>
        </p:sp>
        <p:sp>
          <p:nvSpPr>
            <p:cNvPr id="39" name="TextBox 22"/>
            <p:cNvSpPr txBox="1">
              <a:spLocks noChangeArrowheads="1"/>
            </p:cNvSpPr>
            <p:nvPr/>
          </p:nvSpPr>
          <p:spPr bwMode="auto">
            <a:xfrm>
              <a:off x="3346344" y="2612586"/>
              <a:ext cx="1360034" cy="324659"/>
            </a:xfrm>
            <a:prstGeom prst="rect">
              <a:avLst/>
            </a:prstGeom>
            <a:grpFill/>
            <a:ln w="3175" cap="flat" cmpd="sng">
              <a:noFill/>
              <a:bevel/>
              <a:headEnd/>
              <a:tailEnd/>
            </a:ln>
          </p:spPr>
          <p:txBody>
            <a:bodyPr anchor="ctr"/>
            <a:lstStyle>
              <a:defPPr>
                <a:defRPr lang="zh-CN"/>
              </a:defPPr>
              <a:lvl1pPr algn="ctr">
                <a:defRPr sz="2000" b="1">
                  <a:solidFill>
                    <a:srgbClr val="F8F8F8"/>
                  </a:solidFill>
                  <a:ea typeface="微软雅黑" pitchFamily="34" charset="-122"/>
                </a:defRPr>
              </a:lvl1pPr>
            </a:lstStyle>
            <a:p>
              <a:r>
                <a:rPr lang="zh-CN" altLang="en-US" dirty="0"/>
                <a:t>分标题 一</a:t>
              </a:r>
            </a:p>
          </p:txBody>
        </p:sp>
      </p:grpSp>
      <p:grpSp>
        <p:nvGrpSpPr>
          <p:cNvPr id="40" name="组合 39"/>
          <p:cNvGrpSpPr/>
          <p:nvPr/>
        </p:nvGrpSpPr>
        <p:grpSpPr>
          <a:xfrm>
            <a:off x="3933590" y="3657943"/>
            <a:ext cx="1852323" cy="568483"/>
            <a:chOff x="3245973" y="3682101"/>
            <a:chExt cx="1628272" cy="499721"/>
          </a:xfrm>
          <a:solidFill>
            <a:schemeClr val="bg1"/>
          </a:solidFill>
        </p:grpSpPr>
        <p:sp>
          <p:nvSpPr>
            <p:cNvPr id="41" name="五边形 40"/>
            <p:cNvSpPr/>
            <p:nvPr/>
          </p:nvSpPr>
          <p:spPr bwMode="auto">
            <a:xfrm>
              <a:off x="3245973" y="3682101"/>
              <a:ext cx="1628272" cy="499721"/>
            </a:xfrm>
            <a:prstGeom prst="homePlate">
              <a:avLst/>
            </a:prstGeom>
            <a:grpFill/>
            <a:ln w="3175" cap="flat" cmpd="sng">
              <a:noFill/>
              <a:bevel/>
              <a:headEnd/>
              <a:tailEnd/>
            </a:ln>
          </p:spPr>
          <p:txBody>
            <a:bodyPr anchor="ctr"/>
            <a:lstStyle/>
            <a:p>
              <a:pPr algn="ctr"/>
              <a:endParaRPr lang="zh-CN" altLang="en-US" sz="2000" b="1" dirty="0">
                <a:solidFill>
                  <a:srgbClr val="F8F8F8"/>
                </a:solidFill>
                <a:latin typeface="Arial" pitchFamily="34" charset="0"/>
                <a:ea typeface="微软雅黑" pitchFamily="34" charset="-122"/>
              </a:endParaRPr>
            </a:p>
          </p:txBody>
        </p:sp>
        <p:sp>
          <p:nvSpPr>
            <p:cNvPr id="42" name="TextBox 22"/>
            <p:cNvSpPr txBox="1">
              <a:spLocks noChangeArrowheads="1"/>
            </p:cNvSpPr>
            <p:nvPr/>
          </p:nvSpPr>
          <p:spPr bwMode="auto">
            <a:xfrm>
              <a:off x="3346344" y="3773048"/>
              <a:ext cx="1360034" cy="324659"/>
            </a:xfrm>
            <a:prstGeom prst="rect">
              <a:avLst/>
            </a:prstGeom>
            <a:grpFill/>
            <a:ln w="3175" cap="flat" cmpd="sng">
              <a:noFill/>
              <a:bevel/>
              <a:headEnd/>
              <a:tailEnd/>
            </a:ln>
          </p:spPr>
          <p:txBody>
            <a:bodyPr anchor="ctr"/>
            <a:lstStyle>
              <a:defPPr>
                <a:defRPr lang="zh-CN"/>
              </a:defPPr>
              <a:lvl1pPr algn="ctr">
                <a:defRPr sz="2000" b="1">
                  <a:solidFill>
                    <a:srgbClr val="F8F8F8"/>
                  </a:solidFill>
                  <a:ea typeface="微软雅黑" pitchFamily="34" charset="-122"/>
                </a:defRPr>
              </a:lvl1pPr>
            </a:lstStyle>
            <a:p>
              <a:r>
                <a:rPr lang="zh-CN" altLang="en-US" dirty="0"/>
                <a:t>分标题 二</a:t>
              </a:r>
            </a:p>
          </p:txBody>
        </p:sp>
      </p:grpSp>
      <p:grpSp>
        <p:nvGrpSpPr>
          <p:cNvPr id="43" name="组合 42"/>
          <p:cNvGrpSpPr/>
          <p:nvPr/>
        </p:nvGrpSpPr>
        <p:grpSpPr>
          <a:xfrm>
            <a:off x="3933590" y="5056176"/>
            <a:ext cx="1852323" cy="568483"/>
            <a:chOff x="3245973" y="4823760"/>
            <a:chExt cx="1628272" cy="499721"/>
          </a:xfrm>
          <a:solidFill>
            <a:schemeClr val="bg1"/>
          </a:solidFill>
        </p:grpSpPr>
        <p:sp>
          <p:nvSpPr>
            <p:cNvPr id="44" name="五边形 43"/>
            <p:cNvSpPr/>
            <p:nvPr/>
          </p:nvSpPr>
          <p:spPr bwMode="auto">
            <a:xfrm>
              <a:off x="3245973" y="4823760"/>
              <a:ext cx="1628272" cy="499721"/>
            </a:xfrm>
            <a:prstGeom prst="homePlate">
              <a:avLst/>
            </a:prstGeom>
            <a:grpFill/>
            <a:ln w="3175" cap="flat" cmpd="sng">
              <a:noFill/>
              <a:bevel/>
              <a:headEnd/>
              <a:tailEnd/>
            </a:ln>
          </p:spPr>
          <p:txBody>
            <a:bodyPr anchor="ctr"/>
            <a:lstStyle/>
            <a:p>
              <a:pPr algn="ctr"/>
              <a:endParaRPr lang="zh-CN" altLang="en-US" sz="2000" b="1" dirty="0">
                <a:solidFill>
                  <a:srgbClr val="F8F8F8"/>
                </a:solidFill>
                <a:latin typeface="Arial" pitchFamily="34" charset="0"/>
                <a:ea typeface="微软雅黑" pitchFamily="34" charset="-122"/>
              </a:endParaRPr>
            </a:p>
          </p:txBody>
        </p:sp>
        <p:sp>
          <p:nvSpPr>
            <p:cNvPr id="45" name="TextBox 22"/>
            <p:cNvSpPr txBox="1">
              <a:spLocks noChangeArrowheads="1"/>
            </p:cNvSpPr>
            <p:nvPr/>
          </p:nvSpPr>
          <p:spPr bwMode="auto">
            <a:xfrm>
              <a:off x="3346344" y="4896998"/>
              <a:ext cx="1360034" cy="324659"/>
            </a:xfrm>
            <a:prstGeom prst="rect">
              <a:avLst/>
            </a:prstGeom>
            <a:grpFill/>
            <a:ln w="3175" cap="flat" cmpd="sng">
              <a:noFill/>
              <a:bevel/>
              <a:headEnd/>
              <a:tailEnd/>
            </a:ln>
          </p:spPr>
          <p:txBody>
            <a:bodyPr anchor="ctr"/>
            <a:lstStyle>
              <a:defPPr>
                <a:defRPr lang="zh-CN"/>
              </a:defPPr>
              <a:lvl1pPr algn="ctr">
                <a:defRPr sz="2000" b="1">
                  <a:solidFill>
                    <a:srgbClr val="F8F8F8"/>
                  </a:solidFill>
                  <a:ea typeface="微软雅黑" pitchFamily="34" charset="-122"/>
                </a:defRPr>
              </a:lvl1pPr>
            </a:lstStyle>
            <a:p>
              <a:r>
                <a:rPr lang="zh-CN" altLang="en-US" dirty="0"/>
                <a:t>分标题 三</a:t>
              </a:r>
            </a:p>
          </p:txBody>
        </p:sp>
      </p:grpSp>
      <p:sp>
        <p:nvSpPr>
          <p:cNvPr id="46" name="任意多边形 45"/>
          <p:cNvSpPr/>
          <p:nvPr/>
        </p:nvSpPr>
        <p:spPr bwMode="auto">
          <a:xfrm>
            <a:off x="2917480" y="2666107"/>
            <a:ext cx="1121942" cy="1264987"/>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accent2"/>
            </a:solidFill>
            <a:headEnd type="oval"/>
            <a:tailEnd type="oval"/>
          </a:ln>
        </p:spPr>
        <p:style>
          <a:lnRef idx="1">
            <a:schemeClr val="dk1"/>
          </a:lnRef>
          <a:fillRef idx="0">
            <a:schemeClr val="dk1"/>
          </a:fillRef>
          <a:effectRef idx="0">
            <a:schemeClr val="dk1"/>
          </a:effectRef>
          <a:fontRef idx="minor">
            <a:schemeClr val="tx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47" name="任意多边形 46"/>
          <p:cNvSpPr/>
          <p:nvPr/>
        </p:nvSpPr>
        <p:spPr bwMode="auto">
          <a:xfrm>
            <a:off x="2802721" y="3933694"/>
            <a:ext cx="1121943" cy="52010"/>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accent2"/>
            </a:solidFill>
            <a:headEnd type="oval"/>
            <a:tailEnd type="oval"/>
          </a:ln>
        </p:spPr>
        <p:style>
          <a:lnRef idx="1">
            <a:schemeClr val="dk1"/>
          </a:lnRef>
          <a:fillRef idx="0">
            <a:schemeClr val="dk1"/>
          </a:fillRef>
          <a:effectRef idx="0">
            <a:schemeClr val="dk1"/>
          </a:effectRef>
          <a:fontRef idx="minor">
            <a:schemeClr val="tx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48" name="任意多边形 47"/>
          <p:cNvSpPr/>
          <p:nvPr/>
        </p:nvSpPr>
        <p:spPr bwMode="auto">
          <a:xfrm flipV="1">
            <a:off x="2917480" y="3936466"/>
            <a:ext cx="1121942" cy="1264987"/>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accent2"/>
            </a:solidFill>
            <a:headEnd type="oval"/>
            <a:tailEnd type="oval"/>
          </a:ln>
        </p:spPr>
        <p:style>
          <a:lnRef idx="1">
            <a:schemeClr val="dk1"/>
          </a:lnRef>
          <a:fillRef idx="0">
            <a:schemeClr val="dk1"/>
          </a:fillRef>
          <a:effectRef idx="0">
            <a:schemeClr val="dk1"/>
          </a:effectRef>
          <a:fontRef idx="minor">
            <a:schemeClr val="tx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60" name="椭圆 59"/>
          <p:cNvSpPr>
            <a:spLocks noChangeArrowheads="1"/>
          </p:cNvSpPr>
          <p:nvPr/>
        </p:nvSpPr>
        <p:spPr bwMode="auto">
          <a:xfrm>
            <a:off x="1718446" y="3298600"/>
            <a:ext cx="1388473" cy="1385877"/>
          </a:xfrm>
          <a:prstGeom prst="ellipse">
            <a:avLst/>
          </a:prstGeom>
          <a:solidFill>
            <a:schemeClr val="tx2"/>
          </a:solidFill>
          <a:ln w="3175" cap="flat" cmpd="sng">
            <a:noFill/>
            <a:bevel/>
            <a:headEnd/>
            <a:tailEnd/>
          </a:ln>
          <a:extLst/>
        </p:spPr>
        <p:txBody>
          <a:bodyPr anchor="ctr"/>
          <a:lstStyle/>
          <a:p>
            <a:pPr algn="ctr"/>
            <a:r>
              <a:rPr lang="zh-CN" altLang="en-US" sz="2400" b="1" dirty="0" smtClean="0">
                <a:solidFill>
                  <a:srgbClr val="F8F8F8"/>
                </a:solidFill>
                <a:ea typeface="微软雅黑" pitchFamily="34" charset="-122"/>
              </a:rPr>
              <a:t>添加</a:t>
            </a:r>
            <a:endParaRPr lang="en-US" altLang="zh-CN" sz="2400" b="1" dirty="0" smtClean="0">
              <a:solidFill>
                <a:srgbClr val="F8F8F8"/>
              </a:solidFill>
              <a:ea typeface="微软雅黑" pitchFamily="34" charset="-122"/>
            </a:endParaRPr>
          </a:p>
          <a:p>
            <a:pPr algn="ctr"/>
            <a:r>
              <a:rPr lang="zh-CN" altLang="en-US" sz="2400" b="1" dirty="0" smtClean="0">
                <a:solidFill>
                  <a:srgbClr val="F8F8F8"/>
                </a:solidFill>
                <a:ea typeface="微软雅黑" pitchFamily="34" charset="-122"/>
              </a:rPr>
              <a:t>标题</a:t>
            </a:r>
            <a:endParaRPr lang="zh-CN" altLang="en-US" sz="2400" b="1" dirty="0">
              <a:solidFill>
                <a:srgbClr val="F8F8F8"/>
              </a:solidFill>
              <a:ea typeface="微软雅黑" pitchFamily="34" charset="-122"/>
            </a:endParaRPr>
          </a:p>
        </p:txBody>
      </p:sp>
      <p:sp>
        <p:nvSpPr>
          <p:cNvPr id="34" name="TextBox 33"/>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5.1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50"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619927682"/>
      </p:ext>
    </p:extLst>
  </p:cSld>
  <p:clrMapOvr>
    <a:masterClrMapping/>
  </p:clrMapOvr>
  <mc:AlternateContent xmlns:mc="http://schemas.openxmlformats.org/markup-compatibility/2006" xmlns:p14="http://schemas.microsoft.com/office/powerpoint/2010/main">
    <mc:Choice Requires="p14">
      <p:transition spd="slow" p14:dur="1200" advTm="8639">
        <p14:prism/>
      </p:transition>
    </mc:Choice>
    <mc:Fallback xmlns="">
      <p:transition spd="slow" advTm="8639">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33333">
                                          <p:cBhvr additive="base">
                                            <p:cTn id="7" dur="300" fill="hold"/>
                                            <p:tgtEl>
                                              <p:spTgt spid="50"/>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50"/>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760"/>
                                </p:stCondLst>
                                <p:childTnLst>
                                  <p:par>
                                    <p:cTn id="17" presetID="21" presetClass="entr" presetSubtype="1"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heel(1)">
                                          <p:cBhvr>
                                            <p:cTn id="19" dur="500"/>
                                            <p:tgtEl>
                                              <p:spTgt spid="60"/>
                                            </p:tgtEl>
                                          </p:cBhvr>
                                        </p:animEffect>
                                      </p:childTnLst>
                                    </p:cTn>
                                  </p:par>
                                </p:childTnLst>
                              </p:cTn>
                            </p:par>
                            <p:par>
                              <p:cTn id="20" fill="hold">
                                <p:stCondLst>
                                  <p:cond delay="1260"/>
                                </p:stCondLst>
                                <p:childTnLst>
                                  <p:par>
                                    <p:cTn id="21" presetID="22" presetClass="entr" presetSubtype="4"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childTnLst>
                              </p:cTn>
                            </p:par>
                            <p:par>
                              <p:cTn id="24" fill="hold">
                                <p:stCondLst>
                                  <p:cond delay="1760"/>
                                </p:stCondLst>
                                <p:childTnLst>
                                  <p:par>
                                    <p:cTn id="25" presetID="22" presetClass="entr" presetSubtype="8"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226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par>
                              <p:cTn id="32" fill="hold">
                                <p:stCondLst>
                                  <p:cond delay="3260"/>
                                </p:stCondLst>
                                <p:childTnLst>
                                  <p:par>
                                    <p:cTn id="33" presetID="22" presetClass="entr" presetSubtype="8"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760"/>
                                </p:stCondLst>
                                <p:childTnLst>
                                  <p:par>
                                    <p:cTn id="37" presetID="22" presetClass="entr" presetSubtype="8"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par>
                              <p:cTn id="40" fill="hold">
                                <p:stCondLst>
                                  <p:cond delay="426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1000"/>
                                            <p:tgtEl>
                                              <p:spTgt spid="19"/>
                                            </p:tgtEl>
                                          </p:cBhvr>
                                        </p:animEffect>
                                      </p:childTnLst>
                                    </p:cTn>
                                  </p:par>
                                </p:childTnLst>
                              </p:cTn>
                            </p:par>
                            <p:par>
                              <p:cTn id="44" fill="hold">
                                <p:stCondLst>
                                  <p:cond delay="526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760"/>
                                </p:stCondLst>
                                <p:childTnLst>
                                  <p:par>
                                    <p:cTn id="49" presetID="22" presetClass="entr" presetSubtype="8"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par>
                              <p:cTn id="52" fill="hold">
                                <p:stCondLst>
                                  <p:cond delay="626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60" grpId="0" animBg="1"/>
          <p:bldP spid="34" grpId="0"/>
          <p:bldP spid="5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300" fill="hold"/>
                                            <p:tgtEl>
                                              <p:spTgt spid="50"/>
                                            </p:tgtEl>
                                            <p:attrNameLst>
                                              <p:attrName>ppt_x</p:attrName>
                                            </p:attrNameLst>
                                          </p:cBhvr>
                                          <p:tavLst>
                                            <p:tav tm="0">
                                              <p:val>
                                                <p:strVal val="0-#ppt_w/2"/>
                                              </p:val>
                                            </p:tav>
                                            <p:tav tm="100000">
                                              <p:val>
                                                <p:strVal val="#ppt_x"/>
                                              </p:val>
                                            </p:tav>
                                          </p:tavLst>
                                        </p:anim>
                                        <p:anim calcmode="lin" valueType="num">
                                          <p:cBhvr additive="base">
                                            <p:cTn id="8" dur="300" fill="hold"/>
                                            <p:tgtEl>
                                              <p:spTgt spid="50"/>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760"/>
                                </p:stCondLst>
                                <p:childTnLst>
                                  <p:par>
                                    <p:cTn id="17" presetID="21" presetClass="entr" presetSubtype="1"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heel(1)">
                                          <p:cBhvr>
                                            <p:cTn id="19" dur="500"/>
                                            <p:tgtEl>
                                              <p:spTgt spid="60"/>
                                            </p:tgtEl>
                                          </p:cBhvr>
                                        </p:animEffect>
                                      </p:childTnLst>
                                    </p:cTn>
                                  </p:par>
                                </p:childTnLst>
                              </p:cTn>
                            </p:par>
                            <p:par>
                              <p:cTn id="20" fill="hold">
                                <p:stCondLst>
                                  <p:cond delay="1260"/>
                                </p:stCondLst>
                                <p:childTnLst>
                                  <p:par>
                                    <p:cTn id="21" presetID="22" presetClass="entr" presetSubtype="4"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childTnLst>
                              </p:cTn>
                            </p:par>
                            <p:par>
                              <p:cTn id="24" fill="hold">
                                <p:stCondLst>
                                  <p:cond delay="1760"/>
                                </p:stCondLst>
                                <p:childTnLst>
                                  <p:par>
                                    <p:cTn id="25" presetID="22" presetClass="entr" presetSubtype="8"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226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par>
                              <p:cTn id="32" fill="hold">
                                <p:stCondLst>
                                  <p:cond delay="3260"/>
                                </p:stCondLst>
                                <p:childTnLst>
                                  <p:par>
                                    <p:cTn id="33" presetID="22" presetClass="entr" presetSubtype="8"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760"/>
                                </p:stCondLst>
                                <p:childTnLst>
                                  <p:par>
                                    <p:cTn id="37" presetID="22" presetClass="entr" presetSubtype="8"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par>
                              <p:cTn id="40" fill="hold">
                                <p:stCondLst>
                                  <p:cond delay="426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1000"/>
                                            <p:tgtEl>
                                              <p:spTgt spid="19"/>
                                            </p:tgtEl>
                                          </p:cBhvr>
                                        </p:animEffect>
                                      </p:childTnLst>
                                    </p:cTn>
                                  </p:par>
                                </p:childTnLst>
                              </p:cTn>
                            </p:par>
                            <p:par>
                              <p:cTn id="44" fill="hold">
                                <p:stCondLst>
                                  <p:cond delay="526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760"/>
                                </p:stCondLst>
                                <p:childTnLst>
                                  <p:par>
                                    <p:cTn id="49" presetID="22" presetClass="entr" presetSubtype="8"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par>
                              <p:cTn id="52" fill="hold">
                                <p:stCondLst>
                                  <p:cond delay="626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60" grpId="0" animBg="1"/>
          <p:bldP spid="34" grpId="0"/>
          <p:bldP spid="50"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2726067" y="2020915"/>
            <a:ext cx="8659762" cy="3916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chemeClr val="bg1"/>
              </a:solidFill>
            </a:endParaRPr>
          </a:p>
        </p:txBody>
      </p:sp>
      <p:cxnSp>
        <p:nvCxnSpPr>
          <p:cNvPr id="53" name="直接连接符 52"/>
          <p:cNvCxnSpPr/>
          <p:nvPr/>
        </p:nvCxnSpPr>
        <p:spPr>
          <a:xfrm>
            <a:off x="3463507" y="1916832"/>
            <a:ext cx="0" cy="41044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3465991" y="2276871"/>
            <a:ext cx="6566560" cy="292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465991" y="3260980"/>
            <a:ext cx="6566559" cy="292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465991" y="4245089"/>
            <a:ext cx="6566559" cy="292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465991" y="5229199"/>
            <a:ext cx="6566559" cy="292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1212272" y="2283844"/>
            <a:ext cx="2232248" cy="338554"/>
          </a:xfrm>
          <a:prstGeom prst="rect">
            <a:avLst/>
          </a:prstGeom>
          <a:noFill/>
        </p:spPr>
        <p:txBody>
          <a:bodyPr wrap="square" rtlCol="0">
            <a:spAutoFit/>
          </a:bodyPr>
          <a:lstStyle/>
          <a:p>
            <a:pPr algn="r"/>
            <a:r>
              <a:rPr lang="zh-CN" altLang="en-US" sz="1600" dirty="0" smtClean="0">
                <a:solidFill>
                  <a:schemeClr val="accent2"/>
                </a:solidFill>
                <a:latin typeface="+mn-ea"/>
                <a:ea typeface="+mn-ea"/>
              </a:rPr>
              <a:t>单击此处添加文本</a:t>
            </a:r>
            <a:endParaRPr lang="zh-CN" altLang="en-US" sz="1600" dirty="0">
              <a:solidFill>
                <a:schemeClr val="accent2"/>
              </a:solidFill>
              <a:latin typeface="+mn-ea"/>
              <a:ea typeface="+mn-ea"/>
            </a:endParaRPr>
          </a:p>
        </p:txBody>
      </p:sp>
      <p:sp>
        <p:nvSpPr>
          <p:cNvPr id="59" name="TextBox 58"/>
          <p:cNvSpPr txBox="1"/>
          <p:nvPr/>
        </p:nvSpPr>
        <p:spPr>
          <a:xfrm>
            <a:off x="1212272" y="3227303"/>
            <a:ext cx="2232248" cy="338554"/>
          </a:xfrm>
          <a:prstGeom prst="rect">
            <a:avLst/>
          </a:prstGeom>
          <a:noFill/>
        </p:spPr>
        <p:txBody>
          <a:bodyPr wrap="square" rtlCol="0">
            <a:spAutoFit/>
          </a:bodyPr>
          <a:lstStyle/>
          <a:p>
            <a:pPr algn="r"/>
            <a:r>
              <a:rPr lang="zh-CN" altLang="en-US" sz="1600" dirty="0" smtClean="0">
                <a:solidFill>
                  <a:schemeClr val="accent2"/>
                </a:solidFill>
                <a:latin typeface="+mn-ea"/>
                <a:ea typeface="+mn-ea"/>
              </a:rPr>
              <a:t>单击此处添加文本</a:t>
            </a:r>
            <a:endParaRPr lang="zh-CN" altLang="en-US" sz="1600" dirty="0">
              <a:solidFill>
                <a:schemeClr val="accent2"/>
              </a:solidFill>
              <a:latin typeface="+mn-ea"/>
              <a:ea typeface="+mn-ea"/>
            </a:endParaRPr>
          </a:p>
        </p:txBody>
      </p:sp>
      <p:sp>
        <p:nvSpPr>
          <p:cNvPr id="60" name="TextBox 59"/>
          <p:cNvSpPr txBox="1"/>
          <p:nvPr/>
        </p:nvSpPr>
        <p:spPr>
          <a:xfrm>
            <a:off x="1201837" y="4252062"/>
            <a:ext cx="2232248" cy="338554"/>
          </a:xfrm>
          <a:prstGeom prst="rect">
            <a:avLst/>
          </a:prstGeom>
          <a:noFill/>
        </p:spPr>
        <p:txBody>
          <a:bodyPr wrap="square" rtlCol="0">
            <a:spAutoFit/>
          </a:bodyPr>
          <a:lstStyle/>
          <a:p>
            <a:pPr algn="r"/>
            <a:r>
              <a:rPr lang="zh-CN" altLang="en-US" sz="1600" dirty="0" smtClean="0">
                <a:solidFill>
                  <a:schemeClr val="accent2"/>
                </a:solidFill>
                <a:latin typeface="+mn-ea"/>
                <a:ea typeface="+mn-ea"/>
              </a:rPr>
              <a:t>单击此处添加文本</a:t>
            </a:r>
            <a:endParaRPr lang="zh-CN" altLang="en-US" sz="1600" dirty="0">
              <a:solidFill>
                <a:schemeClr val="accent2"/>
              </a:solidFill>
              <a:latin typeface="+mn-ea"/>
              <a:ea typeface="+mn-ea"/>
            </a:endParaRPr>
          </a:p>
        </p:txBody>
      </p:sp>
      <p:sp>
        <p:nvSpPr>
          <p:cNvPr id="61" name="TextBox 60"/>
          <p:cNvSpPr txBox="1"/>
          <p:nvPr/>
        </p:nvSpPr>
        <p:spPr>
          <a:xfrm>
            <a:off x="1217478" y="5236172"/>
            <a:ext cx="2232248" cy="338554"/>
          </a:xfrm>
          <a:prstGeom prst="rect">
            <a:avLst/>
          </a:prstGeom>
          <a:noFill/>
        </p:spPr>
        <p:txBody>
          <a:bodyPr wrap="square" rtlCol="0">
            <a:spAutoFit/>
          </a:bodyPr>
          <a:lstStyle/>
          <a:p>
            <a:pPr algn="r"/>
            <a:r>
              <a:rPr lang="zh-CN" altLang="en-US" sz="1600" dirty="0" smtClean="0">
                <a:solidFill>
                  <a:schemeClr val="accent2"/>
                </a:solidFill>
                <a:latin typeface="+mn-ea"/>
                <a:ea typeface="+mn-ea"/>
              </a:rPr>
              <a:t>单击此处添加文本</a:t>
            </a:r>
            <a:endParaRPr lang="zh-CN" altLang="en-US" sz="1600" dirty="0">
              <a:solidFill>
                <a:schemeClr val="accent2"/>
              </a:solidFill>
              <a:latin typeface="+mn-ea"/>
              <a:ea typeface="+mn-ea"/>
            </a:endParaRPr>
          </a:p>
        </p:txBody>
      </p:sp>
      <p:sp>
        <p:nvSpPr>
          <p:cNvPr id="62" name="矩形 61"/>
          <p:cNvSpPr/>
          <p:nvPr/>
        </p:nvSpPr>
        <p:spPr>
          <a:xfrm>
            <a:off x="3465990" y="2276872"/>
            <a:ext cx="3327327"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3465991" y="3260980"/>
            <a:ext cx="5754589" cy="29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3465991" y="4245089"/>
            <a:ext cx="3730311" cy="29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3480950" y="5229200"/>
            <a:ext cx="1865156" cy="30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标注 65"/>
          <p:cNvSpPr/>
          <p:nvPr/>
        </p:nvSpPr>
        <p:spPr>
          <a:xfrm>
            <a:off x="6601384" y="1696235"/>
            <a:ext cx="914400" cy="441194"/>
          </a:xfrm>
          <a:prstGeom prst="wedgeRoundRectCallout">
            <a:avLst>
              <a:gd name="adj1" fmla="val -17658"/>
              <a:gd name="adj2" fmla="val 6579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8F8F8"/>
                </a:solidFill>
              </a:rPr>
              <a:t>50%</a:t>
            </a:r>
            <a:endParaRPr lang="zh-CN" altLang="en-US" dirty="0">
              <a:solidFill>
                <a:srgbClr val="F8F8F8"/>
              </a:solidFill>
            </a:endParaRPr>
          </a:p>
        </p:txBody>
      </p:sp>
      <p:sp>
        <p:nvSpPr>
          <p:cNvPr id="67" name="圆角矩形标注 66"/>
          <p:cNvSpPr/>
          <p:nvPr/>
        </p:nvSpPr>
        <p:spPr>
          <a:xfrm>
            <a:off x="8906693" y="2717865"/>
            <a:ext cx="914400" cy="441194"/>
          </a:xfrm>
          <a:prstGeom prst="wedgeRoundRectCallout">
            <a:avLst>
              <a:gd name="adj1" fmla="val -17658"/>
              <a:gd name="adj2" fmla="val 6579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8F8F8"/>
                </a:solidFill>
              </a:rPr>
              <a:t>90%</a:t>
            </a:r>
            <a:endParaRPr lang="zh-CN" altLang="en-US" dirty="0">
              <a:solidFill>
                <a:srgbClr val="F8F8F8"/>
              </a:solidFill>
            </a:endParaRPr>
          </a:p>
        </p:txBody>
      </p:sp>
      <p:sp>
        <p:nvSpPr>
          <p:cNvPr id="68" name="圆角矩形标注 67"/>
          <p:cNvSpPr/>
          <p:nvPr/>
        </p:nvSpPr>
        <p:spPr>
          <a:xfrm>
            <a:off x="6919067" y="3645024"/>
            <a:ext cx="914400" cy="441194"/>
          </a:xfrm>
          <a:prstGeom prst="wedgeRoundRectCallout">
            <a:avLst>
              <a:gd name="adj1" fmla="val -17658"/>
              <a:gd name="adj2" fmla="val 6579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8F8F8"/>
                </a:solidFill>
              </a:rPr>
              <a:t>60%</a:t>
            </a:r>
            <a:endParaRPr lang="zh-CN" altLang="en-US" dirty="0">
              <a:solidFill>
                <a:srgbClr val="F8F8F8"/>
              </a:solidFill>
            </a:endParaRPr>
          </a:p>
        </p:txBody>
      </p:sp>
      <p:sp>
        <p:nvSpPr>
          <p:cNvPr id="69" name="圆角矩形标注 68"/>
          <p:cNvSpPr/>
          <p:nvPr/>
        </p:nvSpPr>
        <p:spPr>
          <a:xfrm>
            <a:off x="5129653" y="4658504"/>
            <a:ext cx="914400" cy="441194"/>
          </a:xfrm>
          <a:prstGeom prst="wedgeRoundRectCallout">
            <a:avLst>
              <a:gd name="adj1" fmla="val -17658"/>
              <a:gd name="adj2" fmla="val 6579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8F8F8"/>
                </a:solidFill>
              </a:rPr>
              <a:t>20%</a:t>
            </a:r>
            <a:endParaRPr lang="zh-CN" altLang="en-US" dirty="0">
              <a:solidFill>
                <a:srgbClr val="F8F8F8"/>
              </a:solidFill>
            </a:endParaRPr>
          </a:p>
        </p:txBody>
      </p:sp>
      <p:sp>
        <p:nvSpPr>
          <p:cNvPr id="23" name="TextBox 22"/>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5.1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6"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83927691"/>
      </p:ext>
    </p:extLst>
  </p:cSld>
  <p:clrMapOvr>
    <a:masterClrMapping/>
  </p:clrMapOvr>
  <mc:AlternateContent xmlns:mc="http://schemas.openxmlformats.org/markup-compatibility/2006" xmlns:p14="http://schemas.microsoft.com/office/powerpoint/2010/main">
    <mc:Choice Requires="p14">
      <p:transition spd="slow" p14:dur="1200" advTm="4370">
        <p14:prism/>
      </p:transition>
    </mc:Choice>
    <mc:Fallback xmlns="">
      <p:transition spd="slow" advTm="437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33333">
                                          <p:cBhvr additive="base">
                                            <p:cTn id="7" dur="300" fill="hold"/>
                                            <p:tgtEl>
                                              <p:spTgt spid="26"/>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6"/>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4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3"/>
                                            </p:tgtEl>
                                            <p:attrNameLst>
                                              <p:attrName>ppt_y</p:attrName>
                                            </p:attrNameLst>
                                          </p:cBhvr>
                                          <p:tavLst>
                                            <p:tav tm="0">
                                              <p:val>
                                                <p:strVal val="#ppt_y"/>
                                              </p:val>
                                            </p:tav>
                                            <p:tav tm="100000">
                                              <p:val>
                                                <p:strVal val="#ppt_y"/>
                                              </p:val>
                                            </p:tav>
                                          </p:tavLst>
                                        </p:anim>
                                        <p:anim calcmode="lin" valueType="num">
                                          <p:cBhvr>
                                            <p:cTn id="13" dur="4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3"/>
                                            </p:tgtEl>
                                          </p:cBhvr>
                                        </p:animEffect>
                                      </p:childTnLst>
                                    </p:cTn>
                                  </p:par>
                                  <p:par>
                                    <p:cTn id="16" presetID="22" presetClass="entr" presetSubtype="1"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up)">
                                          <p:cBhvr>
                                            <p:cTn id="18" dur="500"/>
                                            <p:tgtEl>
                                              <p:spTgt spid="5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right)">
                                          <p:cBhvr>
                                            <p:cTn id="21" dur="500"/>
                                            <p:tgtEl>
                                              <p:spTgt spid="5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par>
                              <p:cTn id="25" fill="hold">
                                <p:stCondLst>
                                  <p:cond delay="760"/>
                                </p:stCondLst>
                                <p:childTnLst>
                                  <p:par>
                                    <p:cTn id="26" presetID="22" presetClass="entr" presetSubtype="2" fill="hold" grpId="0"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ipe(right)">
                                          <p:cBhvr>
                                            <p:cTn id="28" dur="500"/>
                                            <p:tgtEl>
                                              <p:spTgt spid="5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childTnLst>
                              </p:cTn>
                            </p:par>
                            <p:par>
                              <p:cTn id="32" fill="hold">
                                <p:stCondLst>
                                  <p:cond delay="1260"/>
                                </p:stCondLst>
                                <p:childTnLst>
                                  <p:par>
                                    <p:cTn id="33" presetID="22" presetClass="entr" presetSubtype="2"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1760"/>
                                </p:stCondLst>
                                <p:childTnLst>
                                  <p:par>
                                    <p:cTn id="40" presetID="22" presetClass="entr" presetSubtype="2"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right)">
                                          <p:cBhvr>
                                            <p:cTn id="42" dur="500"/>
                                            <p:tgtEl>
                                              <p:spTgt spid="6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left)">
                                          <p:cBhvr>
                                            <p:cTn id="45" dur="500"/>
                                            <p:tgtEl>
                                              <p:spTgt spid="57"/>
                                            </p:tgtEl>
                                          </p:cBhvr>
                                        </p:animEffect>
                                      </p:childTnLst>
                                    </p:cTn>
                                  </p:par>
                                </p:childTnLst>
                              </p:cTn>
                            </p:par>
                            <p:par>
                              <p:cTn id="46" fill="hold">
                                <p:stCondLst>
                                  <p:cond delay="2260"/>
                                </p:stCondLst>
                                <p:childTnLst>
                                  <p:par>
                                    <p:cTn id="47" presetID="22" presetClass="entr" presetSubtype="8"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500"/>
                                            <p:tgtEl>
                                              <p:spTgt spid="62"/>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anim calcmode="lin" valueType="num">
                                          <p:cBhvr>
                                            <p:cTn id="53" dur="500" fill="hold"/>
                                            <p:tgtEl>
                                              <p:spTgt spid="66"/>
                                            </p:tgtEl>
                                            <p:attrNameLst>
                                              <p:attrName>ppt_x</p:attrName>
                                            </p:attrNameLst>
                                          </p:cBhvr>
                                          <p:tavLst>
                                            <p:tav tm="0">
                                              <p:val>
                                                <p:strVal val="#ppt_x"/>
                                              </p:val>
                                            </p:tav>
                                            <p:tav tm="100000">
                                              <p:val>
                                                <p:strVal val="#ppt_x"/>
                                              </p:val>
                                            </p:tav>
                                          </p:tavLst>
                                        </p:anim>
                                        <p:anim calcmode="lin" valueType="num">
                                          <p:cBhvr>
                                            <p:cTn id="54" dur="500" fill="hold"/>
                                            <p:tgtEl>
                                              <p:spTgt spid="66"/>
                                            </p:tgtEl>
                                            <p:attrNameLst>
                                              <p:attrName>ppt_y</p:attrName>
                                            </p:attrNameLst>
                                          </p:cBhvr>
                                          <p:tavLst>
                                            <p:tav tm="0">
                                              <p:val>
                                                <p:strVal val="#ppt_y-.1"/>
                                              </p:val>
                                            </p:tav>
                                            <p:tav tm="100000">
                                              <p:val>
                                                <p:strVal val="#ppt_y"/>
                                              </p:val>
                                            </p:tav>
                                          </p:tavLst>
                                        </p:anim>
                                      </p:childTnLst>
                                    </p:cTn>
                                  </p:par>
                                  <p:par>
                                    <p:cTn id="55" presetID="22" presetClass="entr" presetSubtype="8" fill="hold" grpId="0" nodeType="withEffect">
                                      <p:stCondLst>
                                        <p:cond delay="200"/>
                                      </p:stCondLst>
                                      <p:childTnLst>
                                        <p:set>
                                          <p:cBhvr>
                                            <p:cTn id="56" dur="1" fill="hold">
                                              <p:stCondLst>
                                                <p:cond delay="0"/>
                                              </p:stCondLst>
                                            </p:cTn>
                                            <p:tgtEl>
                                              <p:spTgt spid="63"/>
                                            </p:tgtEl>
                                            <p:attrNameLst>
                                              <p:attrName>style.visibility</p:attrName>
                                            </p:attrNameLst>
                                          </p:cBhvr>
                                          <p:to>
                                            <p:strVal val="visible"/>
                                          </p:to>
                                        </p:set>
                                        <p:animEffect transition="in" filter="wipe(left)">
                                          <p:cBhvr>
                                            <p:cTn id="57" dur="500"/>
                                            <p:tgtEl>
                                              <p:spTgt spid="63"/>
                                            </p:tgtEl>
                                          </p:cBhvr>
                                        </p:animEffect>
                                      </p:childTnLst>
                                    </p:cTn>
                                  </p:par>
                                  <p:par>
                                    <p:cTn id="58" presetID="47" presetClass="entr" presetSubtype="0" fill="hold" grpId="0" nodeType="withEffect">
                                      <p:stCondLst>
                                        <p:cond delay="20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anim calcmode="lin" valueType="num">
                                          <p:cBhvr>
                                            <p:cTn id="61" dur="500" fill="hold"/>
                                            <p:tgtEl>
                                              <p:spTgt spid="67"/>
                                            </p:tgtEl>
                                            <p:attrNameLst>
                                              <p:attrName>ppt_x</p:attrName>
                                            </p:attrNameLst>
                                          </p:cBhvr>
                                          <p:tavLst>
                                            <p:tav tm="0">
                                              <p:val>
                                                <p:strVal val="#ppt_x"/>
                                              </p:val>
                                            </p:tav>
                                            <p:tav tm="100000">
                                              <p:val>
                                                <p:strVal val="#ppt_x"/>
                                              </p:val>
                                            </p:tav>
                                          </p:tavLst>
                                        </p:anim>
                                        <p:anim calcmode="lin" valueType="num">
                                          <p:cBhvr>
                                            <p:cTn id="62" dur="500" fill="hold"/>
                                            <p:tgtEl>
                                              <p:spTgt spid="67"/>
                                            </p:tgtEl>
                                            <p:attrNameLst>
                                              <p:attrName>ppt_y</p:attrName>
                                            </p:attrNameLst>
                                          </p:cBhvr>
                                          <p:tavLst>
                                            <p:tav tm="0">
                                              <p:val>
                                                <p:strVal val="#ppt_y-.1"/>
                                              </p:val>
                                            </p:tav>
                                            <p:tav tm="100000">
                                              <p:val>
                                                <p:strVal val="#ppt_y"/>
                                              </p:val>
                                            </p:tav>
                                          </p:tavLst>
                                        </p:anim>
                                      </p:childTnLst>
                                    </p:cTn>
                                  </p:par>
                                  <p:par>
                                    <p:cTn id="63" presetID="22" presetClass="entr" presetSubtype="8" fill="hold" grpId="0" nodeType="withEffect">
                                      <p:stCondLst>
                                        <p:cond delay="300"/>
                                      </p:stCondLst>
                                      <p:childTnLst>
                                        <p:set>
                                          <p:cBhvr>
                                            <p:cTn id="64" dur="1" fill="hold">
                                              <p:stCondLst>
                                                <p:cond delay="0"/>
                                              </p:stCondLst>
                                            </p:cTn>
                                            <p:tgtEl>
                                              <p:spTgt spid="64"/>
                                            </p:tgtEl>
                                            <p:attrNameLst>
                                              <p:attrName>style.visibility</p:attrName>
                                            </p:attrNameLst>
                                          </p:cBhvr>
                                          <p:to>
                                            <p:strVal val="visible"/>
                                          </p:to>
                                        </p:set>
                                        <p:animEffect transition="in" filter="wipe(left)">
                                          <p:cBhvr>
                                            <p:cTn id="65" dur="500"/>
                                            <p:tgtEl>
                                              <p:spTgt spid="64"/>
                                            </p:tgtEl>
                                          </p:cBhvr>
                                        </p:animEffect>
                                      </p:childTnLst>
                                    </p:cTn>
                                  </p:par>
                                  <p:par>
                                    <p:cTn id="66" presetID="47" presetClass="entr" presetSubtype="0" fill="hold" grpId="0" nodeType="withEffect">
                                      <p:stCondLst>
                                        <p:cond delay="30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500"/>
                                            <p:tgtEl>
                                              <p:spTgt spid="68"/>
                                            </p:tgtEl>
                                          </p:cBhvr>
                                        </p:animEffect>
                                        <p:anim calcmode="lin" valueType="num">
                                          <p:cBhvr>
                                            <p:cTn id="69" dur="500" fill="hold"/>
                                            <p:tgtEl>
                                              <p:spTgt spid="68"/>
                                            </p:tgtEl>
                                            <p:attrNameLst>
                                              <p:attrName>ppt_x</p:attrName>
                                            </p:attrNameLst>
                                          </p:cBhvr>
                                          <p:tavLst>
                                            <p:tav tm="0">
                                              <p:val>
                                                <p:strVal val="#ppt_x"/>
                                              </p:val>
                                            </p:tav>
                                            <p:tav tm="100000">
                                              <p:val>
                                                <p:strVal val="#ppt_x"/>
                                              </p:val>
                                            </p:tav>
                                          </p:tavLst>
                                        </p:anim>
                                        <p:anim calcmode="lin" valueType="num">
                                          <p:cBhvr>
                                            <p:cTn id="70" dur="500" fill="hold"/>
                                            <p:tgtEl>
                                              <p:spTgt spid="68"/>
                                            </p:tgtEl>
                                            <p:attrNameLst>
                                              <p:attrName>ppt_y</p:attrName>
                                            </p:attrNameLst>
                                          </p:cBhvr>
                                          <p:tavLst>
                                            <p:tav tm="0">
                                              <p:val>
                                                <p:strVal val="#ppt_y-.1"/>
                                              </p:val>
                                            </p:tav>
                                            <p:tav tm="100000">
                                              <p:val>
                                                <p:strVal val="#ppt_y"/>
                                              </p:val>
                                            </p:tav>
                                          </p:tavLst>
                                        </p:anim>
                                      </p:childTnLst>
                                    </p:cTn>
                                  </p:par>
                                  <p:par>
                                    <p:cTn id="71" presetID="22" presetClass="entr" presetSubtype="8" fill="hold" grpId="0" nodeType="withEffect">
                                      <p:stCondLst>
                                        <p:cond delay="500"/>
                                      </p:stCondLst>
                                      <p:childTnLst>
                                        <p:set>
                                          <p:cBhvr>
                                            <p:cTn id="72" dur="1" fill="hold">
                                              <p:stCondLst>
                                                <p:cond delay="0"/>
                                              </p:stCondLst>
                                            </p:cTn>
                                            <p:tgtEl>
                                              <p:spTgt spid="65"/>
                                            </p:tgtEl>
                                            <p:attrNameLst>
                                              <p:attrName>style.visibility</p:attrName>
                                            </p:attrNameLst>
                                          </p:cBhvr>
                                          <p:to>
                                            <p:strVal val="visible"/>
                                          </p:to>
                                        </p:set>
                                        <p:animEffect transition="in" filter="wipe(left)">
                                          <p:cBhvr>
                                            <p:cTn id="73" dur="500"/>
                                            <p:tgtEl>
                                              <p:spTgt spid="65"/>
                                            </p:tgtEl>
                                          </p:cBhvr>
                                        </p:animEffect>
                                      </p:childTnLst>
                                    </p:cTn>
                                  </p:par>
                                  <p:par>
                                    <p:cTn id="74" presetID="47" presetClass="entr" presetSubtype="0" fill="hold" grpId="0" nodeType="withEffect">
                                      <p:stCondLst>
                                        <p:cond delay="50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anim calcmode="lin" valueType="num">
                                          <p:cBhvr>
                                            <p:cTn id="77" dur="500" fill="hold"/>
                                            <p:tgtEl>
                                              <p:spTgt spid="69"/>
                                            </p:tgtEl>
                                            <p:attrNameLst>
                                              <p:attrName>ppt_x</p:attrName>
                                            </p:attrNameLst>
                                          </p:cBhvr>
                                          <p:tavLst>
                                            <p:tav tm="0">
                                              <p:val>
                                                <p:strVal val="#ppt_x"/>
                                              </p:val>
                                            </p:tav>
                                            <p:tav tm="100000">
                                              <p:val>
                                                <p:strVal val="#ppt_x"/>
                                              </p:val>
                                            </p:tav>
                                          </p:tavLst>
                                        </p:anim>
                                        <p:anim calcmode="lin" valueType="num">
                                          <p:cBhvr>
                                            <p:cTn id="78"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P spid="23" grpId="0"/>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300" fill="hold"/>
                                            <p:tgtEl>
                                              <p:spTgt spid="26"/>
                                            </p:tgtEl>
                                            <p:attrNameLst>
                                              <p:attrName>ppt_x</p:attrName>
                                            </p:attrNameLst>
                                          </p:cBhvr>
                                          <p:tavLst>
                                            <p:tav tm="0">
                                              <p:val>
                                                <p:strVal val="0-#ppt_w/2"/>
                                              </p:val>
                                            </p:tav>
                                            <p:tav tm="100000">
                                              <p:val>
                                                <p:strVal val="#ppt_x"/>
                                              </p:val>
                                            </p:tav>
                                          </p:tavLst>
                                        </p:anim>
                                        <p:anim calcmode="lin" valueType="num">
                                          <p:cBhvr additive="base">
                                            <p:cTn id="8" dur="300" fill="hold"/>
                                            <p:tgtEl>
                                              <p:spTgt spid="26"/>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4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3"/>
                                            </p:tgtEl>
                                            <p:attrNameLst>
                                              <p:attrName>ppt_y</p:attrName>
                                            </p:attrNameLst>
                                          </p:cBhvr>
                                          <p:tavLst>
                                            <p:tav tm="0">
                                              <p:val>
                                                <p:strVal val="#ppt_y"/>
                                              </p:val>
                                            </p:tav>
                                            <p:tav tm="100000">
                                              <p:val>
                                                <p:strVal val="#ppt_y"/>
                                              </p:val>
                                            </p:tav>
                                          </p:tavLst>
                                        </p:anim>
                                        <p:anim calcmode="lin" valueType="num">
                                          <p:cBhvr>
                                            <p:cTn id="13" dur="4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3"/>
                                            </p:tgtEl>
                                          </p:cBhvr>
                                        </p:animEffect>
                                      </p:childTnLst>
                                    </p:cTn>
                                  </p:par>
                                  <p:par>
                                    <p:cTn id="16" presetID="22" presetClass="entr" presetSubtype="1"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up)">
                                          <p:cBhvr>
                                            <p:cTn id="18" dur="500"/>
                                            <p:tgtEl>
                                              <p:spTgt spid="5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right)">
                                          <p:cBhvr>
                                            <p:cTn id="21" dur="500"/>
                                            <p:tgtEl>
                                              <p:spTgt spid="5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par>
                              <p:cTn id="25" fill="hold">
                                <p:stCondLst>
                                  <p:cond delay="760"/>
                                </p:stCondLst>
                                <p:childTnLst>
                                  <p:par>
                                    <p:cTn id="26" presetID="22" presetClass="entr" presetSubtype="2" fill="hold" grpId="0"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ipe(right)">
                                          <p:cBhvr>
                                            <p:cTn id="28" dur="500"/>
                                            <p:tgtEl>
                                              <p:spTgt spid="5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childTnLst>
                              </p:cTn>
                            </p:par>
                            <p:par>
                              <p:cTn id="32" fill="hold">
                                <p:stCondLst>
                                  <p:cond delay="1260"/>
                                </p:stCondLst>
                                <p:childTnLst>
                                  <p:par>
                                    <p:cTn id="33" presetID="22" presetClass="entr" presetSubtype="2"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1760"/>
                                </p:stCondLst>
                                <p:childTnLst>
                                  <p:par>
                                    <p:cTn id="40" presetID="22" presetClass="entr" presetSubtype="2"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right)">
                                          <p:cBhvr>
                                            <p:cTn id="42" dur="500"/>
                                            <p:tgtEl>
                                              <p:spTgt spid="6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left)">
                                          <p:cBhvr>
                                            <p:cTn id="45" dur="500"/>
                                            <p:tgtEl>
                                              <p:spTgt spid="57"/>
                                            </p:tgtEl>
                                          </p:cBhvr>
                                        </p:animEffect>
                                      </p:childTnLst>
                                    </p:cTn>
                                  </p:par>
                                </p:childTnLst>
                              </p:cTn>
                            </p:par>
                            <p:par>
                              <p:cTn id="46" fill="hold">
                                <p:stCondLst>
                                  <p:cond delay="2260"/>
                                </p:stCondLst>
                                <p:childTnLst>
                                  <p:par>
                                    <p:cTn id="47" presetID="22" presetClass="entr" presetSubtype="8"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500"/>
                                            <p:tgtEl>
                                              <p:spTgt spid="62"/>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anim calcmode="lin" valueType="num">
                                          <p:cBhvr>
                                            <p:cTn id="53" dur="500" fill="hold"/>
                                            <p:tgtEl>
                                              <p:spTgt spid="66"/>
                                            </p:tgtEl>
                                            <p:attrNameLst>
                                              <p:attrName>ppt_x</p:attrName>
                                            </p:attrNameLst>
                                          </p:cBhvr>
                                          <p:tavLst>
                                            <p:tav tm="0">
                                              <p:val>
                                                <p:strVal val="#ppt_x"/>
                                              </p:val>
                                            </p:tav>
                                            <p:tav tm="100000">
                                              <p:val>
                                                <p:strVal val="#ppt_x"/>
                                              </p:val>
                                            </p:tav>
                                          </p:tavLst>
                                        </p:anim>
                                        <p:anim calcmode="lin" valueType="num">
                                          <p:cBhvr>
                                            <p:cTn id="54" dur="500" fill="hold"/>
                                            <p:tgtEl>
                                              <p:spTgt spid="66"/>
                                            </p:tgtEl>
                                            <p:attrNameLst>
                                              <p:attrName>ppt_y</p:attrName>
                                            </p:attrNameLst>
                                          </p:cBhvr>
                                          <p:tavLst>
                                            <p:tav tm="0">
                                              <p:val>
                                                <p:strVal val="#ppt_y-.1"/>
                                              </p:val>
                                            </p:tav>
                                            <p:tav tm="100000">
                                              <p:val>
                                                <p:strVal val="#ppt_y"/>
                                              </p:val>
                                            </p:tav>
                                          </p:tavLst>
                                        </p:anim>
                                      </p:childTnLst>
                                    </p:cTn>
                                  </p:par>
                                  <p:par>
                                    <p:cTn id="55" presetID="22" presetClass="entr" presetSubtype="8" fill="hold" grpId="0" nodeType="withEffect">
                                      <p:stCondLst>
                                        <p:cond delay="200"/>
                                      </p:stCondLst>
                                      <p:childTnLst>
                                        <p:set>
                                          <p:cBhvr>
                                            <p:cTn id="56" dur="1" fill="hold">
                                              <p:stCondLst>
                                                <p:cond delay="0"/>
                                              </p:stCondLst>
                                            </p:cTn>
                                            <p:tgtEl>
                                              <p:spTgt spid="63"/>
                                            </p:tgtEl>
                                            <p:attrNameLst>
                                              <p:attrName>style.visibility</p:attrName>
                                            </p:attrNameLst>
                                          </p:cBhvr>
                                          <p:to>
                                            <p:strVal val="visible"/>
                                          </p:to>
                                        </p:set>
                                        <p:animEffect transition="in" filter="wipe(left)">
                                          <p:cBhvr>
                                            <p:cTn id="57" dur="500"/>
                                            <p:tgtEl>
                                              <p:spTgt spid="63"/>
                                            </p:tgtEl>
                                          </p:cBhvr>
                                        </p:animEffect>
                                      </p:childTnLst>
                                    </p:cTn>
                                  </p:par>
                                  <p:par>
                                    <p:cTn id="58" presetID="47" presetClass="entr" presetSubtype="0" fill="hold" grpId="0" nodeType="withEffect">
                                      <p:stCondLst>
                                        <p:cond delay="20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anim calcmode="lin" valueType="num">
                                          <p:cBhvr>
                                            <p:cTn id="61" dur="500" fill="hold"/>
                                            <p:tgtEl>
                                              <p:spTgt spid="67"/>
                                            </p:tgtEl>
                                            <p:attrNameLst>
                                              <p:attrName>ppt_x</p:attrName>
                                            </p:attrNameLst>
                                          </p:cBhvr>
                                          <p:tavLst>
                                            <p:tav tm="0">
                                              <p:val>
                                                <p:strVal val="#ppt_x"/>
                                              </p:val>
                                            </p:tav>
                                            <p:tav tm="100000">
                                              <p:val>
                                                <p:strVal val="#ppt_x"/>
                                              </p:val>
                                            </p:tav>
                                          </p:tavLst>
                                        </p:anim>
                                        <p:anim calcmode="lin" valueType="num">
                                          <p:cBhvr>
                                            <p:cTn id="62" dur="500" fill="hold"/>
                                            <p:tgtEl>
                                              <p:spTgt spid="67"/>
                                            </p:tgtEl>
                                            <p:attrNameLst>
                                              <p:attrName>ppt_y</p:attrName>
                                            </p:attrNameLst>
                                          </p:cBhvr>
                                          <p:tavLst>
                                            <p:tav tm="0">
                                              <p:val>
                                                <p:strVal val="#ppt_y-.1"/>
                                              </p:val>
                                            </p:tav>
                                            <p:tav tm="100000">
                                              <p:val>
                                                <p:strVal val="#ppt_y"/>
                                              </p:val>
                                            </p:tav>
                                          </p:tavLst>
                                        </p:anim>
                                      </p:childTnLst>
                                    </p:cTn>
                                  </p:par>
                                  <p:par>
                                    <p:cTn id="63" presetID="22" presetClass="entr" presetSubtype="8" fill="hold" grpId="0" nodeType="withEffect">
                                      <p:stCondLst>
                                        <p:cond delay="300"/>
                                      </p:stCondLst>
                                      <p:childTnLst>
                                        <p:set>
                                          <p:cBhvr>
                                            <p:cTn id="64" dur="1" fill="hold">
                                              <p:stCondLst>
                                                <p:cond delay="0"/>
                                              </p:stCondLst>
                                            </p:cTn>
                                            <p:tgtEl>
                                              <p:spTgt spid="64"/>
                                            </p:tgtEl>
                                            <p:attrNameLst>
                                              <p:attrName>style.visibility</p:attrName>
                                            </p:attrNameLst>
                                          </p:cBhvr>
                                          <p:to>
                                            <p:strVal val="visible"/>
                                          </p:to>
                                        </p:set>
                                        <p:animEffect transition="in" filter="wipe(left)">
                                          <p:cBhvr>
                                            <p:cTn id="65" dur="500"/>
                                            <p:tgtEl>
                                              <p:spTgt spid="64"/>
                                            </p:tgtEl>
                                          </p:cBhvr>
                                        </p:animEffect>
                                      </p:childTnLst>
                                    </p:cTn>
                                  </p:par>
                                  <p:par>
                                    <p:cTn id="66" presetID="47" presetClass="entr" presetSubtype="0" fill="hold" grpId="0" nodeType="withEffect">
                                      <p:stCondLst>
                                        <p:cond delay="30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500"/>
                                            <p:tgtEl>
                                              <p:spTgt spid="68"/>
                                            </p:tgtEl>
                                          </p:cBhvr>
                                        </p:animEffect>
                                        <p:anim calcmode="lin" valueType="num">
                                          <p:cBhvr>
                                            <p:cTn id="69" dur="500" fill="hold"/>
                                            <p:tgtEl>
                                              <p:spTgt spid="68"/>
                                            </p:tgtEl>
                                            <p:attrNameLst>
                                              <p:attrName>ppt_x</p:attrName>
                                            </p:attrNameLst>
                                          </p:cBhvr>
                                          <p:tavLst>
                                            <p:tav tm="0">
                                              <p:val>
                                                <p:strVal val="#ppt_x"/>
                                              </p:val>
                                            </p:tav>
                                            <p:tav tm="100000">
                                              <p:val>
                                                <p:strVal val="#ppt_x"/>
                                              </p:val>
                                            </p:tav>
                                          </p:tavLst>
                                        </p:anim>
                                        <p:anim calcmode="lin" valueType="num">
                                          <p:cBhvr>
                                            <p:cTn id="70" dur="500" fill="hold"/>
                                            <p:tgtEl>
                                              <p:spTgt spid="68"/>
                                            </p:tgtEl>
                                            <p:attrNameLst>
                                              <p:attrName>ppt_y</p:attrName>
                                            </p:attrNameLst>
                                          </p:cBhvr>
                                          <p:tavLst>
                                            <p:tav tm="0">
                                              <p:val>
                                                <p:strVal val="#ppt_y-.1"/>
                                              </p:val>
                                            </p:tav>
                                            <p:tav tm="100000">
                                              <p:val>
                                                <p:strVal val="#ppt_y"/>
                                              </p:val>
                                            </p:tav>
                                          </p:tavLst>
                                        </p:anim>
                                      </p:childTnLst>
                                    </p:cTn>
                                  </p:par>
                                  <p:par>
                                    <p:cTn id="71" presetID="22" presetClass="entr" presetSubtype="8" fill="hold" grpId="0" nodeType="withEffect">
                                      <p:stCondLst>
                                        <p:cond delay="500"/>
                                      </p:stCondLst>
                                      <p:childTnLst>
                                        <p:set>
                                          <p:cBhvr>
                                            <p:cTn id="72" dur="1" fill="hold">
                                              <p:stCondLst>
                                                <p:cond delay="0"/>
                                              </p:stCondLst>
                                            </p:cTn>
                                            <p:tgtEl>
                                              <p:spTgt spid="65"/>
                                            </p:tgtEl>
                                            <p:attrNameLst>
                                              <p:attrName>style.visibility</p:attrName>
                                            </p:attrNameLst>
                                          </p:cBhvr>
                                          <p:to>
                                            <p:strVal val="visible"/>
                                          </p:to>
                                        </p:set>
                                        <p:animEffect transition="in" filter="wipe(left)">
                                          <p:cBhvr>
                                            <p:cTn id="73" dur="500"/>
                                            <p:tgtEl>
                                              <p:spTgt spid="65"/>
                                            </p:tgtEl>
                                          </p:cBhvr>
                                        </p:animEffect>
                                      </p:childTnLst>
                                    </p:cTn>
                                  </p:par>
                                  <p:par>
                                    <p:cTn id="74" presetID="47" presetClass="entr" presetSubtype="0" fill="hold" grpId="0" nodeType="withEffect">
                                      <p:stCondLst>
                                        <p:cond delay="50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anim calcmode="lin" valueType="num">
                                          <p:cBhvr>
                                            <p:cTn id="77" dur="500" fill="hold"/>
                                            <p:tgtEl>
                                              <p:spTgt spid="69"/>
                                            </p:tgtEl>
                                            <p:attrNameLst>
                                              <p:attrName>ppt_x</p:attrName>
                                            </p:attrNameLst>
                                          </p:cBhvr>
                                          <p:tavLst>
                                            <p:tav tm="0">
                                              <p:val>
                                                <p:strVal val="#ppt_x"/>
                                              </p:val>
                                            </p:tav>
                                            <p:tav tm="100000">
                                              <p:val>
                                                <p:strVal val="#ppt_x"/>
                                              </p:val>
                                            </p:tav>
                                          </p:tavLst>
                                        </p:anim>
                                        <p:anim calcmode="lin" valueType="num">
                                          <p:cBhvr>
                                            <p:cTn id="78"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P spid="23" grpId="0"/>
          <p:bldP spid="26" grpId="0" animBg="1"/>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2045261" y="1817986"/>
            <a:ext cx="7978775" cy="36083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chemeClr val="bg1"/>
              </a:solidFill>
            </a:endParaRPr>
          </a:p>
        </p:txBody>
      </p:sp>
      <p:sp>
        <p:nvSpPr>
          <p:cNvPr id="14" name="Arc 8"/>
          <p:cNvSpPr>
            <a:spLocks/>
          </p:cNvSpPr>
          <p:nvPr/>
        </p:nvSpPr>
        <p:spPr bwMode="auto">
          <a:xfrm>
            <a:off x="4212199" y="2386311"/>
            <a:ext cx="1589087" cy="3041650"/>
          </a:xfrm>
          <a:custGeom>
            <a:avLst/>
            <a:gdLst>
              <a:gd name="G0" fmla="+- 21600 0 0"/>
              <a:gd name="G1" fmla="+- 21600 0 0"/>
              <a:gd name="G2" fmla="+- 21600 0 0"/>
              <a:gd name="T0" fmla="*/ 0 w 22625"/>
              <a:gd name="T1" fmla="*/ 2 h 43200"/>
              <a:gd name="T2" fmla="*/ 17369 w 22625"/>
              <a:gd name="T3" fmla="*/ 8335 h 43200"/>
              <a:gd name="T4" fmla="*/ 322 w 22625"/>
              <a:gd name="T5" fmla="*/ 21600 h 43200"/>
            </a:gdLst>
            <a:ahLst/>
            <a:cxnLst>
              <a:cxn ang="0">
                <a:pos x="T0" y="T1"/>
              </a:cxn>
              <a:cxn ang="0">
                <a:pos x="T2" y="T3"/>
              </a:cxn>
              <a:cxn ang="0">
                <a:pos x="T4" y="T5"/>
              </a:cxn>
            </a:cxnLst>
            <a:rect l="0" t="0" r="r" b="b"/>
            <a:pathLst>
              <a:path w="22625" h="43200" fill="none" extrusionOk="0">
                <a:moveTo>
                  <a:pt x="22625" y="43175"/>
                </a:moveTo>
                <a:cubicBezTo>
                  <a:pt x="22283" y="43191"/>
                  <a:pt x="21941" y="43199"/>
                  <a:pt x="21600" y="43200"/>
                </a:cubicBezTo>
                <a:cubicBezTo>
                  <a:pt x="9670" y="43200"/>
                  <a:pt x="0" y="33529"/>
                  <a:pt x="0" y="21600"/>
                </a:cubicBezTo>
                <a:cubicBezTo>
                  <a:pt x="-1" y="9737"/>
                  <a:pt x="9566" y="95"/>
                  <a:pt x="21428" y="0"/>
                </a:cubicBezTo>
              </a:path>
              <a:path w="22625" h="43200" stroke="0" extrusionOk="0">
                <a:moveTo>
                  <a:pt x="22625" y="43175"/>
                </a:moveTo>
                <a:cubicBezTo>
                  <a:pt x="22283" y="43191"/>
                  <a:pt x="21941" y="43199"/>
                  <a:pt x="21600" y="43200"/>
                </a:cubicBezTo>
                <a:cubicBezTo>
                  <a:pt x="9670" y="43200"/>
                  <a:pt x="0" y="33529"/>
                  <a:pt x="0" y="21600"/>
                </a:cubicBezTo>
                <a:cubicBezTo>
                  <a:pt x="-1" y="9737"/>
                  <a:pt x="9566" y="95"/>
                  <a:pt x="21428" y="0"/>
                </a:cubicBezTo>
                <a:lnTo>
                  <a:pt x="21600" y="21600"/>
                </a:lnTo>
                <a:close/>
              </a:path>
            </a:pathLst>
          </a:custGeom>
          <a:solidFill>
            <a:schemeClr val="tx2"/>
          </a:solidFill>
          <a:ln w="3175" cap="flat" cmpd="sng">
            <a:noFill/>
            <a:bevel/>
            <a:headEnd/>
            <a:tailEnd/>
          </a:ln>
        </p:spPr>
        <p:txBody>
          <a:bodyPr anchor="ctr"/>
          <a:lstStyle/>
          <a:p>
            <a:pPr algn="ctr"/>
            <a:endParaRPr lang="zh-CN" altLang="en-US" sz="2000" b="1">
              <a:solidFill>
                <a:srgbClr val="F8F8F8"/>
              </a:solidFill>
              <a:ea typeface="微软雅黑" pitchFamily="34" charset="-122"/>
            </a:endParaRPr>
          </a:p>
        </p:txBody>
      </p:sp>
      <p:sp>
        <p:nvSpPr>
          <p:cNvPr id="15" name="Arc 9"/>
          <p:cNvSpPr>
            <a:spLocks/>
          </p:cNvSpPr>
          <p:nvPr/>
        </p:nvSpPr>
        <p:spPr bwMode="auto">
          <a:xfrm>
            <a:off x="5707624" y="2386311"/>
            <a:ext cx="1220787" cy="1520825"/>
          </a:xfrm>
          <a:custGeom>
            <a:avLst/>
            <a:gdLst>
              <a:gd name="G0" fmla="+- 322 0 0"/>
              <a:gd name="G1" fmla="+- 21600 0 0"/>
              <a:gd name="G2" fmla="+- 21600 0 0"/>
              <a:gd name="T0" fmla="*/ 0 w 17369"/>
              <a:gd name="T1" fmla="*/ 2 h 21600"/>
              <a:gd name="T2" fmla="*/ 17369 w 17369"/>
              <a:gd name="T3" fmla="*/ 8335 h 21600"/>
              <a:gd name="T4" fmla="*/ 322 w 17369"/>
              <a:gd name="T5" fmla="*/ 21600 h 21600"/>
            </a:gdLst>
            <a:ahLst/>
            <a:cxnLst>
              <a:cxn ang="0">
                <a:pos x="T0" y="T1"/>
              </a:cxn>
              <a:cxn ang="0">
                <a:pos x="T2" y="T3"/>
              </a:cxn>
              <a:cxn ang="0">
                <a:pos x="T4" y="T5"/>
              </a:cxn>
            </a:cxnLst>
            <a:rect l="0" t="0" r="r" b="b"/>
            <a:pathLst>
              <a:path w="17369" h="21600" fill="none" extrusionOk="0">
                <a:moveTo>
                  <a:pt x="0" y="2"/>
                </a:moveTo>
                <a:cubicBezTo>
                  <a:pt x="107" y="0"/>
                  <a:pt x="214" y="-1"/>
                  <a:pt x="322" y="0"/>
                </a:cubicBezTo>
                <a:cubicBezTo>
                  <a:pt x="6985" y="0"/>
                  <a:pt x="13276" y="3075"/>
                  <a:pt x="17368" y="8335"/>
                </a:cubicBezTo>
              </a:path>
              <a:path w="17369" h="21600" stroke="0" extrusionOk="0">
                <a:moveTo>
                  <a:pt x="0" y="2"/>
                </a:moveTo>
                <a:cubicBezTo>
                  <a:pt x="107" y="0"/>
                  <a:pt x="214" y="-1"/>
                  <a:pt x="322" y="0"/>
                </a:cubicBezTo>
                <a:cubicBezTo>
                  <a:pt x="6985" y="0"/>
                  <a:pt x="13276" y="3075"/>
                  <a:pt x="17368" y="8335"/>
                </a:cubicBezTo>
                <a:lnTo>
                  <a:pt x="322" y="21600"/>
                </a:lnTo>
                <a:close/>
              </a:path>
            </a:pathLst>
          </a:custGeom>
          <a:solidFill>
            <a:schemeClr val="bg2"/>
          </a:solidFill>
          <a:ln w="3175" cap="flat" cmpd="sng">
            <a:noFill/>
            <a:bevel/>
            <a:headEnd/>
            <a:tailEnd/>
          </a:ln>
        </p:spPr>
        <p:txBody>
          <a:bodyPr anchor="ctr"/>
          <a:lstStyle/>
          <a:p>
            <a:endParaRPr lang="zh-CN" altLang="en-US">
              <a:solidFill>
                <a:srgbClr val="F8F8F8"/>
              </a:solidFill>
            </a:endParaRPr>
          </a:p>
        </p:txBody>
      </p:sp>
      <p:sp>
        <p:nvSpPr>
          <p:cNvPr id="16" name="Arc 10"/>
          <p:cNvSpPr>
            <a:spLocks/>
          </p:cNvSpPr>
          <p:nvPr/>
        </p:nvSpPr>
        <p:spPr bwMode="auto">
          <a:xfrm rot="5400000">
            <a:off x="5388536" y="3300711"/>
            <a:ext cx="2220913" cy="1519237"/>
          </a:xfrm>
          <a:custGeom>
            <a:avLst/>
            <a:gdLst>
              <a:gd name="G0" fmla="+- 13537 0 0"/>
              <a:gd name="G1" fmla="+- 21600 0 0"/>
              <a:gd name="G2" fmla="+- 21600 0 0"/>
              <a:gd name="T0" fmla="*/ 0 w 31543"/>
              <a:gd name="T1" fmla="*/ 4768 h 21600"/>
              <a:gd name="T2" fmla="*/ 31543 w 31543"/>
              <a:gd name="T3" fmla="*/ 9670 h 21600"/>
              <a:gd name="T4" fmla="*/ 13537 w 31543"/>
              <a:gd name="T5" fmla="*/ 21600 h 21600"/>
            </a:gdLst>
            <a:ahLst/>
            <a:cxnLst>
              <a:cxn ang="0">
                <a:pos x="T0" y="T1"/>
              </a:cxn>
              <a:cxn ang="0">
                <a:pos x="T2" y="T3"/>
              </a:cxn>
              <a:cxn ang="0">
                <a:pos x="T4" y="T5"/>
              </a:cxn>
            </a:cxnLst>
            <a:rect l="0" t="0" r="r" b="b"/>
            <a:pathLst>
              <a:path w="31543" h="21600" fill="none" extrusionOk="0">
                <a:moveTo>
                  <a:pt x="0" y="4768"/>
                </a:moveTo>
                <a:cubicBezTo>
                  <a:pt x="3837" y="1682"/>
                  <a:pt x="8613" y="-1"/>
                  <a:pt x="13537" y="0"/>
                </a:cubicBezTo>
                <a:cubicBezTo>
                  <a:pt x="20780" y="0"/>
                  <a:pt x="27542" y="3631"/>
                  <a:pt x="31543" y="9669"/>
                </a:cubicBezTo>
              </a:path>
              <a:path w="31543" h="21600" stroke="0" extrusionOk="0">
                <a:moveTo>
                  <a:pt x="0" y="4768"/>
                </a:moveTo>
                <a:cubicBezTo>
                  <a:pt x="3837" y="1682"/>
                  <a:pt x="8613" y="-1"/>
                  <a:pt x="13537" y="0"/>
                </a:cubicBezTo>
                <a:cubicBezTo>
                  <a:pt x="20780" y="0"/>
                  <a:pt x="27542" y="3631"/>
                  <a:pt x="31543" y="9669"/>
                </a:cubicBezTo>
                <a:lnTo>
                  <a:pt x="13537" y="21600"/>
                </a:lnTo>
                <a:close/>
              </a:path>
            </a:pathLst>
          </a:custGeom>
          <a:solidFill>
            <a:schemeClr val="tx1"/>
          </a:solidFill>
          <a:ln w="3175" cap="flat" cmpd="sng">
            <a:noFill/>
            <a:bevel/>
            <a:headEnd/>
            <a:tailEnd/>
          </a:ln>
        </p:spPr>
        <p:txBody>
          <a:bodyPr anchor="ctr"/>
          <a:lstStyle/>
          <a:p>
            <a:pPr algn="ctr"/>
            <a:endParaRPr lang="zh-CN" altLang="en-US" sz="2000" b="1">
              <a:solidFill>
                <a:srgbClr val="F8F8F8"/>
              </a:solidFill>
              <a:ea typeface="微软雅黑" pitchFamily="34" charset="-122"/>
            </a:endParaRPr>
          </a:p>
        </p:txBody>
      </p:sp>
      <p:sp>
        <p:nvSpPr>
          <p:cNvPr id="17" name="Arc 11"/>
          <p:cNvSpPr>
            <a:spLocks/>
          </p:cNvSpPr>
          <p:nvPr/>
        </p:nvSpPr>
        <p:spPr bwMode="auto">
          <a:xfrm rot="9670427">
            <a:off x="5553636" y="3869036"/>
            <a:ext cx="820738" cy="1519237"/>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bg1"/>
          </a:solidFill>
          <a:ln w="3175" cap="flat" cmpd="sng">
            <a:noFill/>
            <a:bevel/>
            <a:headEnd/>
            <a:tailEnd/>
          </a:ln>
        </p:spPr>
        <p:txBody>
          <a:bodyPr anchor="ctr"/>
          <a:lstStyle/>
          <a:p>
            <a:endParaRPr lang="zh-CN" altLang="en-US">
              <a:solidFill>
                <a:srgbClr val="F8F8F8"/>
              </a:solidFill>
            </a:endParaRPr>
          </a:p>
        </p:txBody>
      </p:sp>
      <p:sp>
        <p:nvSpPr>
          <p:cNvPr id="18" name="Oval 12"/>
          <p:cNvSpPr>
            <a:spLocks noChangeArrowheads="1"/>
          </p:cNvSpPr>
          <p:nvPr/>
        </p:nvSpPr>
        <p:spPr bwMode="auto">
          <a:xfrm>
            <a:off x="5215499" y="3399136"/>
            <a:ext cx="1035050" cy="1035050"/>
          </a:xfrm>
          <a:prstGeom prst="ellipse">
            <a:avLst/>
          </a:prstGeom>
          <a:solidFill>
            <a:srgbClr val="F8F8F8"/>
          </a:solidFill>
          <a:ln>
            <a:noFill/>
          </a:ln>
          <a:effectLst/>
          <a:extLst/>
        </p:spPr>
        <p:txBody>
          <a:bodyPr wrap="none" anchor="ctr"/>
          <a:lstStyle/>
          <a:p>
            <a:endParaRPr lang="zh-CN" altLang="en-US"/>
          </a:p>
        </p:txBody>
      </p:sp>
      <p:sp>
        <p:nvSpPr>
          <p:cNvPr id="19" name="Text Box 13"/>
          <p:cNvSpPr txBox="1">
            <a:spLocks noChangeArrowheads="1"/>
          </p:cNvSpPr>
          <p:nvPr/>
        </p:nvSpPr>
        <p:spPr bwMode="auto">
          <a:xfrm>
            <a:off x="4245536" y="3675361"/>
            <a:ext cx="898525"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solidFill>
                  <a:srgbClr val="F8F8F8"/>
                </a:solidFill>
                <a:latin typeface="微软雅黑" pitchFamily="34" charset="-122"/>
                <a:ea typeface="微软雅黑" pitchFamily="34" charset="-122"/>
              </a:rPr>
              <a:t>50%</a:t>
            </a:r>
          </a:p>
        </p:txBody>
      </p:sp>
      <p:sp>
        <p:nvSpPr>
          <p:cNvPr id="20" name="Text Box 14"/>
          <p:cNvSpPr txBox="1">
            <a:spLocks noChangeArrowheads="1"/>
          </p:cNvSpPr>
          <p:nvPr/>
        </p:nvSpPr>
        <p:spPr bwMode="auto">
          <a:xfrm>
            <a:off x="6250549" y="3854748"/>
            <a:ext cx="885825"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dirty="0">
                <a:solidFill>
                  <a:srgbClr val="F8F8F8"/>
                </a:solidFill>
                <a:latin typeface="微软雅黑" pitchFamily="34" charset="-122"/>
                <a:ea typeface="微软雅黑" pitchFamily="34" charset="-122"/>
              </a:rPr>
              <a:t>24%</a:t>
            </a:r>
          </a:p>
        </p:txBody>
      </p:sp>
      <p:sp>
        <p:nvSpPr>
          <p:cNvPr id="21" name="Text Box 15"/>
          <p:cNvSpPr txBox="1">
            <a:spLocks noChangeArrowheads="1"/>
          </p:cNvSpPr>
          <p:nvPr/>
        </p:nvSpPr>
        <p:spPr bwMode="auto">
          <a:xfrm>
            <a:off x="5764774" y="2799061"/>
            <a:ext cx="69850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solidFill>
                  <a:srgbClr val="F8F8F8"/>
                </a:solidFill>
                <a:latin typeface="微软雅黑" pitchFamily="34" charset="-122"/>
                <a:ea typeface="微软雅黑" pitchFamily="34" charset="-122"/>
              </a:rPr>
              <a:t>16%</a:t>
            </a:r>
          </a:p>
        </p:txBody>
      </p:sp>
      <p:sp>
        <p:nvSpPr>
          <p:cNvPr id="24" name="Text Box 16"/>
          <p:cNvSpPr txBox="1">
            <a:spLocks noChangeArrowheads="1"/>
          </p:cNvSpPr>
          <p:nvPr/>
        </p:nvSpPr>
        <p:spPr bwMode="auto">
          <a:xfrm>
            <a:off x="5763186" y="4761211"/>
            <a:ext cx="69850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solidFill>
                  <a:srgbClr val="F8F8F8"/>
                </a:solidFill>
                <a:latin typeface="微软雅黑" pitchFamily="34" charset="-122"/>
                <a:ea typeface="微软雅黑" pitchFamily="34" charset="-122"/>
              </a:rPr>
              <a:t>10%</a:t>
            </a:r>
          </a:p>
        </p:txBody>
      </p:sp>
      <p:grpSp>
        <p:nvGrpSpPr>
          <p:cNvPr id="25" name="Group 17"/>
          <p:cNvGrpSpPr>
            <a:grpSpLocks/>
          </p:cNvGrpSpPr>
          <p:nvPr/>
        </p:nvGrpSpPr>
        <p:grpSpPr bwMode="auto">
          <a:xfrm>
            <a:off x="6866499" y="2100561"/>
            <a:ext cx="2747010" cy="965200"/>
            <a:chOff x="0" y="0"/>
            <a:chExt cx="4325" cy="1520"/>
          </a:xfrm>
        </p:grpSpPr>
        <p:sp>
          <p:nvSpPr>
            <p:cNvPr id="26" name="AutoShape 18"/>
            <p:cNvSpPr>
              <a:spLocks noChangeArrowheads="1"/>
            </p:cNvSpPr>
            <p:nvPr/>
          </p:nvSpPr>
          <p:spPr bwMode="auto">
            <a:xfrm>
              <a:off x="950" y="0"/>
              <a:ext cx="3375" cy="1520"/>
            </a:xfrm>
            <a:prstGeom prst="roundRect">
              <a:avLst>
                <a:gd name="adj" fmla="val 16667"/>
              </a:avLst>
            </a:prstGeom>
            <a:noFill/>
            <a:ln w="3175" cap="flat" cmpd="sng">
              <a:solidFill>
                <a:schemeClr val="accent2"/>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endParaRPr lang="zh-CN" altLang="en-US">
                <a:solidFill>
                  <a:schemeClr val="accent2"/>
                </a:solidFill>
              </a:endParaRPr>
            </a:p>
          </p:txBody>
        </p:sp>
        <p:sp>
          <p:nvSpPr>
            <p:cNvPr id="31" name="AutoShape 19"/>
            <p:cNvSpPr>
              <a:spLocks noChangeArrowheads="1"/>
            </p:cNvSpPr>
            <p:nvPr/>
          </p:nvSpPr>
          <p:spPr bwMode="auto">
            <a:xfrm>
              <a:off x="155" y="417"/>
              <a:ext cx="1510" cy="715"/>
            </a:xfrm>
            <a:prstGeom prst="roundRect">
              <a:avLst>
                <a:gd name="adj" fmla="val 16667"/>
              </a:avLst>
            </a:prstGeom>
            <a:solidFill>
              <a:srgbClr val="FFFFFF"/>
            </a:solidFill>
            <a:ln w="3175" cap="flat" cmpd="sng">
              <a:solidFill>
                <a:schemeClr val="accent2"/>
              </a:solidFill>
              <a:prstDash val="dash"/>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endParaRPr lang="zh-CN" altLang="en-US">
                <a:solidFill>
                  <a:schemeClr val="accent2"/>
                </a:solidFill>
              </a:endParaRPr>
            </a:p>
          </p:txBody>
        </p:sp>
        <p:sp>
          <p:nvSpPr>
            <p:cNvPr id="32" name="Arc 20"/>
            <p:cNvSpPr>
              <a:spLocks/>
            </p:cNvSpPr>
            <p:nvPr/>
          </p:nvSpPr>
          <p:spPr bwMode="auto">
            <a:xfrm>
              <a:off x="1142" y="480"/>
              <a:ext cx="430" cy="547"/>
            </a:xfrm>
            <a:custGeom>
              <a:avLst/>
              <a:gdLst>
                <a:gd name="G0" fmla="+- 0 0 0"/>
                <a:gd name="G1" fmla="+- 21600 0 0"/>
                <a:gd name="G2" fmla="+- 21600 0 0"/>
                <a:gd name="T0" fmla="*/ 0 w 17047"/>
                <a:gd name="T1" fmla="*/ 0 h 21600"/>
                <a:gd name="T2" fmla="*/ 17047 w 17047"/>
                <a:gd name="T3" fmla="*/ 8335 h 21600"/>
                <a:gd name="T4" fmla="*/ 0 w 17047"/>
                <a:gd name="T5" fmla="*/ 21600 h 21600"/>
              </a:gdLst>
              <a:ahLst/>
              <a:cxnLst>
                <a:cxn ang="0">
                  <a:pos x="T0" y="T1"/>
                </a:cxn>
                <a:cxn ang="0">
                  <a:pos x="T2" y="T3"/>
                </a:cxn>
                <a:cxn ang="0">
                  <a:pos x="T4" y="T5"/>
                </a:cxn>
              </a:cxnLst>
              <a:rect l="0" t="0" r="r" b="b"/>
              <a:pathLst>
                <a:path w="17047" h="21600" fill="none" extrusionOk="0">
                  <a:moveTo>
                    <a:pt x="-1" y="0"/>
                  </a:moveTo>
                  <a:cubicBezTo>
                    <a:pt x="6663" y="0"/>
                    <a:pt x="12954" y="3075"/>
                    <a:pt x="17046" y="8335"/>
                  </a:cubicBezTo>
                </a:path>
                <a:path w="17047" h="21600" stroke="0" extrusionOk="0">
                  <a:moveTo>
                    <a:pt x="-1" y="0"/>
                  </a:moveTo>
                  <a:cubicBezTo>
                    <a:pt x="6663" y="0"/>
                    <a:pt x="12954" y="3075"/>
                    <a:pt x="17046" y="8335"/>
                  </a:cubicBezTo>
                  <a:lnTo>
                    <a:pt x="0" y="21600"/>
                  </a:lnTo>
                  <a:close/>
                </a:path>
              </a:pathLst>
            </a:custGeom>
            <a:solidFill>
              <a:schemeClr val="bg2"/>
            </a:solidFill>
            <a:ln>
              <a:noFill/>
            </a:ln>
            <a:effectLst>
              <a:outerShdw dist="38100" algn="ctr" rotWithShape="0">
                <a:srgbClr val="C0C0C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solidFill>
                  <a:schemeClr val="accent2"/>
                </a:solidFill>
              </a:endParaRPr>
            </a:p>
          </p:txBody>
        </p:sp>
        <p:sp>
          <p:nvSpPr>
            <p:cNvPr id="33" name="Text Box 21"/>
            <p:cNvSpPr txBox="1">
              <a:spLocks noChangeArrowheads="1"/>
            </p:cNvSpPr>
            <p:nvPr/>
          </p:nvSpPr>
          <p:spPr bwMode="auto">
            <a:xfrm>
              <a:off x="0" y="487"/>
              <a:ext cx="1290" cy="53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a:solidFill>
                    <a:schemeClr val="accent2"/>
                  </a:solidFill>
                  <a:latin typeface="微软雅黑" pitchFamily="34" charset="-122"/>
                  <a:ea typeface="微软雅黑" pitchFamily="34" charset="-122"/>
                </a:rPr>
                <a:t>16%</a:t>
              </a:r>
            </a:p>
          </p:txBody>
        </p:sp>
        <p:sp>
          <p:nvSpPr>
            <p:cNvPr id="34" name="Rectangle 22"/>
            <p:cNvSpPr>
              <a:spLocks noChangeArrowheads="1"/>
            </p:cNvSpPr>
            <p:nvPr/>
          </p:nvSpPr>
          <p:spPr bwMode="auto">
            <a:xfrm>
              <a:off x="1682" y="35"/>
              <a:ext cx="2518" cy="57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zh-CN" altLang="en-US" sz="1800" b="1">
                  <a:solidFill>
                    <a:schemeClr val="accent2"/>
                  </a:solidFill>
                  <a:latin typeface="微软雅黑" pitchFamily="34" charset="-122"/>
                  <a:ea typeface="微软雅黑" pitchFamily="34" charset="-122"/>
                </a:rPr>
                <a:t>华北区</a:t>
              </a:r>
            </a:p>
          </p:txBody>
        </p:sp>
        <p:sp>
          <p:nvSpPr>
            <p:cNvPr id="35" name="Text Box 23"/>
            <p:cNvSpPr txBox="1">
              <a:spLocks noChangeArrowheads="1"/>
            </p:cNvSpPr>
            <p:nvPr/>
          </p:nvSpPr>
          <p:spPr bwMode="auto">
            <a:xfrm>
              <a:off x="1590" y="612"/>
              <a:ext cx="2710"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400">
                  <a:solidFill>
                    <a:schemeClr val="accent2"/>
                  </a:solidFill>
                  <a:latin typeface="微软雅黑" pitchFamily="34" charset="-122"/>
                  <a:ea typeface="微软雅黑" pitchFamily="34" charset="-122"/>
                </a:rPr>
                <a:t>请输入您的文字请输入您的文字</a:t>
              </a:r>
            </a:p>
          </p:txBody>
        </p:sp>
      </p:grpSp>
      <p:grpSp>
        <p:nvGrpSpPr>
          <p:cNvPr id="36" name="Group 24"/>
          <p:cNvGrpSpPr>
            <a:grpSpLocks/>
          </p:cNvGrpSpPr>
          <p:nvPr/>
        </p:nvGrpSpPr>
        <p:grpSpPr bwMode="auto">
          <a:xfrm>
            <a:off x="6856974" y="4769148"/>
            <a:ext cx="2740025" cy="993775"/>
            <a:chOff x="0" y="0"/>
            <a:chExt cx="4315" cy="1564"/>
          </a:xfrm>
        </p:grpSpPr>
        <p:sp>
          <p:nvSpPr>
            <p:cNvPr id="37" name="AutoShape 25"/>
            <p:cNvSpPr>
              <a:spLocks noChangeArrowheads="1"/>
            </p:cNvSpPr>
            <p:nvPr/>
          </p:nvSpPr>
          <p:spPr bwMode="auto">
            <a:xfrm>
              <a:off x="940" y="0"/>
              <a:ext cx="3375" cy="1565"/>
            </a:xfrm>
            <a:prstGeom prst="roundRect">
              <a:avLst>
                <a:gd name="adj" fmla="val 16667"/>
              </a:avLst>
            </a:prstGeom>
            <a:noFill/>
            <a:ln w="3175" cap="flat" cmpd="sng">
              <a:solidFill>
                <a:schemeClr val="accent2"/>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endParaRPr lang="zh-CN" altLang="en-US">
                <a:solidFill>
                  <a:schemeClr val="accent2"/>
                </a:solidFill>
              </a:endParaRPr>
            </a:p>
          </p:txBody>
        </p:sp>
        <p:sp>
          <p:nvSpPr>
            <p:cNvPr id="38" name="AutoShape 26"/>
            <p:cNvSpPr>
              <a:spLocks noChangeArrowheads="1"/>
            </p:cNvSpPr>
            <p:nvPr/>
          </p:nvSpPr>
          <p:spPr bwMode="auto">
            <a:xfrm>
              <a:off x="142" y="473"/>
              <a:ext cx="1513" cy="715"/>
            </a:xfrm>
            <a:prstGeom prst="roundRect">
              <a:avLst>
                <a:gd name="adj" fmla="val 16667"/>
              </a:avLst>
            </a:prstGeom>
            <a:solidFill>
              <a:srgbClr val="FFFFFF"/>
            </a:solidFill>
            <a:ln w="3175" cap="flat" cmpd="sng">
              <a:solidFill>
                <a:schemeClr val="accent2"/>
              </a:solidFill>
              <a:prstDash val="dash"/>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endParaRPr lang="zh-CN" altLang="en-US">
                <a:solidFill>
                  <a:schemeClr val="accent2"/>
                </a:solidFill>
              </a:endParaRPr>
            </a:p>
          </p:txBody>
        </p:sp>
        <p:sp>
          <p:nvSpPr>
            <p:cNvPr id="39" name="Arc 27"/>
            <p:cNvSpPr>
              <a:spLocks/>
            </p:cNvSpPr>
            <p:nvPr/>
          </p:nvSpPr>
          <p:spPr bwMode="auto">
            <a:xfrm rot="5400000">
              <a:off x="987" y="601"/>
              <a:ext cx="575" cy="400"/>
            </a:xfrm>
            <a:custGeom>
              <a:avLst/>
              <a:gdLst>
                <a:gd name="G0" fmla="+- 13148 0 0"/>
                <a:gd name="G1" fmla="+- 21600 0 0"/>
                <a:gd name="G2" fmla="+- 21600 0 0"/>
                <a:gd name="T0" fmla="*/ 0 w 31154"/>
                <a:gd name="T1" fmla="*/ 4462 h 21600"/>
                <a:gd name="T2" fmla="*/ 31154 w 31154"/>
                <a:gd name="T3" fmla="*/ 9670 h 21600"/>
                <a:gd name="T4" fmla="*/ 13148 w 31154"/>
                <a:gd name="T5" fmla="*/ 21600 h 21600"/>
              </a:gdLst>
              <a:ahLst/>
              <a:cxnLst>
                <a:cxn ang="0">
                  <a:pos x="T0" y="T1"/>
                </a:cxn>
                <a:cxn ang="0">
                  <a:pos x="T2" y="T3"/>
                </a:cxn>
                <a:cxn ang="0">
                  <a:pos x="T4" y="T5"/>
                </a:cxn>
              </a:cxnLst>
              <a:rect l="0" t="0" r="r" b="b"/>
              <a:pathLst>
                <a:path w="31154" h="21600" fill="none" extrusionOk="0">
                  <a:moveTo>
                    <a:pt x="0" y="4462"/>
                  </a:moveTo>
                  <a:cubicBezTo>
                    <a:pt x="3772" y="1568"/>
                    <a:pt x="8393" y="-1"/>
                    <a:pt x="13148" y="0"/>
                  </a:cubicBezTo>
                  <a:cubicBezTo>
                    <a:pt x="20391" y="0"/>
                    <a:pt x="27153" y="3631"/>
                    <a:pt x="31154" y="9669"/>
                  </a:cubicBezTo>
                </a:path>
                <a:path w="31154" h="21600" stroke="0" extrusionOk="0">
                  <a:moveTo>
                    <a:pt x="0" y="4462"/>
                  </a:moveTo>
                  <a:cubicBezTo>
                    <a:pt x="3772" y="1568"/>
                    <a:pt x="8393" y="-1"/>
                    <a:pt x="13148" y="0"/>
                  </a:cubicBezTo>
                  <a:cubicBezTo>
                    <a:pt x="20391" y="0"/>
                    <a:pt x="27153" y="3631"/>
                    <a:pt x="31154" y="9669"/>
                  </a:cubicBezTo>
                  <a:lnTo>
                    <a:pt x="13148" y="21600"/>
                  </a:lnTo>
                  <a:close/>
                </a:path>
              </a:pathLst>
            </a:custGeom>
            <a:solidFill>
              <a:schemeClr val="tx1"/>
            </a:solidFill>
            <a:ln>
              <a:noFill/>
            </a:ln>
            <a:effectLst>
              <a:outerShdw dist="56796" dir="1593903" algn="ctr" rotWithShape="0">
                <a:srgbClr val="C0C0C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solidFill>
                  <a:schemeClr val="accent2"/>
                </a:solidFill>
              </a:endParaRPr>
            </a:p>
          </p:txBody>
        </p:sp>
        <p:sp>
          <p:nvSpPr>
            <p:cNvPr id="40" name="Text Box 28"/>
            <p:cNvSpPr txBox="1">
              <a:spLocks noChangeArrowheads="1"/>
            </p:cNvSpPr>
            <p:nvPr/>
          </p:nvSpPr>
          <p:spPr bwMode="auto">
            <a:xfrm>
              <a:off x="0" y="535"/>
              <a:ext cx="1290" cy="52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a:solidFill>
                    <a:schemeClr val="accent2"/>
                  </a:solidFill>
                  <a:latin typeface="微软雅黑" pitchFamily="34" charset="-122"/>
                  <a:ea typeface="微软雅黑" pitchFamily="34" charset="-122"/>
                </a:rPr>
                <a:t>24%</a:t>
              </a:r>
            </a:p>
          </p:txBody>
        </p:sp>
        <p:sp>
          <p:nvSpPr>
            <p:cNvPr id="41" name="Rectangle 29"/>
            <p:cNvSpPr>
              <a:spLocks noChangeArrowheads="1"/>
            </p:cNvSpPr>
            <p:nvPr/>
          </p:nvSpPr>
          <p:spPr bwMode="auto">
            <a:xfrm>
              <a:off x="1645" y="58"/>
              <a:ext cx="2545" cy="57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zh-CN" altLang="en-US" sz="1800" b="1">
                  <a:solidFill>
                    <a:schemeClr val="accent2"/>
                  </a:solidFill>
                  <a:ea typeface="微软雅黑" pitchFamily="34" charset="-122"/>
                </a:rPr>
                <a:t>华中区</a:t>
              </a:r>
              <a:endParaRPr lang="en-US" sz="1200" b="1">
                <a:solidFill>
                  <a:schemeClr val="accent2"/>
                </a:solidFill>
              </a:endParaRPr>
            </a:p>
          </p:txBody>
        </p:sp>
        <p:sp>
          <p:nvSpPr>
            <p:cNvPr id="42" name="Text Box 30"/>
            <p:cNvSpPr txBox="1">
              <a:spLocks noChangeArrowheads="1"/>
            </p:cNvSpPr>
            <p:nvPr/>
          </p:nvSpPr>
          <p:spPr bwMode="auto">
            <a:xfrm>
              <a:off x="1605" y="650"/>
              <a:ext cx="2710" cy="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400">
                  <a:solidFill>
                    <a:schemeClr val="accent2"/>
                  </a:solidFill>
                  <a:latin typeface="微软雅黑" pitchFamily="34" charset="-122"/>
                  <a:ea typeface="微软雅黑" pitchFamily="34" charset="-122"/>
                </a:rPr>
                <a:t>请输入您的文字请输入您的文字</a:t>
              </a:r>
            </a:p>
          </p:txBody>
        </p:sp>
      </p:grpSp>
      <p:grpSp>
        <p:nvGrpSpPr>
          <p:cNvPr id="43" name="Group 31"/>
          <p:cNvGrpSpPr>
            <a:grpSpLocks/>
          </p:cNvGrpSpPr>
          <p:nvPr/>
        </p:nvGrpSpPr>
        <p:grpSpPr bwMode="auto">
          <a:xfrm>
            <a:off x="1803961" y="4770736"/>
            <a:ext cx="2757488" cy="1035050"/>
            <a:chOff x="0" y="0"/>
            <a:chExt cx="4343" cy="1630"/>
          </a:xfrm>
        </p:grpSpPr>
        <p:sp>
          <p:nvSpPr>
            <p:cNvPr id="44" name="AutoShape 32"/>
            <p:cNvSpPr>
              <a:spLocks noChangeArrowheads="1"/>
            </p:cNvSpPr>
            <p:nvPr/>
          </p:nvSpPr>
          <p:spPr bwMode="auto">
            <a:xfrm>
              <a:off x="0" y="0"/>
              <a:ext cx="3375" cy="1630"/>
            </a:xfrm>
            <a:prstGeom prst="roundRect">
              <a:avLst>
                <a:gd name="adj" fmla="val 16667"/>
              </a:avLst>
            </a:prstGeom>
            <a:noFill/>
            <a:ln w="3175" cap="flat" cmpd="sng">
              <a:solidFill>
                <a:schemeClr val="accent2"/>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endParaRPr lang="zh-CN" altLang="en-US">
                <a:solidFill>
                  <a:schemeClr val="accent2"/>
                </a:solidFill>
              </a:endParaRPr>
            </a:p>
          </p:txBody>
        </p:sp>
        <p:sp>
          <p:nvSpPr>
            <p:cNvPr id="45" name="AutoShape 33"/>
            <p:cNvSpPr>
              <a:spLocks noChangeArrowheads="1"/>
            </p:cNvSpPr>
            <p:nvPr/>
          </p:nvSpPr>
          <p:spPr bwMode="auto">
            <a:xfrm>
              <a:off x="2775" y="450"/>
              <a:ext cx="1568" cy="717"/>
            </a:xfrm>
            <a:prstGeom prst="roundRect">
              <a:avLst>
                <a:gd name="adj" fmla="val 16667"/>
              </a:avLst>
            </a:prstGeom>
            <a:solidFill>
              <a:srgbClr val="FFFFFF"/>
            </a:solidFill>
            <a:ln w="3175" cap="flat" cmpd="sng">
              <a:solidFill>
                <a:schemeClr val="accent2"/>
              </a:solidFill>
              <a:prstDash val="dash"/>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endParaRPr lang="zh-CN" altLang="en-US">
                <a:solidFill>
                  <a:schemeClr val="accent2"/>
                </a:solidFill>
              </a:endParaRPr>
            </a:p>
          </p:txBody>
        </p:sp>
        <p:sp>
          <p:nvSpPr>
            <p:cNvPr id="46" name="Arc 34"/>
            <p:cNvSpPr>
              <a:spLocks/>
            </p:cNvSpPr>
            <p:nvPr/>
          </p:nvSpPr>
          <p:spPr bwMode="auto">
            <a:xfrm rot="9670427">
              <a:off x="3800" y="492"/>
              <a:ext cx="325" cy="560"/>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bg1"/>
            </a:solidFill>
            <a:ln w="9525" cap="flat" cmpd="sng">
              <a:solidFill>
                <a:schemeClr val="bg2"/>
              </a:solidFill>
              <a:miter lim="800000"/>
              <a:headEnd/>
              <a:tailEnd/>
            </a:ln>
            <a:effectLst>
              <a:outerShdw dist="52363" dir="842175" algn="ctr" rotWithShape="0">
                <a:srgbClr val="C0C0C0">
                  <a:alpha val="50000"/>
                </a:srgbClr>
              </a:outerShdw>
            </a:effectLst>
          </p:spPr>
          <p:txBody>
            <a:bodyPr wrap="none" anchor="ctr"/>
            <a:lstStyle/>
            <a:p>
              <a:endParaRPr lang="zh-CN" altLang="en-US">
                <a:solidFill>
                  <a:schemeClr val="accent2"/>
                </a:solidFill>
              </a:endParaRPr>
            </a:p>
          </p:txBody>
        </p:sp>
        <p:sp>
          <p:nvSpPr>
            <p:cNvPr id="47" name="Text Box 35"/>
            <p:cNvSpPr txBox="1">
              <a:spLocks noChangeArrowheads="1"/>
            </p:cNvSpPr>
            <p:nvPr/>
          </p:nvSpPr>
          <p:spPr bwMode="auto">
            <a:xfrm>
              <a:off x="2820" y="522"/>
              <a:ext cx="980" cy="52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b="1">
                  <a:solidFill>
                    <a:schemeClr val="accent2"/>
                  </a:solidFill>
                </a:rPr>
                <a:t>10%</a:t>
              </a:r>
            </a:p>
          </p:txBody>
        </p:sp>
        <p:sp>
          <p:nvSpPr>
            <p:cNvPr id="48" name="Rectangle 36"/>
            <p:cNvSpPr>
              <a:spLocks noChangeArrowheads="1"/>
            </p:cNvSpPr>
            <p:nvPr/>
          </p:nvSpPr>
          <p:spPr bwMode="auto">
            <a:xfrm>
              <a:off x="95" y="115"/>
              <a:ext cx="3033" cy="57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800" b="1">
                  <a:solidFill>
                    <a:schemeClr val="accent2"/>
                  </a:solidFill>
                  <a:latin typeface="微软雅黑" pitchFamily="34" charset="-122"/>
                  <a:ea typeface="微软雅黑" pitchFamily="34" charset="-122"/>
                </a:rPr>
                <a:t>西北区</a:t>
              </a:r>
              <a:endParaRPr lang="en-US" sz="1000" b="1">
                <a:solidFill>
                  <a:schemeClr val="accent2"/>
                </a:solidFill>
              </a:endParaRPr>
            </a:p>
          </p:txBody>
        </p:sp>
        <p:sp>
          <p:nvSpPr>
            <p:cNvPr id="49" name="Text Box 37"/>
            <p:cNvSpPr txBox="1">
              <a:spLocks noChangeArrowheads="1"/>
            </p:cNvSpPr>
            <p:nvPr/>
          </p:nvSpPr>
          <p:spPr bwMode="auto">
            <a:xfrm>
              <a:off x="113" y="647"/>
              <a:ext cx="2710" cy="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400">
                  <a:solidFill>
                    <a:schemeClr val="accent2"/>
                  </a:solidFill>
                  <a:latin typeface="微软雅黑" pitchFamily="34" charset="-122"/>
                  <a:ea typeface="微软雅黑" pitchFamily="34" charset="-122"/>
                </a:rPr>
                <a:t>请输入您的文字请输入您的文字</a:t>
              </a:r>
            </a:p>
          </p:txBody>
        </p:sp>
      </p:grpSp>
      <p:grpSp>
        <p:nvGrpSpPr>
          <p:cNvPr id="50" name="Group 38"/>
          <p:cNvGrpSpPr>
            <a:grpSpLocks/>
          </p:cNvGrpSpPr>
          <p:nvPr/>
        </p:nvGrpSpPr>
        <p:grpSpPr bwMode="auto">
          <a:xfrm>
            <a:off x="1853174" y="2076748"/>
            <a:ext cx="2763837" cy="988060"/>
            <a:chOff x="0" y="0"/>
            <a:chExt cx="4352" cy="1555"/>
          </a:xfrm>
        </p:grpSpPr>
        <p:sp>
          <p:nvSpPr>
            <p:cNvPr id="51" name="AutoShape 39"/>
            <p:cNvSpPr>
              <a:spLocks noChangeArrowheads="1"/>
            </p:cNvSpPr>
            <p:nvPr/>
          </p:nvSpPr>
          <p:spPr bwMode="auto">
            <a:xfrm>
              <a:off x="0" y="0"/>
              <a:ext cx="3375" cy="1555"/>
            </a:xfrm>
            <a:prstGeom prst="roundRect">
              <a:avLst>
                <a:gd name="adj" fmla="val 16667"/>
              </a:avLst>
            </a:prstGeom>
            <a:noFill/>
            <a:ln w="3175" cap="flat" cmpd="sng">
              <a:solidFill>
                <a:schemeClr val="accent2"/>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endParaRPr lang="zh-CN" altLang="en-US">
                <a:solidFill>
                  <a:schemeClr val="accent2"/>
                </a:solidFill>
              </a:endParaRPr>
            </a:p>
          </p:txBody>
        </p:sp>
        <p:sp>
          <p:nvSpPr>
            <p:cNvPr id="52" name="AutoShape 40"/>
            <p:cNvSpPr>
              <a:spLocks noChangeArrowheads="1"/>
            </p:cNvSpPr>
            <p:nvPr/>
          </p:nvSpPr>
          <p:spPr bwMode="auto">
            <a:xfrm>
              <a:off x="2742" y="403"/>
              <a:ext cx="1610" cy="770"/>
            </a:xfrm>
            <a:prstGeom prst="roundRect">
              <a:avLst>
                <a:gd name="adj" fmla="val 16667"/>
              </a:avLst>
            </a:prstGeom>
            <a:solidFill>
              <a:srgbClr val="FFFFFF"/>
            </a:solidFill>
            <a:ln w="3175" cap="flat" cmpd="sng">
              <a:solidFill>
                <a:schemeClr val="accent2"/>
              </a:solidFill>
              <a:prstDash val="dash"/>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endParaRPr lang="zh-CN" altLang="en-US">
                <a:solidFill>
                  <a:schemeClr val="accent2"/>
                </a:solidFill>
              </a:endParaRPr>
            </a:p>
          </p:txBody>
        </p:sp>
        <p:sp>
          <p:nvSpPr>
            <p:cNvPr id="53" name="Arc 41"/>
            <p:cNvSpPr>
              <a:spLocks/>
            </p:cNvSpPr>
            <p:nvPr/>
          </p:nvSpPr>
          <p:spPr bwMode="auto">
            <a:xfrm rot="5400000" flipH="1" flipV="1">
              <a:off x="3610" y="610"/>
              <a:ext cx="660" cy="340"/>
            </a:xfrm>
            <a:custGeom>
              <a:avLst/>
              <a:gdLst>
                <a:gd name="G0" fmla="+- 21600 0 0"/>
                <a:gd name="G1" fmla="+- 21600 0 0"/>
                <a:gd name="G2" fmla="+- 21600 0 0"/>
                <a:gd name="T0" fmla="*/ 8 w 43200"/>
                <a:gd name="T1" fmla="*/ 22192 h 22192"/>
                <a:gd name="T2" fmla="*/ 43199 w 43200"/>
                <a:gd name="T3" fmla="*/ 21801 h 22192"/>
                <a:gd name="T4" fmla="*/ 21600 w 43200"/>
                <a:gd name="T5" fmla="*/ 21600 h 22192"/>
              </a:gdLst>
              <a:ahLst/>
              <a:cxnLst>
                <a:cxn ang="0">
                  <a:pos x="T0" y="T1"/>
                </a:cxn>
                <a:cxn ang="0">
                  <a:pos x="T2" y="T3"/>
                </a:cxn>
                <a:cxn ang="0">
                  <a:pos x="T4" y="T5"/>
                </a:cxn>
              </a:cxnLst>
              <a:rect l="0" t="0" r="r" b="b"/>
              <a:pathLst>
                <a:path w="43200" h="22192" fill="none"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path>
                <a:path w="43200" h="22192" stroke="0"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lnTo>
                    <a:pt x="21600" y="21600"/>
                  </a:lnTo>
                  <a:close/>
                </a:path>
              </a:pathLst>
            </a:custGeom>
            <a:solidFill>
              <a:schemeClr val="tx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56796" dir="3806097" algn="ctr" rotWithShape="0">
                      <a:srgbClr val="C0C0C0">
                        <a:alpha val="50000"/>
                      </a:srgbClr>
                    </a:outerShdw>
                  </a:effectLst>
                </a14:hiddenEffects>
              </a:ext>
            </a:extLst>
          </p:spPr>
          <p:txBody>
            <a:bodyPr wrap="none" anchor="ctr"/>
            <a:lstStyle/>
            <a:p>
              <a:endParaRPr lang="zh-CN" altLang="en-US">
                <a:solidFill>
                  <a:schemeClr val="accent2"/>
                </a:solidFill>
              </a:endParaRPr>
            </a:p>
          </p:txBody>
        </p:sp>
        <p:sp>
          <p:nvSpPr>
            <p:cNvPr id="54" name="Text Box 42"/>
            <p:cNvSpPr txBox="1">
              <a:spLocks noChangeArrowheads="1"/>
            </p:cNvSpPr>
            <p:nvPr/>
          </p:nvSpPr>
          <p:spPr bwMode="auto">
            <a:xfrm>
              <a:off x="2742" y="545"/>
              <a:ext cx="1028" cy="52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a:solidFill>
                    <a:schemeClr val="accent2"/>
                  </a:solidFill>
                  <a:latin typeface="微软雅黑" pitchFamily="34" charset="-122"/>
                  <a:ea typeface="微软雅黑" pitchFamily="34" charset="-122"/>
                </a:rPr>
                <a:t>50%</a:t>
              </a:r>
            </a:p>
          </p:txBody>
        </p:sp>
        <p:sp>
          <p:nvSpPr>
            <p:cNvPr id="55" name="Rectangle 43"/>
            <p:cNvSpPr>
              <a:spLocks noChangeArrowheads="1"/>
            </p:cNvSpPr>
            <p:nvPr/>
          </p:nvSpPr>
          <p:spPr bwMode="auto">
            <a:xfrm>
              <a:off x="107" y="73"/>
              <a:ext cx="2750" cy="57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800" b="1">
                  <a:solidFill>
                    <a:schemeClr val="accent2"/>
                  </a:solidFill>
                  <a:latin typeface="微软雅黑" pitchFamily="34" charset="-122"/>
                  <a:ea typeface="微软雅黑" pitchFamily="34" charset="-122"/>
                </a:rPr>
                <a:t>东南区</a:t>
              </a:r>
              <a:endParaRPr lang="en-US" sz="1200" b="1">
                <a:solidFill>
                  <a:schemeClr val="accent2"/>
                </a:solidFill>
              </a:endParaRPr>
            </a:p>
          </p:txBody>
        </p:sp>
        <p:sp>
          <p:nvSpPr>
            <p:cNvPr id="56" name="Text Box 44"/>
            <p:cNvSpPr txBox="1">
              <a:spLocks noChangeArrowheads="1"/>
            </p:cNvSpPr>
            <p:nvPr/>
          </p:nvSpPr>
          <p:spPr bwMode="auto">
            <a:xfrm>
              <a:off x="35" y="545"/>
              <a:ext cx="2710" cy="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400">
                  <a:solidFill>
                    <a:schemeClr val="accent2"/>
                  </a:solidFill>
                  <a:latin typeface="微软雅黑" pitchFamily="34" charset="-122"/>
                  <a:ea typeface="微软雅黑" pitchFamily="34" charset="-122"/>
                </a:rPr>
                <a:t>请输入您的文字请输入您的文字</a:t>
              </a:r>
            </a:p>
          </p:txBody>
        </p:sp>
      </p:grpSp>
      <p:sp>
        <p:nvSpPr>
          <p:cNvPr id="58" name="TextBox 57"/>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5.1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61"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756576319"/>
      </p:ext>
    </p:extLst>
  </p:cSld>
  <p:clrMapOvr>
    <a:masterClrMapping/>
  </p:clrMapOvr>
  <mc:AlternateContent xmlns:mc="http://schemas.openxmlformats.org/markup-compatibility/2006" xmlns:p14="http://schemas.microsoft.com/office/powerpoint/2010/main">
    <mc:Choice Requires="p14">
      <p:transition spd="slow" p14:dur="1200" advTm="6999">
        <p14:prism/>
      </p:transition>
    </mc:Choice>
    <mc:Fallback xmlns="">
      <p:transition spd="slow" advTm="6999">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14:bounceEnd="33333">
                                          <p:cBhvr additive="base">
                                            <p:cTn id="7" dur="300" fill="hold"/>
                                            <p:tgtEl>
                                              <p:spTgt spid="61"/>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6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58"/>
                                            </p:tgtEl>
                                            <p:attrNameLst>
                                              <p:attrName>style.visibility</p:attrName>
                                            </p:attrNameLst>
                                          </p:cBhvr>
                                          <p:to>
                                            <p:strVal val="visible"/>
                                          </p:to>
                                        </p:set>
                                        <p:anim calcmode="lin" valueType="num">
                                          <p:cBhvr>
                                            <p:cTn id="11" dur="4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58"/>
                                            </p:tgtEl>
                                            <p:attrNameLst>
                                              <p:attrName>ppt_y</p:attrName>
                                            </p:attrNameLst>
                                          </p:cBhvr>
                                          <p:tavLst>
                                            <p:tav tm="0">
                                              <p:val>
                                                <p:strVal val="#ppt_y"/>
                                              </p:val>
                                            </p:tav>
                                            <p:tav tm="100000">
                                              <p:val>
                                                <p:strVal val="#ppt_y"/>
                                              </p:val>
                                            </p:tav>
                                          </p:tavLst>
                                        </p:anim>
                                        <p:anim calcmode="lin" valueType="num">
                                          <p:cBhvr>
                                            <p:cTn id="13" dur="4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58"/>
                                            </p:tgtEl>
                                          </p:cBhvr>
                                        </p:animEffect>
                                      </p:childTnLst>
                                    </p:cTn>
                                  </p:par>
                                </p:childTnLst>
                              </p:cTn>
                            </p:par>
                            <p:par>
                              <p:cTn id="16" fill="hold">
                                <p:stCondLst>
                                  <p:cond delay="760"/>
                                </p:stCondLst>
                                <p:childTnLst>
                                  <p:par>
                                    <p:cTn id="17" presetID="2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edge">
                                          <p:cBhvr>
                                            <p:cTn id="19" dur="2000"/>
                                            <p:tgtEl>
                                              <p:spTgt spid="18"/>
                                            </p:tgtEl>
                                          </p:cBhvr>
                                        </p:animEffect>
                                      </p:childTnLst>
                                    </p:cTn>
                                  </p:par>
                                </p:childTnLst>
                              </p:cTn>
                            </p:par>
                            <p:par>
                              <p:cTn id="20" fill="hold">
                                <p:stCondLst>
                                  <p:cond delay="2760"/>
                                </p:stCondLst>
                                <p:childTnLst>
                                  <p:par>
                                    <p:cTn id="21" presetID="18" presetClass="entr" presetSubtype="1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500"/>
                                            <p:tgtEl>
                                              <p:spTgt spid="1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downLeft)">
                                          <p:cBhvr>
                                            <p:cTn id="26" dur="500"/>
                                            <p:tgtEl>
                                              <p:spTgt spid="1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downLeft)">
                                          <p:cBhvr>
                                            <p:cTn id="29" dur="500"/>
                                            <p:tgtEl>
                                              <p:spTgt spid="1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trips(downLeft)">
                                          <p:cBhvr>
                                            <p:cTn id="32" dur="500"/>
                                            <p:tgtEl>
                                              <p:spTgt spid="17"/>
                                            </p:tgtEl>
                                          </p:cBhvr>
                                        </p:animEffect>
                                      </p:childTnLst>
                                    </p:cTn>
                                  </p:par>
                                </p:childTnLst>
                              </p:cTn>
                            </p:par>
                            <p:par>
                              <p:cTn id="33" fill="hold">
                                <p:stCondLst>
                                  <p:cond delay="326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p:tgtEl>
                                              <p:spTgt spid="20"/>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p:tgtEl>
                                              <p:spTgt spid="2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1"/>
                                            </p:tgtEl>
                                            <p:attrNameLst>
                                              <p:attrName>ppt_y</p:attrName>
                                            </p:attrNameLst>
                                          </p:cBhvr>
                                          <p:tavLst>
                                            <p:tav tm="0">
                                              <p:val>
                                                <p:strVal val="#ppt_y"/>
                                              </p:val>
                                            </p:tav>
                                            <p:tav tm="100000">
                                              <p:val>
                                                <p:strVal val="#ppt_y"/>
                                              </p:val>
                                            </p:tav>
                                          </p:tavLst>
                                        </p:anim>
                                        <p:anim calcmode="lin" valueType="num">
                                          <p:cBhvr>
                                            <p:cTn id="5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p:tgtEl>
                                              <p:spTgt spid="21"/>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9"/>
                                            </p:tgtEl>
                                            <p:attrNameLst>
                                              <p:attrName>ppt_y</p:attrName>
                                            </p:attrNameLst>
                                          </p:cBhvr>
                                          <p:tavLst>
                                            <p:tav tm="0">
                                              <p:val>
                                                <p:strVal val="#ppt_y"/>
                                              </p:val>
                                            </p:tav>
                                            <p:tav tm="100000">
                                              <p:val>
                                                <p:strVal val="#ppt_y"/>
                                              </p:val>
                                            </p:tav>
                                          </p:tavLst>
                                        </p:anim>
                                        <p:anim calcmode="lin" valueType="num">
                                          <p:cBhvr>
                                            <p:cTn id="5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p:tgtEl>
                                              <p:spTgt spid="19"/>
                                            </p:tgtEl>
                                          </p:cBhvr>
                                        </p:animEffect>
                                      </p:childTnLst>
                                    </p:cTn>
                                  </p:par>
                                </p:childTnLst>
                              </p:cTn>
                            </p:par>
                            <p:par>
                              <p:cTn id="62" fill="hold">
                                <p:stCondLst>
                                  <p:cond delay="386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1+#ppt_w/2"/>
                                              </p:val>
                                            </p:tav>
                                            <p:tav tm="100000">
                                              <p:val>
                                                <p:strVal val="#ppt_x"/>
                                              </p:val>
                                            </p:tav>
                                          </p:tavLst>
                                        </p:anim>
                                        <p:anim calcmode="lin" valueType="num">
                                          <p:cBhvr additive="base">
                                            <p:cTn id="66" dur="50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4360"/>
                                </p:stCondLst>
                                <p:childTnLst>
                                  <p:par>
                                    <p:cTn id="68" presetID="2" presetClass="entr" presetSubtype="2"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1+#ppt_w/2"/>
                                              </p:val>
                                            </p:tav>
                                            <p:tav tm="100000">
                                              <p:val>
                                                <p:strVal val="#ppt_x"/>
                                              </p:val>
                                            </p:tav>
                                          </p:tavLst>
                                        </p:anim>
                                        <p:anim calcmode="lin" valueType="num">
                                          <p:cBhvr additive="base">
                                            <p:cTn id="71" dur="500" fill="hold"/>
                                            <p:tgtEl>
                                              <p:spTgt spid="25"/>
                                            </p:tgtEl>
                                            <p:attrNameLst>
                                              <p:attrName>ppt_y</p:attrName>
                                            </p:attrNameLst>
                                          </p:cBhvr>
                                          <p:tavLst>
                                            <p:tav tm="0">
                                              <p:val>
                                                <p:strVal val="#ppt_y"/>
                                              </p:val>
                                            </p:tav>
                                            <p:tav tm="100000">
                                              <p:val>
                                                <p:strVal val="#ppt_y"/>
                                              </p:val>
                                            </p:tav>
                                          </p:tavLst>
                                        </p:anim>
                                      </p:childTnLst>
                                    </p:cTn>
                                  </p:par>
                                </p:childTnLst>
                              </p:cTn>
                            </p:par>
                            <p:par>
                              <p:cTn id="72" fill="hold">
                                <p:stCondLst>
                                  <p:cond delay="4860"/>
                                </p:stCondLst>
                                <p:childTnLst>
                                  <p:par>
                                    <p:cTn id="73" presetID="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fill="hold"/>
                                            <p:tgtEl>
                                              <p:spTgt spid="50"/>
                                            </p:tgtEl>
                                            <p:attrNameLst>
                                              <p:attrName>ppt_x</p:attrName>
                                            </p:attrNameLst>
                                          </p:cBhvr>
                                          <p:tavLst>
                                            <p:tav tm="0">
                                              <p:val>
                                                <p:strVal val="0-#ppt_w/2"/>
                                              </p:val>
                                            </p:tav>
                                            <p:tav tm="100000">
                                              <p:val>
                                                <p:strVal val="#ppt_x"/>
                                              </p:val>
                                            </p:tav>
                                          </p:tavLst>
                                        </p:anim>
                                        <p:anim calcmode="lin" valueType="num">
                                          <p:cBhvr additive="base">
                                            <p:cTn id="76" dur="500" fill="hold"/>
                                            <p:tgtEl>
                                              <p:spTgt spid="50"/>
                                            </p:tgtEl>
                                            <p:attrNameLst>
                                              <p:attrName>ppt_y</p:attrName>
                                            </p:attrNameLst>
                                          </p:cBhvr>
                                          <p:tavLst>
                                            <p:tav tm="0">
                                              <p:val>
                                                <p:strVal val="#ppt_y"/>
                                              </p:val>
                                            </p:tav>
                                            <p:tav tm="100000">
                                              <p:val>
                                                <p:strVal val="#ppt_y"/>
                                              </p:val>
                                            </p:tav>
                                          </p:tavLst>
                                        </p:anim>
                                      </p:childTnLst>
                                    </p:cTn>
                                  </p:par>
                                </p:childTnLst>
                              </p:cTn>
                            </p:par>
                            <p:par>
                              <p:cTn id="77" fill="hold">
                                <p:stCondLst>
                                  <p:cond delay="5360"/>
                                </p:stCondLst>
                                <p:childTnLst>
                                  <p:par>
                                    <p:cTn id="78" presetID="2" presetClass="entr" presetSubtype="8"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bldLvl="0" autoUpdateAnimBg="0"/>
          <p:bldP spid="20" grpId="0" bldLvl="0" autoUpdateAnimBg="0"/>
          <p:bldP spid="21" grpId="0" bldLvl="0" autoUpdateAnimBg="0"/>
          <p:bldP spid="24" grpId="0" bldLvl="0" autoUpdateAnimBg="0"/>
          <p:bldP spid="58" grpId="0"/>
          <p:bldP spid="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300" fill="hold"/>
                                            <p:tgtEl>
                                              <p:spTgt spid="61"/>
                                            </p:tgtEl>
                                            <p:attrNameLst>
                                              <p:attrName>ppt_x</p:attrName>
                                            </p:attrNameLst>
                                          </p:cBhvr>
                                          <p:tavLst>
                                            <p:tav tm="0">
                                              <p:val>
                                                <p:strVal val="0-#ppt_w/2"/>
                                              </p:val>
                                            </p:tav>
                                            <p:tav tm="100000">
                                              <p:val>
                                                <p:strVal val="#ppt_x"/>
                                              </p:val>
                                            </p:tav>
                                          </p:tavLst>
                                        </p:anim>
                                        <p:anim calcmode="lin" valueType="num">
                                          <p:cBhvr additive="base">
                                            <p:cTn id="8" dur="300" fill="hold"/>
                                            <p:tgtEl>
                                              <p:spTgt spid="6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58"/>
                                            </p:tgtEl>
                                            <p:attrNameLst>
                                              <p:attrName>style.visibility</p:attrName>
                                            </p:attrNameLst>
                                          </p:cBhvr>
                                          <p:to>
                                            <p:strVal val="visible"/>
                                          </p:to>
                                        </p:set>
                                        <p:anim calcmode="lin" valueType="num">
                                          <p:cBhvr>
                                            <p:cTn id="11" dur="4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58"/>
                                            </p:tgtEl>
                                            <p:attrNameLst>
                                              <p:attrName>ppt_y</p:attrName>
                                            </p:attrNameLst>
                                          </p:cBhvr>
                                          <p:tavLst>
                                            <p:tav tm="0">
                                              <p:val>
                                                <p:strVal val="#ppt_y"/>
                                              </p:val>
                                            </p:tav>
                                            <p:tav tm="100000">
                                              <p:val>
                                                <p:strVal val="#ppt_y"/>
                                              </p:val>
                                            </p:tav>
                                          </p:tavLst>
                                        </p:anim>
                                        <p:anim calcmode="lin" valueType="num">
                                          <p:cBhvr>
                                            <p:cTn id="13" dur="4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58"/>
                                            </p:tgtEl>
                                          </p:cBhvr>
                                        </p:animEffect>
                                      </p:childTnLst>
                                    </p:cTn>
                                  </p:par>
                                </p:childTnLst>
                              </p:cTn>
                            </p:par>
                            <p:par>
                              <p:cTn id="16" fill="hold">
                                <p:stCondLst>
                                  <p:cond delay="760"/>
                                </p:stCondLst>
                                <p:childTnLst>
                                  <p:par>
                                    <p:cTn id="17" presetID="2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edge">
                                          <p:cBhvr>
                                            <p:cTn id="19" dur="2000"/>
                                            <p:tgtEl>
                                              <p:spTgt spid="18"/>
                                            </p:tgtEl>
                                          </p:cBhvr>
                                        </p:animEffect>
                                      </p:childTnLst>
                                    </p:cTn>
                                  </p:par>
                                </p:childTnLst>
                              </p:cTn>
                            </p:par>
                            <p:par>
                              <p:cTn id="20" fill="hold">
                                <p:stCondLst>
                                  <p:cond delay="2760"/>
                                </p:stCondLst>
                                <p:childTnLst>
                                  <p:par>
                                    <p:cTn id="21" presetID="18" presetClass="entr" presetSubtype="1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500"/>
                                            <p:tgtEl>
                                              <p:spTgt spid="1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downLeft)">
                                          <p:cBhvr>
                                            <p:cTn id="26" dur="500"/>
                                            <p:tgtEl>
                                              <p:spTgt spid="1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downLeft)">
                                          <p:cBhvr>
                                            <p:cTn id="29" dur="500"/>
                                            <p:tgtEl>
                                              <p:spTgt spid="1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trips(downLeft)">
                                          <p:cBhvr>
                                            <p:cTn id="32" dur="500"/>
                                            <p:tgtEl>
                                              <p:spTgt spid="17"/>
                                            </p:tgtEl>
                                          </p:cBhvr>
                                        </p:animEffect>
                                      </p:childTnLst>
                                    </p:cTn>
                                  </p:par>
                                </p:childTnLst>
                              </p:cTn>
                            </p:par>
                            <p:par>
                              <p:cTn id="33" fill="hold">
                                <p:stCondLst>
                                  <p:cond delay="326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p:tgtEl>
                                              <p:spTgt spid="20"/>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p:tgtEl>
                                              <p:spTgt spid="2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1"/>
                                            </p:tgtEl>
                                            <p:attrNameLst>
                                              <p:attrName>ppt_y</p:attrName>
                                            </p:attrNameLst>
                                          </p:cBhvr>
                                          <p:tavLst>
                                            <p:tav tm="0">
                                              <p:val>
                                                <p:strVal val="#ppt_y"/>
                                              </p:val>
                                            </p:tav>
                                            <p:tav tm="100000">
                                              <p:val>
                                                <p:strVal val="#ppt_y"/>
                                              </p:val>
                                            </p:tav>
                                          </p:tavLst>
                                        </p:anim>
                                        <p:anim calcmode="lin" valueType="num">
                                          <p:cBhvr>
                                            <p:cTn id="5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p:tgtEl>
                                              <p:spTgt spid="21"/>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9"/>
                                            </p:tgtEl>
                                            <p:attrNameLst>
                                              <p:attrName>ppt_y</p:attrName>
                                            </p:attrNameLst>
                                          </p:cBhvr>
                                          <p:tavLst>
                                            <p:tav tm="0">
                                              <p:val>
                                                <p:strVal val="#ppt_y"/>
                                              </p:val>
                                            </p:tav>
                                            <p:tav tm="100000">
                                              <p:val>
                                                <p:strVal val="#ppt_y"/>
                                              </p:val>
                                            </p:tav>
                                          </p:tavLst>
                                        </p:anim>
                                        <p:anim calcmode="lin" valueType="num">
                                          <p:cBhvr>
                                            <p:cTn id="5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p:tgtEl>
                                              <p:spTgt spid="19"/>
                                            </p:tgtEl>
                                          </p:cBhvr>
                                        </p:animEffect>
                                      </p:childTnLst>
                                    </p:cTn>
                                  </p:par>
                                </p:childTnLst>
                              </p:cTn>
                            </p:par>
                            <p:par>
                              <p:cTn id="62" fill="hold">
                                <p:stCondLst>
                                  <p:cond delay="386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1+#ppt_w/2"/>
                                              </p:val>
                                            </p:tav>
                                            <p:tav tm="100000">
                                              <p:val>
                                                <p:strVal val="#ppt_x"/>
                                              </p:val>
                                            </p:tav>
                                          </p:tavLst>
                                        </p:anim>
                                        <p:anim calcmode="lin" valueType="num">
                                          <p:cBhvr additive="base">
                                            <p:cTn id="66" dur="50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4360"/>
                                </p:stCondLst>
                                <p:childTnLst>
                                  <p:par>
                                    <p:cTn id="68" presetID="2" presetClass="entr" presetSubtype="2"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1+#ppt_w/2"/>
                                              </p:val>
                                            </p:tav>
                                            <p:tav tm="100000">
                                              <p:val>
                                                <p:strVal val="#ppt_x"/>
                                              </p:val>
                                            </p:tav>
                                          </p:tavLst>
                                        </p:anim>
                                        <p:anim calcmode="lin" valueType="num">
                                          <p:cBhvr additive="base">
                                            <p:cTn id="71" dur="500" fill="hold"/>
                                            <p:tgtEl>
                                              <p:spTgt spid="25"/>
                                            </p:tgtEl>
                                            <p:attrNameLst>
                                              <p:attrName>ppt_y</p:attrName>
                                            </p:attrNameLst>
                                          </p:cBhvr>
                                          <p:tavLst>
                                            <p:tav tm="0">
                                              <p:val>
                                                <p:strVal val="#ppt_y"/>
                                              </p:val>
                                            </p:tav>
                                            <p:tav tm="100000">
                                              <p:val>
                                                <p:strVal val="#ppt_y"/>
                                              </p:val>
                                            </p:tav>
                                          </p:tavLst>
                                        </p:anim>
                                      </p:childTnLst>
                                    </p:cTn>
                                  </p:par>
                                </p:childTnLst>
                              </p:cTn>
                            </p:par>
                            <p:par>
                              <p:cTn id="72" fill="hold">
                                <p:stCondLst>
                                  <p:cond delay="4860"/>
                                </p:stCondLst>
                                <p:childTnLst>
                                  <p:par>
                                    <p:cTn id="73" presetID="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fill="hold"/>
                                            <p:tgtEl>
                                              <p:spTgt spid="50"/>
                                            </p:tgtEl>
                                            <p:attrNameLst>
                                              <p:attrName>ppt_x</p:attrName>
                                            </p:attrNameLst>
                                          </p:cBhvr>
                                          <p:tavLst>
                                            <p:tav tm="0">
                                              <p:val>
                                                <p:strVal val="0-#ppt_w/2"/>
                                              </p:val>
                                            </p:tav>
                                            <p:tav tm="100000">
                                              <p:val>
                                                <p:strVal val="#ppt_x"/>
                                              </p:val>
                                            </p:tav>
                                          </p:tavLst>
                                        </p:anim>
                                        <p:anim calcmode="lin" valueType="num">
                                          <p:cBhvr additive="base">
                                            <p:cTn id="76" dur="500" fill="hold"/>
                                            <p:tgtEl>
                                              <p:spTgt spid="50"/>
                                            </p:tgtEl>
                                            <p:attrNameLst>
                                              <p:attrName>ppt_y</p:attrName>
                                            </p:attrNameLst>
                                          </p:cBhvr>
                                          <p:tavLst>
                                            <p:tav tm="0">
                                              <p:val>
                                                <p:strVal val="#ppt_y"/>
                                              </p:val>
                                            </p:tav>
                                            <p:tav tm="100000">
                                              <p:val>
                                                <p:strVal val="#ppt_y"/>
                                              </p:val>
                                            </p:tav>
                                          </p:tavLst>
                                        </p:anim>
                                      </p:childTnLst>
                                    </p:cTn>
                                  </p:par>
                                </p:childTnLst>
                              </p:cTn>
                            </p:par>
                            <p:par>
                              <p:cTn id="77" fill="hold">
                                <p:stCondLst>
                                  <p:cond delay="5360"/>
                                </p:stCondLst>
                                <p:childTnLst>
                                  <p:par>
                                    <p:cTn id="78" presetID="2" presetClass="entr" presetSubtype="8"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bldLvl="0" autoUpdateAnimBg="0"/>
          <p:bldP spid="20" grpId="0" bldLvl="0" autoUpdateAnimBg="0"/>
          <p:bldP spid="21" grpId="0" bldLvl="0" autoUpdateAnimBg="0"/>
          <p:bldP spid="24" grpId="0" bldLvl="0" autoUpdateAnimBg="0"/>
          <p:bldP spid="58" grpId="0"/>
          <p:bldP spid="6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362075" y="258692"/>
            <a:ext cx="3262432" cy="400110"/>
          </a:xfrm>
          <a:prstGeom prst="rect">
            <a:avLst/>
          </a:prstGeom>
          <a:noFill/>
        </p:spPr>
        <p:txBody>
          <a:bodyPr wrap="none" rtlCol="0">
            <a:spAutoFit/>
          </a:bodyPr>
          <a:lstStyle/>
          <a:p>
            <a:r>
              <a:rPr lang="zh-CN" altLang="en-US" sz="2000" dirty="0" smtClean="0">
                <a:solidFill>
                  <a:srgbClr val="F8F8F8"/>
                </a:solidFill>
                <a:latin typeface="微软雅黑"/>
                <a:ea typeface="微软雅黑"/>
              </a:rPr>
              <a:t>备用图形（图标均可变色）</a:t>
            </a:r>
            <a:endParaRPr lang="zh-CN" altLang="en-US" sz="2000" dirty="0">
              <a:solidFill>
                <a:srgbClr val="F8F8F8"/>
              </a:solidFill>
              <a:latin typeface="微软雅黑"/>
              <a:ea typeface="微软雅黑"/>
            </a:endParaRPr>
          </a:p>
        </p:txBody>
      </p:sp>
      <p:sp>
        <p:nvSpPr>
          <p:cNvPr id="41" name="Freeform 15"/>
          <p:cNvSpPr>
            <a:spLocks noEditPoints="1"/>
          </p:cNvSpPr>
          <p:nvPr/>
        </p:nvSpPr>
        <p:spPr bwMode="auto">
          <a:xfrm>
            <a:off x="641445"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18B8BA"/>
              </a:solidFill>
            </a:endParaRPr>
          </a:p>
        </p:txBody>
      </p:sp>
      <p:grpSp>
        <p:nvGrpSpPr>
          <p:cNvPr id="4" name="组合 3"/>
          <p:cNvGrpSpPr/>
          <p:nvPr/>
        </p:nvGrpSpPr>
        <p:grpSpPr>
          <a:xfrm>
            <a:off x="1112598" y="1389159"/>
            <a:ext cx="10135952" cy="4704137"/>
            <a:chOff x="1112598" y="1389159"/>
            <a:chExt cx="10135952" cy="4704137"/>
          </a:xfrm>
        </p:grpSpPr>
        <p:sp>
          <p:nvSpPr>
            <p:cNvPr id="10" name="Freeform 5"/>
            <p:cNvSpPr>
              <a:spLocks noEditPoints="1"/>
            </p:cNvSpPr>
            <p:nvPr/>
          </p:nvSpPr>
          <p:spPr bwMode="auto">
            <a:xfrm>
              <a:off x="1887729" y="4974536"/>
              <a:ext cx="606425" cy="492125"/>
            </a:xfrm>
            <a:custGeom>
              <a:avLst/>
              <a:gdLst>
                <a:gd name="T0" fmla="*/ 628 w 1038"/>
                <a:gd name="T1" fmla="*/ 111 h 842"/>
                <a:gd name="T2" fmla="*/ 404 w 1038"/>
                <a:gd name="T3" fmla="*/ 111 h 842"/>
                <a:gd name="T4" fmla="*/ 271 w 1038"/>
                <a:gd name="T5" fmla="*/ 223 h 842"/>
                <a:gd name="T6" fmla="*/ 271 w 1038"/>
                <a:gd name="T7" fmla="*/ 0 h 842"/>
                <a:gd name="T8" fmla="*/ 271 w 1038"/>
                <a:gd name="T9" fmla="*/ 223 h 842"/>
                <a:gd name="T10" fmla="*/ 877 w 1038"/>
                <a:gd name="T11" fmla="*/ 111 h 842"/>
                <a:gd name="T12" fmla="*/ 653 w 1038"/>
                <a:gd name="T13" fmla="*/ 111 h 842"/>
                <a:gd name="T14" fmla="*/ 550 w 1038"/>
                <a:gd name="T15" fmla="*/ 247 h 842"/>
                <a:gd name="T16" fmla="*/ 408 w 1038"/>
                <a:gd name="T17" fmla="*/ 330 h 842"/>
                <a:gd name="T18" fmla="*/ 408 w 1038"/>
                <a:gd name="T19" fmla="*/ 577 h 842"/>
                <a:gd name="T20" fmla="*/ 450 w 1038"/>
                <a:gd name="T21" fmla="*/ 842 h 842"/>
                <a:gd name="T22" fmla="*/ 493 w 1038"/>
                <a:gd name="T23" fmla="*/ 577 h 842"/>
                <a:gd name="T24" fmla="*/ 539 w 1038"/>
                <a:gd name="T25" fmla="*/ 799 h 842"/>
                <a:gd name="T26" fmla="*/ 624 w 1038"/>
                <a:gd name="T27" fmla="*/ 799 h 842"/>
                <a:gd name="T28" fmla="*/ 624 w 1038"/>
                <a:gd name="T29" fmla="*/ 537 h 842"/>
                <a:gd name="T30" fmla="*/ 550 w 1038"/>
                <a:gd name="T31" fmla="*/ 247 h 842"/>
                <a:gd name="T32" fmla="*/ 238 w 1038"/>
                <a:gd name="T33" fmla="*/ 247 h 842"/>
                <a:gd name="T34" fmla="*/ 193 w 1038"/>
                <a:gd name="T35" fmla="*/ 260 h 842"/>
                <a:gd name="T36" fmla="*/ 15 w 1038"/>
                <a:gd name="T37" fmla="*/ 492 h 842"/>
                <a:gd name="T38" fmla="*/ 164 w 1038"/>
                <a:gd name="T39" fmla="*/ 396 h 842"/>
                <a:gd name="T40" fmla="*/ 164 w 1038"/>
                <a:gd name="T41" fmla="*/ 577 h 842"/>
                <a:gd name="T42" fmla="*/ 207 w 1038"/>
                <a:gd name="T43" fmla="*/ 842 h 842"/>
                <a:gd name="T44" fmla="*/ 250 w 1038"/>
                <a:gd name="T45" fmla="*/ 577 h 842"/>
                <a:gd name="T46" fmla="*/ 295 w 1038"/>
                <a:gd name="T47" fmla="*/ 799 h 842"/>
                <a:gd name="T48" fmla="*/ 381 w 1038"/>
                <a:gd name="T49" fmla="*/ 799 h 842"/>
                <a:gd name="T50" fmla="*/ 381 w 1038"/>
                <a:gd name="T51" fmla="*/ 537 h 842"/>
                <a:gd name="T52" fmla="*/ 307 w 1038"/>
                <a:gd name="T53" fmla="*/ 247 h 842"/>
                <a:gd name="T54" fmla="*/ 855 w 1038"/>
                <a:gd name="T55" fmla="*/ 274 h 842"/>
                <a:gd name="T56" fmla="*/ 731 w 1038"/>
                <a:gd name="T57" fmla="*/ 247 h 842"/>
                <a:gd name="T58" fmla="*/ 657 w 1038"/>
                <a:gd name="T59" fmla="*/ 537 h 842"/>
                <a:gd name="T60" fmla="*/ 657 w 1038"/>
                <a:gd name="T61" fmla="*/ 799 h 842"/>
                <a:gd name="T62" fmla="*/ 743 w 1038"/>
                <a:gd name="T63" fmla="*/ 799 h 842"/>
                <a:gd name="T64" fmla="*/ 788 w 1038"/>
                <a:gd name="T65" fmla="*/ 577 h 842"/>
                <a:gd name="T66" fmla="*/ 831 w 1038"/>
                <a:gd name="T67" fmla="*/ 842 h 842"/>
                <a:gd name="T68" fmla="*/ 874 w 1038"/>
                <a:gd name="T69" fmla="*/ 577 h 842"/>
                <a:gd name="T70" fmla="*/ 874 w 1038"/>
                <a:gd name="T71" fmla="*/ 400 h 842"/>
                <a:gd name="T72" fmla="*/ 1023 w 1038"/>
                <a:gd name="T73" fmla="*/ 49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8" h="842">
                  <a:moveTo>
                    <a:pt x="516" y="223"/>
                  </a:moveTo>
                  <a:cubicBezTo>
                    <a:pt x="578" y="223"/>
                    <a:pt x="628" y="173"/>
                    <a:pt x="628" y="111"/>
                  </a:cubicBezTo>
                  <a:cubicBezTo>
                    <a:pt x="628" y="50"/>
                    <a:pt x="578" y="0"/>
                    <a:pt x="516" y="0"/>
                  </a:cubicBezTo>
                  <a:cubicBezTo>
                    <a:pt x="454" y="0"/>
                    <a:pt x="404" y="50"/>
                    <a:pt x="404" y="111"/>
                  </a:cubicBezTo>
                  <a:cubicBezTo>
                    <a:pt x="404" y="173"/>
                    <a:pt x="454" y="223"/>
                    <a:pt x="516" y="223"/>
                  </a:cubicBezTo>
                  <a:close/>
                  <a:moveTo>
                    <a:pt x="271" y="223"/>
                  </a:moveTo>
                  <a:cubicBezTo>
                    <a:pt x="332" y="223"/>
                    <a:pt x="382" y="173"/>
                    <a:pt x="382" y="111"/>
                  </a:cubicBezTo>
                  <a:cubicBezTo>
                    <a:pt x="382" y="50"/>
                    <a:pt x="332" y="0"/>
                    <a:pt x="271" y="0"/>
                  </a:cubicBezTo>
                  <a:cubicBezTo>
                    <a:pt x="209" y="0"/>
                    <a:pt x="159" y="50"/>
                    <a:pt x="159" y="111"/>
                  </a:cubicBezTo>
                  <a:cubicBezTo>
                    <a:pt x="159" y="173"/>
                    <a:pt x="209" y="223"/>
                    <a:pt x="271" y="223"/>
                  </a:cubicBezTo>
                  <a:close/>
                  <a:moveTo>
                    <a:pt x="765" y="223"/>
                  </a:moveTo>
                  <a:cubicBezTo>
                    <a:pt x="827" y="223"/>
                    <a:pt x="877" y="173"/>
                    <a:pt x="877" y="111"/>
                  </a:cubicBezTo>
                  <a:cubicBezTo>
                    <a:pt x="877" y="50"/>
                    <a:pt x="827" y="0"/>
                    <a:pt x="765" y="0"/>
                  </a:cubicBezTo>
                  <a:cubicBezTo>
                    <a:pt x="703" y="0"/>
                    <a:pt x="653" y="50"/>
                    <a:pt x="653" y="111"/>
                  </a:cubicBezTo>
                  <a:cubicBezTo>
                    <a:pt x="653" y="173"/>
                    <a:pt x="703" y="223"/>
                    <a:pt x="765" y="223"/>
                  </a:cubicBezTo>
                  <a:close/>
                  <a:moveTo>
                    <a:pt x="550" y="247"/>
                  </a:moveTo>
                  <a:lnTo>
                    <a:pt x="481" y="247"/>
                  </a:lnTo>
                  <a:cubicBezTo>
                    <a:pt x="440" y="247"/>
                    <a:pt x="408" y="284"/>
                    <a:pt x="408" y="330"/>
                  </a:cubicBezTo>
                  <a:lnTo>
                    <a:pt x="408" y="537"/>
                  </a:lnTo>
                  <a:lnTo>
                    <a:pt x="408" y="577"/>
                  </a:lnTo>
                  <a:lnTo>
                    <a:pt x="408" y="799"/>
                  </a:lnTo>
                  <a:cubicBezTo>
                    <a:pt x="408" y="823"/>
                    <a:pt x="427" y="842"/>
                    <a:pt x="450" y="842"/>
                  </a:cubicBezTo>
                  <a:cubicBezTo>
                    <a:pt x="474" y="842"/>
                    <a:pt x="493" y="823"/>
                    <a:pt x="493" y="799"/>
                  </a:cubicBezTo>
                  <a:lnTo>
                    <a:pt x="493" y="577"/>
                  </a:lnTo>
                  <a:lnTo>
                    <a:pt x="539" y="577"/>
                  </a:lnTo>
                  <a:lnTo>
                    <a:pt x="539" y="799"/>
                  </a:lnTo>
                  <a:cubicBezTo>
                    <a:pt x="539" y="823"/>
                    <a:pt x="558" y="842"/>
                    <a:pt x="581" y="842"/>
                  </a:cubicBezTo>
                  <a:cubicBezTo>
                    <a:pt x="605" y="842"/>
                    <a:pt x="624" y="823"/>
                    <a:pt x="624" y="799"/>
                  </a:cubicBezTo>
                  <a:lnTo>
                    <a:pt x="624" y="577"/>
                  </a:lnTo>
                  <a:lnTo>
                    <a:pt x="624" y="537"/>
                  </a:lnTo>
                  <a:lnTo>
                    <a:pt x="624" y="330"/>
                  </a:lnTo>
                  <a:cubicBezTo>
                    <a:pt x="624" y="284"/>
                    <a:pt x="591" y="247"/>
                    <a:pt x="550" y="247"/>
                  </a:cubicBezTo>
                  <a:close/>
                  <a:moveTo>
                    <a:pt x="307" y="247"/>
                  </a:moveTo>
                  <a:lnTo>
                    <a:pt x="238" y="247"/>
                  </a:lnTo>
                  <a:cubicBezTo>
                    <a:pt x="232" y="247"/>
                    <a:pt x="227" y="247"/>
                    <a:pt x="221" y="249"/>
                  </a:cubicBezTo>
                  <a:cubicBezTo>
                    <a:pt x="211" y="248"/>
                    <a:pt x="201" y="252"/>
                    <a:pt x="193" y="260"/>
                  </a:cubicBezTo>
                  <a:lnTo>
                    <a:pt x="15" y="439"/>
                  </a:lnTo>
                  <a:cubicBezTo>
                    <a:pt x="0" y="454"/>
                    <a:pt x="0" y="478"/>
                    <a:pt x="15" y="492"/>
                  </a:cubicBezTo>
                  <a:cubicBezTo>
                    <a:pt x="29" y="507"/>
                    <a:pt x="53" y="507"/>
                    <a:pt x="68" y="492"/>
                  </a:cubicBezTo>
                  <a:lnTo>
                    <a:pt x="164" y="396"/>
                  </a:lnTo>
                  <a:lnTo>
                    <a:pt x="164" y="537"/>
                  </a:lnTo>
                  <a:lnTo>
                    <a:pt x="164" y="577"/>
                  </a:lnTo>
                  <a:lnTo>
                    <a:pt x="164" y="799"/>
                  </a:lnTo>
                  <a:cubicBezTo>
                    <a:pt x="164" y="823"/>
                    <a:pt x="183" y="842"/>
                    <a:pt x="207" y="842"/>
                  </a:cubicBezTo>
                  <a:cubicBezTo>
                    <a:pt x="231" y="842"/>
                    <a:pt x="250" y="823"/>
                    <a:pt x="250" y="799"/>
                  </a:cubicBezTo>
                  <a:lnTo>
                    <a:pt x="250" y="577"/>
                  </a:lnTo>
                  <a:lnTo>
                    <a:pt x="295" y="577"/>
                  </a:lnTo>
                  <a:lnTo>
                    <a:pt x="295" y="799"/>
                  </a:lnTo>
                  <a:cubicBezTo>
                    <a:pt x="295" y="823"/>
                    <a:pt x="314" y="842"/>
                    <a:pt x="338" y="842"/>
                  </a:cubicBezTo>
                  <a:cubicBezTo>
                    <a:pt x="362" y="842"/>
                    <a:pt x="381" y="823"/>
                    <a:pt x="381" y="799"/>
                  </a:cubicBezTo>
                  <a:lnTo>
                    <a:pt x="381" y="577"/>
                  </a:lnTo>
                  <a:lnTo>
                    <a:pt x="381" y="537"/>
                  </a:lnTo>
                  <a:lnTo>
                    <a:pt x="381" y="330"/>
                  </a:lnTo>
                  <a:cubicBezTo>
                    <a:pt x="381" y="284"/>
                    <a:pt x="348" y="247"/>
                    <a:pt x="307" y="247"/>
                  </a:cubicBezTo>
                  <a:close/>
                  <a:moveTo>
                    <a:pt x="1023" y="443"/>
                  </a:moveTo>
                  <a:lnTo>
                    <a:pt x="855" y="274"/>
                  </a:lnTo>
                  <a:cubicBezTo>
                    <a:pt x="841" y="257"/>
                    <a:pt x="822" y="247"/>
                    <a:pt x="800" y="247"/>
                  </a:cubicBezTo>
                  <a:lnTo>
                    <a:pt x="731" y="247"/>
                  </a:lnTo>
                  <a:cubicBezTo>
                    <a:pt x="690" y="247"/>
                    <a:pt x="657" y="284"/>
                    <a:pt x="657" y="330"/>
                  </a:cubicBezTo>
                  <a:lnTo>
                    <a:pt x="657" y="537"/>
                  </a:lnTo>
                  <a:lnTo>
                    <a:pt x="657" y="577"/>
                  </a:lnTo>
                  <a:lnTo>
                    <a:pt x="657" y="799"/>
                  </a:lnTo>
                  <a:cubicBezTo>
                    <a:pt x="657" y="823"/>
                    <a:pt x="676" y="842"/>
                    <a:pt x="700" y="842"/>
                  </a:cubicBezTo>
                  <a:cubicBezTo>
                    <a:pt x="723" y="842"/>
                    <a:pt x="743" y="823"/>
                    <a:pt x="743" y="799"/>
                  </a:cubicBezTo>
                  <a:lnTo>
                    <a:pt x="743" y="577"/>
                  </a:lnTo>
                  <a:lnTo>
                    <a:pt x="788" y="577"/>
                  </a:lnTo>
                  <a:lnTo>
                    <a:pt x="788" y="799"/>
                  </a:lnTo>
                  <a:cubicBezTo>
                    <a:pt x="788" y="823"/>
                    <a:pt x="807" y="842"/>
                    <a:pt x="831" y="842"/>
                  </a:cubicBezTo>
                  <a:cubicBezTo>
                    <a:pt x="855" y="842"/>
                    <a:pt x="874" y="823"/>
                    <a:pt x="874" y="799"/>
                  </a:cubicBezTo>
                  <a:lnTo>
                    <a:pt x="874" y="577"/>
                  </a:lnTo>
                  <a:lnTo>
                    <a:pt x="874" y="537"/>
                  </a:lnTo>
                  <a:lnTo>
                    <a:pt x="874" y="400"/>
                  </a:lnTo>
                  <a:lnTo>
                    <a:pt x="970" y="497"/>
                  </a:lnTo>
                  <a:cubicBezTo>
                    <a:pt x="985" y="511"/>
                    <a:pt x="1008" y="511"/>
                    <a:pt x="1023" y="497"/>
                  </a:cubicBezTo>
                  <a:cubicBezTo>
                    <a:pt x="1038" y="482"/>
                    <a:pt x="1038" y="458"/>
                    <a:pt x="1023" y="44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p:cNvSpPr>
            <p:nvPr/>
          </p:nvSpPr>
          <p:spPr bwMode="auto">
            <a:xfrm>
              <a:off x="1316230" y="4946009"/>
              <a:ext cx="407986" cy="463503"/>
            </a:xfrm>
            <a:custGeom>
              <a:avLst/>
              <a:gdLst>
                <a:gd name="T0" fmla="*/ 534 w 859"/>
                <a:gd name="T1" fmla="*/ 27 h 974"/>
                <a:gd name="T2" fmla="*/ 534 w 859"/>
                <a:gd name="T3" fmla="*/ 27 h 974"/>
                <a:gd name="T4" fmla="*/ 504 w 859"/>
                <a:gd name="T5" fmla="*/ 0 h 974"/>
                <a:gd name="T6" fmla="*/ 475 w 859"/>
                <a:gd name="T7" fmla="*/ 29 h 974"/>
                <a:gd name="T8" fmla="*/ 475 w 859"/>
                <a:gd name="T9" fmla="*/ 650 h 974"/>
                <a:gd name="T10" fmla="*/ 267 w 859"/>
                <a:gd name="T11" fmla="*/ 576 h 974"/>
                <a:gd name="T12" fmla="*/ 0 w 859"/>
                <a:gd name="T13" fmla="*/ 775 h 974"/>
                <a:gd name="T14" fmla="*/ 267 w 859"/>
                <a:gd name="T15" fmla="*/ 974 h 974"/>
                <a:gd name="T16" fmla="*/ 534 w 859"/>
                <a:gd name="T17" fmla="*/ 780 h 974"/>
                <a:gd name="T18" fmla="*/ 534 w 859"/>
                <a:gd name="T19" fmla="*/ 776 h 974"/>
                <a:gd name="T20" fmla="*/ 534 w 859"/>
                <a:gd name="T21" fmla="*/ 385 h 974"/>
                <a:gd name="T22" fmla="*/ 776 w 859"/>
                <a:gd name="T23" fmla="*/ 625 h 974"/>
                <a:gd name="T24" fmla="*/ 805 w 859"/>
                <a:gd name="T25" fmla="*/ 654 h 974"/>
                <a:gd name="T26" fmla="*/ 835 w 859"/>
                <a:gd name="T27" fmla="*/ 625 h 974"/>
                <a:gd name="T28" fmla="*/ 835 w 859"/>
                <a:gd name="T29" fmla="*/ 519 h 974"/>
                <a:gd name="T30" fmla="*/ 534 w 859"/>
                <a:gd name="T31" fmla="*/ 27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9" h="974">
                  <a:moveTo>
                    <a:pt x="534" y="27"/>
                  </a:moveTo>
                  <a:cubicBezTo>
                    <a:pt x="534" y="27"/>
                    <a:pt x="534" y="27"/>
                    <a:pt x="534" y="27"/>
                  </a:cubicBezTo>
                  <a:cubicBezTo>
                    <a:pt x="533" y="12"/>
                    <a:pt x="520" y="0"/>
                    <a:pt x="504" y="0"/>
                  </a:cubicBezTo>
                  <a:cubicBezTo>
                    <a:pt x="488" y="0"/>
                    <a:pt x="475" y="13"/>
                    <a:pt x="475" y="29"/>
                  </a:cubicBezTo>
                  <a:lnTo>
                    <a:pt x="475" y="650"/>
                  </a:lnTo>
                  <a:cubicBezTo>
                    <a:pt x="426" y="605"/>
                    <a:pt x="351" y="576"/>
                    <a:pt x="267" y="576"/>
                  </a:cubicBezTo>
                  <a:cubicBezTo>
                    <a:pt x="120" y="576"/>
                    <a:pt x="0" y="665"/>
                    <a:pt x="0" y="775"/>
                  </a:cubicBezTo>
                  <a:cubicBezTo>
                    <a:pt x="0" y="885"/>
                    <a:pt x="120" y="974"/>
                    <a:pt x="267" y="974"/>
                  </a:cubicBezTo>
                  <a:cubicBezTo>
                    <a:pt x="412" y="974"/>
                    <a:pt x="530" y="887"/>
                    <a:pt x="534" y="780"/>
                  </a:cubicBezTo>
                  <a:cubicBezTo>
                    <a:pt x="534" y="779"/>
                    <a:pt x="534" y="777"/>
                    <a:pt x="534" y="776"/>
                  </a:cubicBezTo>
                  <a:lnTo>
                    <a:pt x="534" y="385"/>
                  </a:lnTo>
                  <a:cubicBezTo>
                    <a:pt x="597" y="383"/>
                    <a:pt x="761" y="399"/>
                    <a:pt x="776" y="625"/>
                  </a:cubicBezTo>
                  <a:cubicBezTo>
                    <a:pt x="777" y="641"/>
                    <a:pt x="789" y="654"/>
                    <a:pt x="805" y="654"/>
                  </a:cubicBezTo>
                  <a:cubicBezTo>
                    <a:pt x="822" y="654"/>
                    <a:pt x="835" y="641"/>
                    <a:pt x="835" y="625"/>
                  </a:cubicBezTo>
                  <a:lnTo>
                    <a:pt x="835" y="519"/>
                  </a:lnTo>
                  <a:cubicBezTo>
                    <a:pt x="859" y="55"/>
                    <a:pt x="556" y="220"/>
                    <a:pt x="534" y="27"/>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noEditPoints="1"/>
            </p:cNvSpPr>
            <p:nvPr/>
          </p:nvSpPr>
          <p:spPr bwMode="auto">
            <a:xfrm>
              <a:off x="2616392" y="4991999"/>
              <a:ext cx="620712" cy="357188"/>
            </a:xfrm>
            <a:custGeom>
              <a:avLst/>
              <a:gdLst>
                <a:gd name="T0" fmla="*/ 790 w 1064"/>
                <a:gd name="T1" fmla="*/ 343 h 612"/>
                <a:gd name="T2" fmla="*/ 773 w 1064"/>
                <a:gd name="T3" fmla="*/ 340 h 612"/>
                <a:gd name="T4" fmla="*/ 511 w 1064"/>
                <a:gd name="T5" fmla="*/ 427 h 612"/>
                <a:gd name="T6" fmla="*/ 259 w 1064"/>
                <a:gd name="T7" fmla="*/ 344 h 612"/>
                <a:gd name="T8" fmla="*/ 242 w 1064"/>
                <a:gd name="T9" fmla="*/ 346 h 612"/>
                <a:gd name="T10" fmla="*/ 234 w 1064"/>
                <a:gd name="T11" fmla="*/ 362 h 612"/>
                <a:gd name="T12" fmla="*/ 234 w 1064"/>
                <a:gd name="T13" fmla="*/ 571 h 612"/>
                <a:gd name="T14" fmla="*/ 250 w 1064"/>
                <a:gd name="T15" fmla="*/ 590 h 612"/>
                <a:gd name="T16" fmla="*/ 516 w 1064"/>
                <a:gd name="T17" fmla="*/ 612 h 612"/>
                <a:gd name="T18" fmla="*/ 783 w 1064"/>
                <a:gd name="T19" fmla="*/ 590 h 612"/>
                <a:gd name="T20" fmla="*/ 798 w 1064"/>
                <a:gd name="T21" fmla="*/ 571 h 612"/>
                <a:gd name="T22" fmla="*/ 798 w 1064"/>
                <a:gd name="T23" fmla="*/ 358 h 612"/>
                <a:gd name="T24" fmla="*/ 790 w 1064"/>
                <a:gd name="T25" fmla="*/ 343 h 612"/>
                <a:gd name="T26" fmla="*/ 1061 w 1064"/>
                <a:gd name="T27" fmla="*/ 469 h 612"/>
                <a:gd name="T28" fmla="*/ 1046 w 1064"/>
                <a:gd name="T29" fmla="*/ 412 h 612"/>
                <a:gd name="T30" fmla="*/ 1044 w 1064"/>
                <a:gd name="T31" fmla="*/ 408 h 612"/>
                <a:gd name="T32" fmla="*/ 1049 w 1064"/>
                <a:gd name="T33" fmla="*/ 385 h 612"/>
                <a:gd name="T34" fmla="*/ 1014 w 1064"/>
                <a:gd name="T35" fmla="*/ 335 h 612"/>
                <a:gd name="T36" fmla="*/ 1014 w 1064"/>
                <a:gd name="T37" fmla="*/ 209 h 612"/>
                <a:gd name="T38" fmla="*/ 1017 w 1064"/>
                <a:gd name="T39" fmla="*/ 195 h 612"/>
                <a:gd name="T40" fmla="*/ 991 w 1064"/>
                <a:gd name="T41" fmla="*/ 159 h 612"/>
                <a:gd name="T42" fmla="*/ 517 w 1064"/>
                <a:gd name="T43" fmla="*/ 2 h 612"/>
                <a:gd name="T44" fmla="*/ 505 w 1064"/>
                <a:gd name="T45" fmla="*/ 0 h 612"/>
                <a:gd name="T46" fmla="*/ 493 w 1064"/>
                <a:gd name="T47" fmla="*/ 2 h 612"/>
                <a:gd name="T48" fmla="*/ 26 w 1064"/>
                <a:gd name="T49" fmla="*/ 157 h 612"/>
                <a:gd name="T50" fmla="*/ 0 w 1064"/>
                <a:gd name="T51" fmla="*/ 193 h 612"/>
                <a:gd name="T52" fmla="*/ 26 w 1064"/>
                <a:gd name="T53" fmla="*/ 229 h 612"/>
                <a:gd name="T54" fmla="*/ 500 w 1064"/>
                <a:gd name="T55" fmla="*/ 386 h 612"/>
                <a:gd name="T56" fmla="*/ 512 w 1064"/>
                <a:gd name="T57" fmla="*/ 388 h 612"/>
                <a:gd name="T58" fmla="*/ 524 w 1064"/>
                <a:gd name="T59" fmla="*/ 386 h 612"/>
                <a:gd name="T60" fmla="*/ 976 w 1064"/>
                <a:gd name="T61" fmla="*/ 236 h 612"/>
                <a:gd name="T62" fmla="*/ 976 w 1064"/>
                <a:gd name="T63" fmla="*/ 335 h 612"/>
                <a:gd name="T64" fmla="*/ 941 w 1064"/>
                <a:gd name="T65" fmla="*/ 385 h 612"/>
                <a:gd name="T66" fmla="*/ 947 w 1064"/>
                <a:gd name="T67" fmla="*/ 409 h 612"/>
                <a:gd name="T68" fmla="*/ 945 w 1064"/>
                <a:gd name="T69" fmla="*/ 412 h 612"/>
                <a:gd name="T70" fmla="*/ 929 w 1064"/>
                <a:gd name="T71" fmla="*/ 469 h 612"/>
                <a:gd name="T72" fmla="*/ 942 w 1064"/>
                <a:gd name="T73" fmla="*/ 492 h 612"/>
                <a:gd name="T74" fmla="*/ 948 w 1064"/>
                <a:gd name="T75" fmla="*/ 493 h 612"/>
                <a:gd name="T76" fmla="*/ 966 w 1064"/>
                <a:gd name="T77" fmla="*/ 479 h 612"/>
                <a:gd name="T78" fmla="*/ 976 w 1064"/>
                <a:gd name="T79" fmla="*/ 441 h 612"/>
                <a:gd name="T80" fmla="*/ 976 w 1064"/>
                <a:gd name="T81" fmla="*/ 474 h 612"/>
                <a:gd name="T82" fmla="*/ 995 w 1064"/>
                <a:gd name="T83" fmla="*/ 493 h 612"/>
                <a:gd name="T84" fmla="*/ 1014 w 1064"/>
                <a:gd name="T85" fmla="*/ 474 h 612"/>
                <a:gd name="T86" fmla="*/ 1014 w 1064"/>
                <a:gd name="T87" fmla="*/ 441 h 612"/>
                <a:gd name="T88" fmla="*/ 1025 w 1064"/>
                <a:gd name="T89" fmla="*/ 479 h 612"/>
                <a:gd name="T90" fmla="*/ 1043 w 1064"/>
                <a:gd name="T91" fmla="*/ 493 h 612"/>
                <a:gd name="T92" fmla="*/ 1048 w 1064"/>
                <a:gd name="T93" fmla="*/ 492 h 612"/>
                <a:gd name="T94" fmla="*/ 1061 w 1064"/>
                <a:gd name="T95" fmla="*/ 469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4" h="612">
                  <a:moveTo>
                    <a:pt x="790" y="343"/>
                  </a:moveTo>
                  <a:cubicBezTo>
                    <a:pt x="785" y="339"/>
                    <a:pt x="779" y="338"/>
                    <a:pt x="773" y="340"/>
                  </a:cubicBezTo>
                  <a:lnTo>
                    <a:pt x="511" y="427"/>
                  </a:lnTo>
                  <a:lnTo>
                    <a:pt x="259" y="344"/>
                  </a:lnTo>
                  <a:cubicBezTo>
                    <a:pt x="254" y="342"/>
                    <a:pt x="247" y="343"/>
                    <a:pt x="242" y="346"/>
                  </a:cubicBezTo>
                  <a:cubicBezTo>
                    <a:pt x="237" y="350"/>
                    <a:pt x="234" y="356"/>
                    <a:pt x="234" y="362"/>
                  </a:cubicBezTo>
                  <a:lnTo>
                    <a:pt x="234" y="571"/>
                  </a:lnTo>
                  <a:cubicBezTo>
                    <a:pt x="234" y="580"/>
                    <a:pt x="241" y="588"/>
                    <a:pt x="250" y="590"/>
                  </a:cubicBezTo>
                  <a:cubicBezTo>
                    <a:pt x="324" y="604"/>
                    <a:pt x="418" y="612"/>
                    <a:pt x="516" y="612"/>
                  </a:cubicBezTo>
                  <a:cubicBezTo>
                    <a:pt x="614" y="612"/>
                    <a:pt x="709" y="604"/>
                    <a:pt x="783" y="590"/>
                  </a:cubicBezTo>
                  <a:cubicBezTo>
                    <a:pt x="792" y="588"/>
                    <a:pt x="798" y="580"/>
                    <a:pt x="798" y="571"/>
                  </a:cubicBezTo>
                  <a:lnTo>
                    <a:pt x="798" y="358"/>
                  </a:lnTo>
                  <a:cubicBezTo>
                    <a:pt x="798" y="352"/>
                    <a:pt x="795" y="346"/>
                    <a:pt x="790" y="343"/>
                  </a:cubicBezTo>
                  <a:close/>
                  <a:moveTo>
                    <a:pt x="1061" y="469"/>
                  </a:moveTo>
                  <a:lnTo>
                    <a:pt x="1046" y="412"/>
                  </a:lnTo>
                  <a:cubicBezTo>
                    <a:pt x="1045" y="410"/>
                    <a:pt x="1044" y="409"/>
                    <a:pt x="1044" y="408"/>
                  </a:cubicBezTo>
                  <a:cubicBezTo>
                    <a:pt x="1047" y="401"/>
                    <a:pt x="1049" y="394"/>
                    <a:pt x="1049" y="385"/>
                  </a:cubicBezTo>
                  <a:cubicBezTo>
                    <a:pt x="1049" y="362"/>
                    <a:pt x="1035" y="343"/>
                    <a:pt x="1014" y="335"/>
                  </a:cubicBezTo>
                  <a:lnTo>
                    <a:pt x="1014" y="209"/>
                  </a:lnTo>
                  <a:cubicBezTo>
                    <a:pt x="1016" y="204"/>
                    <a:pt x="1017" y="200"/>
                    <a:pt x="1017" y="195"/>
                  </a:cubicBezTo>
                  <a:cubicBezTo>
                    <a:pt x="1017" y="179"/>
                    <a:pt x="1006" y="164"/>
                    <a:pt x="991" y="159"/>
                  </a:cubicBezTo>
                  <a:lnTo>
                    <a:pt x="517" y="2"/>
                  </a:lnTo>
                  <a:cubicBezTo>
                    <a:pt x="513" y="1"/>
                    <a:pt x="509" y="0"/>
                    <a:pt x="505" y="0"/>
                  </a:cubicBezTo>
                  <a:cubicBezTo>
                    <a:pt x="501" y="0"/>
                    <a:pt x="497" y="1"/>
                    <a:pt x="493" y="2"/>
                  </a:cubicBezTo>
                  <a:lnTo>
                    <a:pt x="26" y="157"/>
                  </a:lnTo>
                  <a:cubicBezTo>
                    <a:pt x="10" y="162"/>
                    <a:pt x="0" y="176"/>
                    <a:pt x="0" y="193"/>
                  </a:cubicBezTo>
                  <a:cubicBezTo>
                    <a:pt x="0" y="209"/>
                    <a:pt x="10" y="224"/>
                    <a:pt x="26" y="229"/>
                  </a:cubicBezTo>
                  <a:lnTo>
                    <a:pt x="500" y="386"/>
                  </a:lnTo>
                  <a:cubicBezTo>
                    <a:pt x="504" y="388"/>
                    <a:pt x="508" y="388"/>
                    <a:pt x="512" y="388"/>
                  </a:cubicBezTo>
                  <a:cubicBezTo>
                    <a:pt x="516" y="388"/>
                    <a:pt x="520" y="388"/>
                    <a:pt x="524" y="386"/>
                  </a:cubicBezTo>
                  <a:lnTo>
                    <a:pt x="976" y="236"/>
                  </a:lnTo>
                  <a:lnTo>
                    <a:pt x="976" y="335"/>
                  </a:lnTo>
                  <a:cubicBezTo>
                    <a:pt x="956" y="343"/>
                    <a:pt x="941" y="362"/>
                    <a:pt x="941" y="385"/>
                  </a:cubicBezTo>
                  <a:cubicBezTo>
                    <a:pt x="941" y="394"/>
                    <a:pt x="943" y="401"/>
                    <a:pt x="947" y="409"/>
                  </a:cubicBezTo>
                  <a:cubicBezTo>
                    <a:pt x="946" y="410"/>
                    <a:pt x="945" y="410"/>
                    <a:pt x="945" y="412"/>
                  </a:cubicBezTo>
                  <a:lnTo>
                    <a:pt x="929" y="469"/>
                  </a:lnTo>
                  <a:cubicBezTo>
                    <a:pt x="926" y="479"/>
                    <a:pt x="932" y="489"/>
                    <a:pt x="942" y="492"/>
                  </a:cubicBezTo>
                  <a:cubicBezTo>
                    <a:pt x="944" y="492"/>
                    <a:pt x="946" y="493"/>
                    <a:pt x="948" y="493"/>
                  </a:cubicBezTo>
                  <a:cubicBezTo>
                    <a:pt x="956" y="493"/>
                    <a:pt x="964" y="487"/>
                    <a:pt x="966" y="479"/>
                  </a:cubicBezTo>
                  <a:lnTo>
                    <a:pt x="976" y="441"/>
                  </a:lnTo>
                  <a:lnTo>
                    <a:pt x="976" y="474"/>
                  </a:lnTo>
                  <a:cubicBezTo>
                    <a:pt x="976" y="484"/>
                    <a:pt x="985" y="493"/>
                    <a:pt x="995" y="493"/>
                  </a:cubicBezTo>
                  <a:cubicBezTo>
                    <a:pt x="1006" y="493"/>
                    <a:pt x="1014" y="484"/>
                    <a:pt x="1014" y="474"/>
                  </a:cubicBezTo>
                  <a:lnTo>
                    <a:pt x="1014" y="441"/>
                  </a:lnTo>
                  <a:lnTo>
                    <a:pt x="1025" y="479"/>
                  </a:lnTo>
                  <a:cubicBezTo>
                    <a:pt x="1027" y="487"/>
                    <a:pt x="1035" y="493"/>
                    <a:pt x="1043" y="493"/>
                  </a:cubicBezTo>
                  <a:cubicBezTo>
                    <a:pt x="1045" y="493"/>
                    <a:pt x="1046" y="492"/>
                    <a:pt x="1048" y="492"/>
                  </a:cubicBezTo>
                  <a:cubicBezTo>
                    <a:pt x="1058" y="489"/>
                    <a:pt x="1064" y="479"/>
                    <a:pt x="1061" y="469"/>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noEditPoints="1"/>
            </p:cNvSpPr>
            <p:nvPr/>
          </p:nvSpPr>
          <p:spPr bwMode="auto">
            <a:xfrm>
              <a:off x="3535554" y="4923736"/>
              <a:ext cx="466725" cy="473075"/>
            </a:xfrm>
            <a:custGeom>
              <a:avLst/>
              <a:gdLst>
                <a:gd name="T0" fmla="*/ 660 w 798"/>
                <a:gd name="T1" fmla="*/ 595 h 809"/>
                <a:gd name="T2" fmla="*/ 703 w 798"/>
                <a:gd name="T3" fmla="*/ 595 h 809"/>
                <a:gd name="T4" fmla="*/ 365 w 798"/>
                <a:gd name="T5" fmla="*/ 711 h 809"/>
                <a:gd name="T6" fmla="*/ 349 w 798"/>
                <a:gd name="T7" fmla="*/ 680 h 809"/>
                <a:gd name="T8" fmla="*/ 365 w 798"/>
                <a:gd name="T9" fmla="*/ 711 h 809"/>
                <a:gd name="T10" fmla="*/ 371 w 798"/>
                <a:gd name="T11" fmla="*/ 361 h 809"/>
                <a:gd name="T12" fmla="*/ 371 w 798"/>
                <a:gd name="T13" fmla="*/ 424 h 809"/>
                <a:gd name="T14" fmla="*/ 388 w 798"/>
                <a:gd name="T15" fmla="*/ 60 h 809"/>
                <a:gd name="T16" fmla="*/ 431 w 798"/>
                <a:gd name="T17" fmla="*/ 60 h 809"/>
                <a:gd name="T18" fmla="*/ 388 w 798"/>
                <a:gd name="T19" fmla="*/ 60 h 809"/>
                <a:gd name="T20" fmla="*/ 48 w 798"/>
                <a:gd name="T21" fmla="*/ 540 h 809"/>
                <a:gd name="T22" fmla="*/ 91 w 798"/>
                <a:gd name="T23" fmla="*/ 540 h 809"/>
                <a:gd name="T24" fmla="*/ 163 w 798"/>
                <a:gd name="T25" fmla="*/ 227 h 809"/>
                <a:gd name="T26" fmla="*/ 147 w 798"/>
                <a:gd name="T27" fmla="*/ 196 h 809"/>
                <a:gd name="T28" fmla="*/ 163 w 798"/>
                <a:gd name="T29" fmla="*/ 227 h 809"/>
                <a:gd name="T30" fmla="*/ 653 w 798"/>
                <a:gd name="T31" fmla="*/ 261 h 809"/>
                <a:gd name="T32" fmla="*/ 622 w 798"/>
                <a:gd name="T33" fmla="*/ 277 h 809"/>
                <a:gd name="T34" fmla="*/ 705 w 798"/>
                <a:gd name="T35" fmla="*/ 535 h 809"/>
                <a:gd name="T36" fmla="*/ 528 w 798"/>
                <a:gd name="T37" fmla="*/ 497 h 809"/>
                <a:gd name="T38" fmla="*/ 524 w 798"/>
                <a:gd name="T39" fmla="*/ 378 h 809"/>
                <a:gd name="T40" fmla="*/ 695 w 798"/>
                <a:gd name="T41" fmla="*/ 366 h 809"/>
                <a:gd name="T42" fmla="*/ 624 w 798"/>
                <a:gd name="T43" fmla="*/ 231 h 809"/>
                <a:gd name="T44" fmla="*/ 503 w 798"/>
                <a:gd name="T45" fmla="*/ 349 h 809"/>
                <a:gd name="T46" fmla="*/ 444 w 798"/>
                <a:gd name="T47" fmla="*/ 187 h 809"/>
                <a:gd name="T48" fmla="*/ 433 w 798"/>
                <a:gd name="T49" fmla="*/ 0 h 809"/>
                <a:gd name="T50" fmla="*/ 409 w 798"/>
                <a:gd name="T51" fmla="*/ 184 h 809"/>
                <a:gd name="T52" fmla="*/ 328 w 798"/>
                <a:gd name="T53" fmla="*/ 331 h 809"/>
                <a:gd name="T54" fmla="*/ 252 w 798"/>
                <a:gd name="T55" fmla="*/ 200 h 809"/>
                <a:gd name="T56" fmla="*/ 117 w 798"/>
                <a:gd name="T57" fmla="*/ 271 h 809"/>
                <a:gd name="T58" fmla="*/ 233 w 798"/>
                <a:gd name="T59" fmla="*/ 295 h 809"/>
                <a:gd name="T60" fmla="*/ 270 w 798"/>
                <a:gd name="T61" fmla="*/ 442 h 809"/>
                <a:gd name="T62" fmla="*/ 169 w 798"/>
                <a:gd name="T63" fmla="*/ 520 h 809"/>
                <a:gd name="T64" fmla="*/ 0 w 798"/>
                <a:gd name="T65" fmla="*/ 574 h 809"/>
                <a:gd name="T66" fmla="*/ 187 w 798"/>
                <a:gd name="T67" fmla="*/ 574 h 809"/>
                <a:gd name="T68" fmla="*/ 287 w 798"/>
                <a:gd name="T69" fmla="*/ 508 h 809"/>
                <a:gd name="T70" fmla="*/ 368 w 798"/>
                <a:gd name="T71" fmla="*/ 647 h 809"/>
                <a:gd name="T72" fmla="*/ 315 w 798"/>
                <a:gd name="T73" fmla="*/ 757 h 809"/>
                <a:gd name="T74" fmla="*/ 450 w 798"/>
                <a:gd name="T75" fmla="*/ 686 h 809"/>
                <a:gd name="T76" fmla="*/ 408 w 798"/>
                <a:gd name="T77" fmla="*/ 577 h 809"/>
                <a:gd name="T78" fmla="*/ 619 w 798"/>
                <a:gd name="T79" fmla="*/ 591 h 809"/>
                <a:gd name="T80" fmla="*/ 705 w 798"/>
                <a:gd name="T81" fmla="*/ 723 h 809"/>
                <a:gd name="T82" fmla="*/ 705 w 798"/>
                <a:gd name="T83" fmla="*/ 535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8" h="809">
                  <a:moveTo>
                    <a:pt x="681" y="616"/>
                  </a:moveTo>
                  <a:cubicBezTo>
                    <a:pt x="669" y="616"/>
                    <a:pt x="660" y="607"/>
                    <a:pt x="660" y="595"/>
                  </a:cubicBezTo>
                  <a:cubicBezTo>
                    <a:pt x="660" y="583"/>
                    <a:pt x="669" y="573"/>
                    <a:pt x="681" y="573"/>
                  </a:cubicBezTo>
                  <a:cubicBezTo>
                    <a:pt x="693" y="573"/>
                    <a:pt x="703" y="583"/>
                    <a:pt x="703" y="595"/>
                  </a:cubicBezTo>
                  <a:cubicBezTo>
                    <a:pt x="703" y="607"/>
                    <a:pt x="693" y="616"/>
                    <a:pt x="681" y="616"/>
                  </a:cubicBezTo>
                  <a:close/>
                  <a:moveTo>
                    <a:pt x="365" y="711"/>
                  </a:moveTo>
                  <a:cubicBezTo>
                    <a:pt x="357" y="716"/>
                    <a:pt x="346" y="712"/>
                    <a:pt x="342" y="704"/>
                  </a:cubicBezTo>
                  <a:cubicBezTo>
                    <a:pt x="337" y="695"/>
                    <a:pt x="340" y="685"/>
                    <a:pt x="349" y="680"/>
                  </a:cubicBezTo>
                  <a:cubicBezTo>
                    <a:pt x="358" y="676"/>
                    <a:pt x="368" y="679"/>
                    <a:pt x="373" y="687"/>
                  </a:cubicBezTo>
                  <a:cubicBezTo>
                    <a:pt x="377" y="696"/>
                    <a:pt x="374" y="707"/>
                    <a:pt x="365" y="711"/>
                  </a:cubicBezTo>
                  <a:close/>
                  <a:moveTo>
                    <a:pt x="340" y="392"/>
                  </a:moveTo>
                  <a:cubicBezTo>
                    <a:pt x="340" y="375"/>
                    <a:pt x="354" y="361"/>
                    <a:pt x="371" y="361"/>
                  </a:cubicBezTo>
                  <a:cubicBezTo>
                    <a:pt x="388" y="361"/>
                    <a:pt x="402" y="375"/>
                    <a:pt x="402" y="392"/>
                  </a:cubicBezTo>
                  <a:cubicBezTo>
                    <a:pt x="402" y="410"/>
                    <a:pt x="388" y="424"/>
                    <a:pt x="371" y="424"/>
                  </a:cubicBezTo>
                  <a:cubicBezTo>
                    <a:pt x="354" y="424"/>
                    <a:pt x="340" y="410"/>
                    <a:pt x="340" y="392"/>
                  </a:cubicBezTo>
                  <a:close/>
                  <a:moveTo>
                    <a:pt x="388" y="60"/>
                  </a:moveTo>
                  <a:cubicBezTo>
                    <a:pt x="388" y="48"/>
                    <a:pt x="397" y="38"/>
                    <a:pt x="409" y="38"/>
                  </a:cubicBezTo>
                  <a:cubicBezTo>
                    <a:pt x="421" y="38"/>
                    <a:pt x="431" y="48"/>
                    <a:pt x="431" y="60"/>
                  </a:cubicBezTo>
                  <a:cubicBezTo>
                    <a:pt x="431" y="72"/>
                    <a:pt x="421" y="82"/>
                    <a:pt x="409" y="82"/>
                  </a:cubicBezTo>
                  <a:cubicBezTo>
                    <a:pt x="397" y="82"/>
                    <a:pt x="388" y="72"/>
                    <a:pt x="388" y="60"/>
                  </a:cubicBezTo>
                  <a:close/>
                  <a:moveTo>
                    <a:pt x="70" y="562"/>
                  </a:moveTo>
                  <a:cubicBezTo>
                    <a:pt x="58" y="562"/>
                    <a:pt x="48" y="552"/>
                    <a:pt x="48" y="540"/>
                  </a:cubicBezTo>
                  <a:cubicBezTo>
                    <a:pt x="48" y="528"/>
                    <a:pt x="58" y="519"/>
                    <a:pt x="70" y="519"/>
                  </a:cubicBezTo>
                  <a:cubicBezTo>
                    <a:pt x="82" y="519"/>
                    <a:pt x="91" y="528"/>
                    <a:pt x="91" y="540"/>
                  </a:cubicBezTo>
                  <a:cubicBezTo>
                    <a:pt x="91" y="552"/>
                    <a:pt x="82" y="562"/>
                    <a:pt x="70" y="562"/>
                  </a:cubicBezTo>
                  <a:close/>
                  <a:moveTo>
                    <a:pt x="163" y="227"/>
                  </a:moveTo>
                  <a:cubicBezTo>
                    <a:pt x="155" y="232"/>
                    <a:pt x="144" y="229"/>
                    <a:pt x="140" y="220"/>
                  </a:cubicBezTo>
                  <a:cubicBezTo>
                    <a:pt x="135" y="211"/>
                    <a:pt x="139" y="201"/>
                    <a:pt x="147" y="196"/>
                  </a:cubicBezTo>
                  <a:cubicBezTo>
                    <a:pt x="156" y="192"/>
                    <a:pt x="166" y="195"/>
                    <a:pt x="171" y="204"/>
                  </a:cubicBezTo>
                  <a:cubicBezTo>
                    <a:pt x="175" y="212"/>
                    <a:pt x="172" y="223"/>
                    <a:pt x="163" y="227"/>
                  </a:cubicBezTo>
                  <a:close/>
                  <a:moveTo>
                    <a:pt x="630" y="253"/>
                  </a:moveTo>
                  <a:cubicBezTo>
                    <a:pt x="638" y="249"/>
                    <a:pt x="649" y="252"/>
                    <a:pt x="653" y="261"/>
                  </a:cubicBezTo>
                  <a:cubicBezTo>
                    <a:pt x="658" y="269"/>
                    <a:pt x="654" y="280"/>
                    <a:pt x="646" y="284"/>
                  </a:cubicBezTo>
                  <a:cubicBezTo>
                    <a:pt x="637" y="289"/>
                    <a:pt x="627" y="286"/>
                    <a:pt x="622" y="277"/>
                  </a:cubicBezTo>
                  <a:cubicBezTo>
                    <a:pt x="618" y="268"/>
                    <a:pt x="621" y="258"/>
                    <a:pt x="630" y="253"/>
                  </a:cubicBezTo>
                  <a:close/>
                  <a:moveTo>
                    <a:pt x="705" y="535"/>
                  </a:moveTo>
                  <a:cubicBezTo>
                    <a:pt x="679" y="535"/>
                    <a:pt x="656" y="546"/>
                    <a:pt x="639" y="562"/>
                  </a:cubicBezTo>
                  <a:lnTo>
                    <a:pt x="528" y="497"/>
                  </a:lnTo>
                  <a:cubicBezTo>
                    <a:pt x="535" y="480"/>
                    <a:pt x="540" y="461"/>
                    <a:pt x="540" y="442"/>
                  </a:cubicBezTo>
                  <a:cubicBezTo>
                    <a:pt x="540" y="419"/>
                    <a:pt x="534" y="397"/>
                    <a:pt x="524" y="378"/>
                  </a:cubicBezTo>
                  <a:lnTo>
                    <a:pt x="598" y="344"/>
                  </a:lnTo>
                  <a:cubicBezTo>
                    <a:pt x="621" y="374"/>
                    <a:pt x="661" y="384"/>
                    <a:pt x="695" y="366"/>
                  </a:cubicBezTo>
                  <a:cubicBezTo>
                    <a:pt x="732" y="347"/>
                    <a:pt x="746" y="300"/>
                    <a:pt x="727" y="263"/>
                  </a:cubicBezTo>
                  <a:cubicBezTo>
                    <a:pt x="707" y="226"/>
                    <a:pt x="661" y="211"/>
                    <a:pt x="624" y="231"/>
                  </a:cubicBezTo>
                  <a:cubicBezTo>
                    <a:pt x="593" y="247"/>
                    <a:pt x="579" y="280"/>
                    <a:pt x="584" y="312"/>
                  </a:cubicBezTo>
                  <a:lnTo>
                    <a:pt x="503" y="349"/>
                  </a:lnTo>
                  <a:cubicBezTo>
                    <a:pt x="485" y="331"/>
                    <a:pt x="462" y="317"/>
                    <a:pt x="437" y="311"/>
                  </a:cubicBezTo>
                  <a:lnTo>
                    <a:pt x="444" y="187"/>
                  </a:lnTo>
                  <a:cubicBezTo>
                    <a:pt x="490" y="181"/>
                    <a:pt x="526" y="142"/>
                    <a:pt x="526" y="94"/>
                  </a:cubicBezTo>
                  <a:cubicBezTo>
                    <a:pt x="526" y="42"/>
                    <a:pt x="484" y="0"/>
                    <a:pt x="433" y="0"/>
                  </a:cubicBezTo>
                  <a:cubicBezTo>
                    <a:pt x="381" y="0"/>
                    <a:pt x="339" y="42"/>
                    <a:pt x="339" y="94"/>
                  </a:cubicBezTo>
                  <a:cubicBezTo>
                    <a:pt x="339" y="138"/>
                    <a:pt x="369" y="174"/>
                    <a:pt x="409" y="184"/>
                  </a:cubicBezTo>
                  <a:lnTo>
                    <a:pt x="402" y="307"/>
                  </a:lnTo>
                  <a:cubicBezTo>
                    <a:pt x="374" y="308"/>
                    <a:pt x="349" y="316"/>
                    <a:pt x="328" y="331"/>
                  </a:cubicBezTo>
                  <a:lnTo>
                    <a:pt x="254" y="267"/>
                  </a:lnTo>
                  <a:cubicBezTo>
                    <a:pt x="263" y="246"/>
                    <a:pt x="263" y="222"/>
                    <a:pt x="252" y="200"/>
                  </a:cubicBezTo>
                  <a:cubicBezTo>
                    <a:pt x="232" y="163"/>
                    <a:pt x="186" y="148"/>
                    <a:pt x="149" y="168"/>
                  </a:cubicBezTo>
                  <a:cubicBezTo>
                    <a:pt x="112" y="187"/>
                    <a:pt x="97" y="234"/>
                    <a:pt x="117" y="271"/>
                  </a:cubicBezTo>
                  <a:cubicBezTo>
                    <a:pt x="136" y="308"/>
                    <a:pt x="183" y="323"/>
                    <a:pt x="220" y="303"/>
                  </a:cubicBezTo>
                  <a:cubicBezTo>
                    <a:pt x="224" y="301"/>
                    <a:pt x="229" y="298"/>
                    <a:pt x="233" y="295"/>
                  </a:cubicBezTo>
                  <a:lnTo>
                    <a:pt x="302" y="355"/>
                  </a:lnTo>
                  <a:cubicBezTo>
                    <a:pt x="282" y="378"/>
                    <a:pt x="270" y="409"/>
                    <a:pt x="270" y="442"/>
                  </a:cubicBezTo>
                  <a:cubicBezTo>
                    <a:pt x="270" y="453"/>
                    <a:pt x="272" y="465"/>
                    <a:pt x="274" y="475"/>
                  </a:cubicBezTo>
                  <a:lnTo>
                    <a:pt x="169" y="520"/>
                  </a:lnTo>
                  <a:cubicBezTo>
                    <a:pt x="152" y="496"/>
                    <a:pt x="124" y="481"/>
                    <a:pt x="93" y="481"/>
                  </a:cubicBezTo>
                  <a:cubicBezTo>
                    <a:pt x="41" y="481"/>
                    <a:pt x="0" y="523"/>
                    <a:pt x="0" y="574"/>
                  </a:cubicBezTo>
                  <a:cubicBezTo>
                    <a:pt x="0" y="626"/>
                    <a:pt x="41" y="668"/>
                    <a:pt x="93" y="668"/>
                  </a:cubicBezTo>
                  <a:cubicBezTo>
                    <a:pt x="145" y="668"/>
                    <a:pt x="187" y="626"/>
                    <a:pt x="187" y="574"/>
                  </a:cubicBezTo>
                  <a:cubicBezTo>
                    <a:pt x="187" y="566"/>
                    <a:pt x="185" y="559"/>
                    <a:pt x="184" y="551"/>
                  </a:cubicBezTo>
                  <a:lnTo>
                    <a:pt x="287" y="508"/>
                  </a:lnTo>
                  <a:cubicBezTo>
                    <a:pt x="305" y="540"/>
                    <a:pt x="336" y="564"/>
                    <a:pt x="373" y="573"/>
                  </a:cubicBezTo>
                  <a:lnTo>
                    <a:pt x="368" y="647"/>
                  </a:lnTo>
                  <a:cubicBezTo>
                    <a:pt x="361" y="648"/>
                    <a:pt x="354" y="650"/>
                    <a:pt x="347" y="654"/>
                  </a:cubicBezTo>
                  <a:cubicBezTo>
                    <a:pt x="310" y="673"/>
                    <a:pt x="296" y="720"/>
                    <a:pt x="315" y="757"/>
                  </a:cubicBezTo>
                  <a:cubicBezTo>
                    <a:pt x="335" y="794"/>
                    <a:pt x="381" y="809"/>
                    <a:pt x="418" y="789"/>
                  </a:cubicBezTo>
                  <a:cubicBezTo>
                    <a:pt x="456" y="769"/>
                    <a:pt x="470" y="723"/>
                    <a:pt x="450" y="686"/>
                  </a:cubicBezTo>
                  <a:cubicBezTo>
                    <a:pt x="440" y="666"/>
                    <a:pt x="422" y="653"/>
                    <a:pt x="403" y="648"/>
                  </a:cubicBezTo>
                  <a:lnTo>
                    <a:pt x="408" y="577"/>
                  </a:lnTo>
                  <a:cubicBezTo>
                    <a:pt x="449" y="576"/>
                    <a:pt x="485" y="556"/>
                    <a:pt x="509" y="527"/>
                  </a:cubicBezTo>
                  <a:lnTo>
                    <a:pt x="619" y="591"/>
                  </a:lnTo>
                  <a:cubicBezTo>
                    <a:pt x="614" y="603"/>
                    <a:pt x="611" y="616"/>
                    <a:pt x="611" y="629"/>
                  </a:cubicBezTo>
                  <a:cubicBezTo>
                    <a:pt x="611" y="681"/>
                    <a:pt x="653" y="723"/>
                    <a:pt x="705" y="723"/>
                  </a:cubicBezTo>
                  <a:cubicBezTo>
                    <a:pt x="756" y="723"/>
                    <a:pt x="798" y="681"/>
                    <a:pt x="798" y="629"/>
                  </a:cubicBezTo>
                  <a:cubicBezTo>
                    <a:pt x="798" y="577"/>
                    <a:pt x="756" y="535"/>
                    <a:pt x="705" y="535"/>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noEditPoints="1"/>
            </p:cNvSpPr>
            <p:nvPr/>
          </p:nvSpPr>
          <p:spPr bwMode="auto">
            <a:xfrm>
              <a:off x="4256280" y="4930086"/>
              <a:ext cx="398462" cy="550863"/>
            </a:xfrm>
            <a:custGeom>
              <a:avLst/>
              <a:gdLst>
                <a:gd name="T0" fmla="*/ 68 w 683"/>
                <a:gd name="T1" fmla="*/ 130 h 941"/>
                <a:gd name="T2" fmla="*/ 170 w 683"/>
                <a:gd name="T3" fmla="*/ 74 h 941"/>
                <a:gd name="T4" fmla="*/ 173 w 683"/>
                <a:gd name="T5" fmla="*/ 190 h 941"/>
                <a:gd name="T6" fmla="*/ 71 w 683"/>
                <a:gd name="T7" fmla="*/ 246 h 941"/>
                <a:gd name="T8" fmla="*/ 68 w 683"/>
                <a:gd name="T9" fmla="*/ 130 h 941"/>
                <a:gd name="T10" fmla="*/ 266 w 683"/>
                <a:gd name="T11" fmla="*/ 416 h 941"/>
                <a:gd name="T12" fmla="*/ 266 w 683"/>
                <a:gd name="T13" fmla="*/ 416 h 941"/>
                <a:gd name="T14" fmla="*/ 419 w 683"/>
                <a:gd name="T15" fmla="*/ 329 h 941"/>
                <a:gd name="T16" fmla="*/ 418 w 683"/>
                <a:gd name="T17" fmla="*/ 153 h 941"/>
                <a:gd name="T18" fmla="*/ 418 w 683"/>
                <a:gd name="T19" fmla="*/ 153 h 941"/>
                <a:gd name="T20" fmla="*/ 197 w 683"/>
                <a:gd name="T21" fmla="*/ 25 h 941"/>
                <a:gd name="T22" fmla="*/ 197 w 683"/>
                <a:gd name="T23" fmla="*/ 25 h 941"/>
                <a:gd name="T24" fmla="*/ 41 w 683"/>
                <a:gd name="T25" fmla="*/ 111 h 941"/>
                <a:gd name="T26" fmla="*/ 45 w 683"/>
                <a:gd name="T27" fmla="*/ 288 h 941"/>
                <a:gd name="T28" fmla="*/ 45 w 683"/>
                <a:gd name="T29" fmla="*/ 288 h 941"/>
                <a:gd name="T30" fmla="*/ 266 w 683"/>
                <a:gd name="T31" fmla="*/ 416 h 941"/>
                <a:gd name="T32" fmla="*/ 664 w 683"/>
                <a:gd name="T33" fmla="*/ 395 h 941"/>
                <a:gd name="T34" fmla="*/ 665 w 683"/>
                <a:gd name="T35" fmla="*/ 395 h 941"/>
                <a:gd name="T36" fmla="*/ 628 w 683"/>
                <a:gd name="T37" fmla="*/ 374 h 941"/>
                <a:gd name="T38" fmla="*/ 604 w 683"/>
                <a:gd name="T39" fmla="*/ 433 h 941"/>
                <a:gd name="T40" fmla="*/ 561 w 683"/>
                <a:gd name="T41" fmla="*/ 487 h 941"/>
                <a:gd name="T42" fmla="*/ 599 w 683"/>
                <a:gd name="T43" fmla="*/ 509 h 941"/>
                <a:gd name="T44" fmla="*/ 599 w 683"/>
                <a:gd name="T45" fmla="*/ 508 h 941"/>
                <a:gd name="T46" fmla="*/ 665 w 683"/>
                <a:gd name="T47" fmla="*/ 471 h 941"/>
                <a:gd name="T48" fmla="*/ 664 w 683"/>
                <a:gd name="T49" fmla="*/ 395 h 941"/>
                <a:gd name="T50" fmla="*/ 575 w 683"/>
                <a:gd name="T51" fmla="*/ 305 h 941"/>
                <a:gd name="T52" fmla="*/ 575 w 683"/>
                <a:gd name="T53" fmla="*/ 305 h 941"/>
                <a:gd name="T54" fmla="*/ 486 w 683"/>
                <a:gd name="T55" fmla="*/ 253 h 941"/>
                <a:gd name="T56" fmla="*/ 449 w 683"/>
                <a:gd name="T57" fmla="*/ 353 h 941"/>
                <a:gd name="T58" fmla="*/ 391 w 683"/>
                <a:gd name="T59" fmla="*/ 427 h 941"/>
                <a:gd name="T60" fmla="*/ 476 w 683"/>
                <a:gd name="T61" fmla="*/ 476 h 941"/>
                <a:gd name="T62" fmla="*/ 476 w 683"/>
                <a:gd name="T63" fmla="*/ 476 h 941"/>
                <a:gd name="T64" fmla="*/ 576 w 683"/>
                <a:gd name="T65" fmla="*/ 419 h 941"/>
                <a:gd name="T66" fmla="*/ 575 w 683"/>
                <a:gd name="T67" fmla="*/ 305 h 941"/>
                <a:gd name="T68" fmla="*/ 410 w 683"/>
                <a:gd name="T69" fmla="*/ 579 h 941"/>
                <a:gd name="T70" fmla="*/ 425 w 683"/>
                <a:gd name="T71" fmla="*/ 532 h 941"/>
                <a:gd name="T72" fmla="*/ 349 w 683"/>
                <a:gd name="T73" fmla="*/ 456 h 941"/>
                <a:gd name="T74" fmla="*/ 273 w 683"/>
                <a:gd name="T75" fmla="*/ 532 h 941"/>
                <a:gd name="T76" fmla="*/ 289 w 683"/>
                <a:gd name="T77" fmla="*/ 579 h 941"/>
                <a:gd name="T78" fmla="*/ 172 w 683"/>
                <a:gd name="T79" fmla="*/ 907 h 941"/>
                <a:gd name="T80" fmla="*/ 182 w 683"/>
                <a:gd name="T81" fmla="*/ 929 h 941"/>
                <a:gd name="T82" fmla="*/ 208 w 683"/>
                <a:gd name="T83" fmla="*/ 938 h 941"/>
                <a:gd name="T84" fmla="*/ 230 w 683"/>
                <a:gd name="T85" fmla="*/ 928 h 941"/>
                <a:gd name="T86" fmla="*/ 319 w 683"/>
                <a:gd name="T87" fmla="*/ 677 h 941"/>
                <a:gd name="T88" fmla="*/ 319 w 683"/>
                <a:gd name="T89" fmla="*/ 922 h 941"/>
                <a:gd name="T90" fmla="*/ 336 w 683"/>
                <a:gd name="T91" fmla="*/ 939 h 941"/>
                <a:gd name="T92" fmla="*/ 363 w 683"/>
                <a:gd name="T93" fmla="*/ 939 h 941"/>
                <a:gd name="T94" fmla="*/ 380 w 683"/>
                <a:gd name="T95" fmla="*/ 922 h 941"/>
                <a:gd name="T96" fmla="*/ 380 w 683"/>
                <a:gd name="T97" fmla="*/ 679 h 941"/>
                <a:gd name="T98" fmla="*/ 469 w 683"/>
                <a:gd name="T99" fmla="*/ 928 h 941"/>
                <a:gd name="T100" fmla="*/ 490 w 683"/>
                <a:gd name="T101" fmla="*/ 938 h 941"/>
                <a:gd name="T102" fmla="*/ 516 w 683"/>
                <a:gd name="T103" fmla="*/ 929 h 941"/>
                <a:gd name="T104" fmla="*/ 527 w 683"/>
                <a:gd name="T105" fmla="*/ 907 h 941"/>
                <a:gd name="T106" fmla="*/ 410 w 683"/>
                <a:gd name="T107" fmla="*/ 579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941">
                  <a:moveTo>
                    <a:pt x="68" y="130"/>
                  </a:moveTo>
                  <a:cubicBezTo>
                    <a:pt x="95" y="82"/>
                    <a:pt x="141" y="58"/>
                    <a:pt x="170" y="74"/>
                  </a:cubicBezTo>
                  <a:cubicBezTo>
                    <a:pt x="199" y="91"/>
                    <a:pt x="200" y="143"/>
                    <a:pt x="173" y="190"/>
                  </a:cubicBezTo>
                  <a:cubicBezTo>
                    <a:pt x="146" y="238"/>
                    <a:pt x="100" y="262"/>
                    <a:pt x="71" y="246"/>
                  </a:cubicBezTo>
                  <a:cubicBezTo>
                    <a:pt x="42" y="229"/>
                    <a:pt x="41" y="177"/>
                    <a:pt x="68" y="130"/>
                  </a:cubicBezTo>
                  <a:close/>
                  <a:moveTo>
                    <a:pt x="266" y="416"/>
                  </a:moveTo>
                  <a:lnTo>
                    <a:pt x="266" y="416"/>
                  </a:lnTo>
                  <a:cubicBezTo>
                    <a:pt x="311" y="437"/>
                    <a:pt x="378" y="399"/>
                    <a:pt x="419" y="329"/>
                  </a:cubicBezTo>
                  <a:cubicBezTo>
                    <a:pt x="460" y="258"/>
                    <a:pt x="459" y="181"/>
                    <a:pt x="418" y="153"/>
                  </a:cubicBezTo>
                  <a:lnTo>
                    <a:pt x="418" y="153"/>
                  </a:lnTo>
                  <a:lnTo>
                    <a:pt x="197" y="25"/>
                  </a:lnTo>
                  <a:lnTo>
                    <a:pt x="197" y="25"/>
                  </a:lnTo>
                  <a:cubicBezTo>
                    <a:pt x="153" y="0"/>
                    <a:pt x="83" y="38"/>
                    <a:pt x="41" y="111"/>
                  </a:cubicBezTo>
                  <a:cubicBezTo>
                    <a:pt x="0" y="183"/>
                    <a:pt x="2" y="262"/>
                    <a:pt x="45" y="288"/>
                  </a:cubicBezTo>
                  <a:lnTo>
                    <a:pt x="45" y="288"/>
                  </a:lnTo>
                  <a:lnTo>
                    <a:pt x="266" y="416"/>
                  </a:lnTo>
                  <a:close/>
                  <a:moveTo>
                    <a:pt x="664" y="395"/>
                  </a:moveTo>
                  <a:lnTo>
                    <a:pt x="665" y="395"/>
                  </a:lnTo>
                  <a:lnTo>
                    <a:pt x="628" y="374"/>
                  </a:lnTo>
                  <a:cubicBezTo>
                    <a:pt x="623" y="393"/>
                    <a:pt x="616" y="414"/>
                    <a:pt x="604" y="433"/>
                  </a:cubicBezTo>
                  <a:cubicBezTo>
                    <a:pt x="592" y="455"/>
                    <a:pt x="577" y="473"/>
                    <a:pt x="561" y="487"/>
                  </a:cubicBezTo>
                  <a:lnTo>
                    <a:pt x="599" y="509"/>
                  </a:lnTo>
                  <a:lnTo>
                    <a:pt x="599" y="508"/>
                  </a:lnTo>
                  <a:cubicBezTo>
                    <a:pt x="618" y="518"/>
                    <a:pt x="647" y="501"/>
                    <a:pt x="665" y="471"/>
                  </a:cubicBezTo>
                  <a:cubicBezTo>
                    <a:pt x="683" y="441"/>
                    <a:pt x="682" y="407"/>
                    <a:pt x="664" y="395"/>
                  </a:cubicBezTo>
                  <a:close/>
                  <a:moveTo>
                    <a:pt x="575" y="305"/>
                  </a:moveTo>
                  <a:lnTo>
                    <a:pt x="575" y="305"/>
                  </a:lnTo>
                  <a:lnTo>
                    <a:pt x="486" y="253"/>
                  </a:lnTo>
                  <a:cubicBezTo>
                    <a:pt x="481" y="286"/>
                    <a:pt x="468" y="320"/>
                    <a:pt x="449" y="353"/>
                  </a:cubicBezTo>
                  <a:cubicBezTo>
                    <a:pt x="432" y="382"/>
                    <a:pt x="412" y="407"/>
                    <a:pt x="391" y="427"/>
                  </a:cubicBezTo>
                  <a:lnTo>
                    <a:pt x="476" y="476"/>
                  </a:lnTo>
                  <a:lnTo>
                    <a:pt x="476" y="476"/>
                  </a:lnTo>
                  <a:cubicBezTo>
                    <a:pt x="505" y="490"/>
                    <a:pt x="549" y="465"/>
                    <a:pt x="576" y="419"/>
                  </a:cubicBezTo>
                  <a:cubicBezTo>
                    <a:pt x="602" y="373"/>
                    <a:pt x="602" y="323"/>
                    <a:pt x="575" y="305"/>
                  </a:cubicBezTo>
                  <a:close/>
                  <a:moveTo>
                    <a:pt x="410" y="579"/>
                  </a:moveTo>
                  <a:cubicBezTo>
                    <a:pt x="420" y="566"/>
                    <a:pt x="425" y="550"/>
                    <a:pt x="425" y="532"/>
                  </a:cubicBezTo>
                  <a:cubicBezTo>
                    <a:pt x="425" y="490"/>
                    <a:pt x="391" y="456"/>
                    <a:pt x="349" y="456"/>
                  </a:cubicBezTo>
                  <a:cubicBezTo>
                    <a:pt x="307" y="456"/>
                    <a:pt x="273" y="490"/>
                    <a:pt x="273" y="532"/>
                  </a:cubicBezTo>
                  <a:cubicBezTo>
                    <a:pt x="273" y="550"/>
                    <a:pt x="279" y="566"/>
                    <a:pt x="289" y="579"/>
                  </a:cubicBezTo>
                  <a:lnTo>
                    <a:pt x="172" y="907"/>
                  </a:lnTo>
                  <a:cubicBezTo>
                    <a:pt x="169" y="916"/>
                    <a:pt x="174" y="926"/>
                    <a:pt x="182" y="929"/>
                  </a:cubicBezTo>
                  <a:lnTo>
                    <a:pt x="208" y="938"/>
                  </a:lnTo>
                  <a:cubicBezTo>
                    <a:pt x="217" y="941"/>
                    <a:pt x="227" y="937"/>
                    <a:pt x="230" y="928"/>
                  </a:cubicBezTo>
                  <a:lnTo>
                    <a:pt x="319" y="677"/>
                  </a:lnTo>
                  <a:lnTo>
                    <a:pt x="319" y="922"/>
                  </a:lnTo>
                  <a:cubicBezTo>
                    <a:pt x="319" y="932"/>
                    <a:pt x="327" y="939"/>
                    <a:pt x="336" y="939"/>
                  </a:cubicBezTo>
                  <a:lnTo>
                    <a:pt x="363" y="939"/>
                  </a:lnTo>
                  <a:cubicBezTo>
                    <a:pt x="373" y="939"/>
                    <a:pt x="380" y="932"/>
                    <a:pt x="380" y="922"/>
                  </a:cubicBezTo>
                  <a:lnTo>
                    <a:pt x="380" y="679"/>
                  </a:lnTo>
                  <a:lnTo>
                    <a:pt x="469" y="928"/>
                  </a:lnTo>
                  <a:cubicBezTo>
                    <a:pt x="472" y="937"/>
                    <a:pt x="482" y="941"/>
                    <a:pt x="490" y="938"/>
                  </a:cubicBezTo>
                  <a:lnTo>
                    <a:pt x="516" y="929"/>
                  </a:lnTo>
                  <a:cubicBezTo>
                    <a:pt x="525" y="926"/>
                    <a:pt x="530" y="916"/>
                    <a:pt x="527" y="907"/>
                  </a:cubicBezTo>
                  <a:lnTo>
                    <a:pt x="410" y="57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noEditPoints="1"/>
            </p:cNvSpPr>
            <p:nvPr/>
          </p:nvSpPr>
          <p:spPr bwMode="auto">
            <a:xfrm>
              <a:off x="1222567" y="5658544"/>
              <a:ext cx="407987" cy="407988"/>
            </a:xfrm>
            <a:custGeom>
              <a:avLst/>
              <a:gdLst>
                <a:gd name="T0" fmla="*/ 348 w 697"/>
                <a:gd name="T1" fmla="*/ 649 h 698"/>
                <a:gd name="T2" fmla="*/ 49 w 697"/>
                <a:gd name="T3" fmla="*/ 349 h 698"/>
                <a:gd name="T4" fmla="*/ 348 w 697"/>
                <a:gd name="T5" fmla="*/ 50 h 698"/>
                <a:gd name="T6" fmla="*/ 647 w 697"/>
                <a:gd name="T7" fmla="*/ 349 h 698"/>
                <a:gd name="T8" fmla="*/ 348 w 697"/>
                <a:gd name="T9" fmla="*/ 649 h 698"/>
                <a:gd name="T10" fmla="*/ 348 w 697"/>
                <a:gd name="T11" fmla="*/ 0 h 698"/>
                <a:gd name="T12" fmla="*/ 0 w 697"/>
                <a:gd name="T13" fmla="*/ 349 h 698"/>
                <a:gd name="T14" fmla="*/ 348 w 697"/>
                <a:gd name="T15" fmla="*/ 698 h 698"/>
                <a:gd name="T16" fmla="*/ 697 w 697"/>
                <a:gd name="T17" fmla="*/ 349 h 698"/>
                <a:gd name="T18" fmla="*/ 348 w 697"/>
                <a:gd name="T19" fmla="*/ 0 h 698"/>
                <a:gd name="T20" fmla="*/ 373 w 697"/>
                <a:gd name="T21" fmla="*/ 305 h 698"/>
                <a:gd name="T22" fmla="*/ 373 w 697"/>
                <a:gd name="T23" fmla="*/ 96 h 698"/>
                <a:gd name="T24" fmla="*/ 349 w 697"/>
                <a:gd name="T25" fmla="*/ 71 h 698"/>
                <a:gd name="T26" fmla="*/ 324 w 697"/>
                <a:gd name="T27" fmla="*/ 96 h 698"/>
                <a:gd name="T28" fmla="*/ 324 w 697"/>
                <a:gd name="T29" fmla="*/ 305 h 698"/>
                <a:gd name="T30" fmla="*/ 304 w 697"/>
                <a:gd name="T31" fmla="*/ 324 h 698"/>
                <a:gd name="T32" fmla="*/ 164 w 697"/>
                <a:gd name="T33" fmla="*/ 324 h 698"/>
                <a:gd name="T34" fmla="*/ 139 w 697"/>
                <a:gd name="T35" fmla="*/ 348 h 698"/>
                <a:gd name="T36" fmla="*/ 164 w 697"/>
                <a:gd name="T37" fmla="*/ 373 h 698"/>
                <a:gd name="T38" fmla="*/ 303 w 697"/>
                <a:gd name="T39" fmla="*/ 373 h 698"/>
                <a:gd name="T40" fmla="*/ 348 w 697"/>
                <a:gd name="T41" fmla="*/ 400 h 698"/>
                <a:gd name="T42" fmla="*/ 399 w 697"/>
                <a:gd name="T43" fmla="*/ 349 h 698"/>
                <a:gd name="T44" fmla="*/ 373 w 697"/>
                <a:gd name="T45" fmla="*/ 305 h 698"/>
                <a:gd name="T46" fmla="*/ 588 w 697"/>
                <a:gd name="T47" fmla="*/ 317 h 698"/>
                <a:gd name="T48" fmla="*/ 556 w 697"/>
                <a:gd name="T49" fmla="*/ 349 h 698"/>
                <a:gd name="T50" fmla="*/ 588 w 697"/>
                <a:gd name="T51" fmla="*/ 382 h 698"/>
                <a:gd name="T52" fmla="*/ 621 w 697"/>
                <a:gd name="T53" fmla="*/ 349 h 698"/>
                <a:gd name="T54" fmla="*/ 588 w 697"/>
                <a:gd name="T55" fmla="*/ 317 h 698"/>
                <a:gd name="T56" fmla="*/ 349 w 697"/>
                <a:gd name="T57" fmla="*/ 559 h 698"/>
                <a:gd name="T58" fmla="*/ 316 w 697"/>
                <a:gd name="T59" fmla="*/ 591 h 698"/>
                <a:gd name="T60" fmla="*/ 349 w 697"/>
                <a:gd name="T61" fmla="*/ 624 h 698"/>
                <a:gd name="T62" fmla="*/ 381 w 697"/>
                <a:gd name="T63" fmla="*/ 591 h 698"/>
                <a:gd name="T64" fmla="*/ 349 w 697"/>
                <a:gd name="T65" fmla="*/ 55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7" h="698">
                  <a:moveTo>
                    <a:pt x="348" y="649"/>
                  </a:moveTo>
                  <a:cubicBezTo>
                    <a:pt x="183" y="649"/>
                    <a:pt x="49" y="514"/>
                    <a:pt x="49" y="349"/>
                  </a:cubicBezTo>
                  <a:cubicBezTo>
                    <a:pt x="49" y="184"/>
                    <a:pt x="183" y="50"/>
                    <a:pt x="348" y="50"/>
                  </a:cubicBezTo>
                  <a:cubicBezTo>
                    <a:pt x="513" y="50"/>
                    <a:pt x="647" y="184"/>
                    <a:pt x="647" y="349"/>
                  </a:cubicBezTo>
                  <a:cubicBezTo>
                    <a:pt x="647" y="514"/>
                    <a:pt x="513" y="649"/>
                    <a:pt x="348" y="649"/>
                  </a:cubicBezTo>
                  <a:close/>
                  <a:moveTo>
                    <a:pt x="348" y="0"/>
                  </a:moveTo>
                  <a:cubicBezTo>
                    <a:pt x="156" y="0"/>
                    <a:pt x="0" y="157"/>
                    <a:pt x="0" y="349"/>
                  </a:cubicBezTo>
                  <a:cubicBezTo>
                    <a:pt x="0" y="542"/>
                    <a:pt x="156" y="698"/>
                    <a:pt x="348" y="698"/>
                  </a:cubicBezTo>
                  <a:cubicBezTo>
                    <a:pt x="540" y="698"/>
                    <a:pt x="697" y="542"/>
                    <a:pt x="697" y="349"/>
                  </a:cubicBezTo>
                  <a:cubicBezTo>
                    <a:pt x="697" y="157"/>
                    <a:pt x="540" y="0"/>
                    <a:pt x="348" y="0"/>
                  </a:cubicBezTo>
                  <a:close/>
                  <a:moveTo>
                    <a:pt x="373" y="305"/>
                  </a:moveTo>
                  <a:lnTo>
                    <a:pt x="373" y="96"/>
                  </a:lnTo>
                  <a:cubicBezTo>
                    <a:pt x="373" y="82"/>
                    <a:pt x="362" y="71"/>
                    <a:pt x="349" y="71"/>
                  </a:cubicBezTo>
                  <a:cubicBezTo>
                    <a:pt x="335" y="71"/>
                    <a:pt x="324" y="82"/>
                    <a:pt x="324" y="96"/>
                  </a:cubicBezTo>
                  <a:lnTo>
                    <a:pt x="324" y="305"/>
                  </a:lnTo>
                  <a:cubicBezTo>
                    <a:pt x="316" y="309"/>
                    <a:pt x="309" y="316"/>
                    <a:pt x="304" y="324"/>
                  </a:cubicBezTo>
                  <a:lnTo>
                    <a:pt x="164" y="324"/>
                  </a:lnTo>
                  <a:cubicBezTo>
                    <a:pt x="150" y="324"/>
                    <a:pt x="139" y="335"/>
                    <a:pt x="139" y="348"/>
                  </a:cubicBezTo>
                  <a:cubicBezTo>
                    <a:pt x="139" y="362"/>
                    <a:pt x="150" y="373"/>
                    <a:pt x="164" y="373"/>
                  </a:cubicBezTo>
                  <a:lnTo>
                    <a:pt x="303" y="373"/>
                  </a:lnTo>
                  <a:cubicBezTo>
                    <a:pt x="312" y="389"/>
                    <a:pt x="329" y="400"/>
                    <a:pt x="348" y="400"/>
                  </a:cubicBezTo>
                  <a:cubicBezTo>
                    <a:pt x="376" y="400"/>
                    <a:pt x="399" y="377"/>
                    <a:pt x="399" y="349"/>
                  </a:cubicBezTo>
                  <a:cubicBezTo>
                    <a:pt x="399" y="330"/>
                    <a:pt x="389" y="314"/>
                    <a:pt x="373" y="305"/>
                  </a:cubicBezTo>
                  <a:close/>
                  <a:moveTo>
                    <a:pt x="588" y="317"/>
                  </a:moveTo>
                  <a:cubicBezTo>
                    <a:pt x="570" y="317"/>
                    <a:pt x="556" y="331"/>
                    <a:pt x="556" y="349"/>
                  </a:cubicBezTo>
                  <a:cubicBezTo>
                    <a:pt x="556" y="367"/>
                    <a:pt x="570" y="382"/>
                    <a:pt x="588" y="382"/>
                  </a:cubicBezTo>
                  <a:cubicBezTo>
                    <a:pt x="606" y="382"/>
                    <a:pt x="621" y="367"/>
                    <a:pt x="621" y="349"/>
                  </a:cubicBezTo>
                  <a:cubicBezTo>
                    <a:pt x="621" y="331"/>
                    <a:pt x="606" y="317"/>
                    <a:pt x="588" y="317"/>
                  </a:cubicBezTo>
                  <a:close/>
                  <a:moveTo>
                    <a:pt x="349" y="559"/>
                  </a:moveTo>
                  <a:cubicBezTo>
                    <a:pt x="331" y="559"/>
                    <a:pt x="316" y="574"/>
                    <a:pt x="316" y="591"/>
                  </a:cubicBezTo>
                  <a:cubicBezTo>
                    <a:pt x="316" y="609"/>
                    <a:pt x="331" y="624"/>
                    <a:pt x="349" y="624"/>
                  </a:cubicBezTo>
                  <a:cubicBezTo>
                    <a:pt x="367" y="624"/>
                    <a:pt x="381" y="609"/>
                    <a:pt x="381" y="591"/>
                  </a:cubicBezTo>
                  <a:cubicBezTo>
                    <a:pt x="381" y="574"/>
                    <a:pt x="367" y="559"/>
                    <a:pt x="349" y="559"/>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noEditPoints="1"/>
            </p:cNvSpPr>
            <p:nvPr/>
          </p:nvSpPr>
          <p:spPr bwMode="auto">
            <a:xfrm>
              <a:off x="4130867" y="2893857"/>
              <a:ext cx="523875" cy="488950"/>
            </a:xfrm>
            <a:custGeom>
              <a:avLst/>
              <a:gdLst>
                <a:gd name="T0" fmla="*/ 615 w 895"/>
                <a:gd name="T1" fmla="*/ 538 h 836"/>
                <a:gd name="T2" fmla="*/ 847 w 895"/>
                <a:gd name="T3" fmla="*/ 453 h 836"/>
                <a:gd name="T4" fmla="*/ 623 w 895"/>
                <a:gd name="T5" fmla="*/ 785 h 836"/>
                <a:gd name="T6" fmla="*/ 546 w 895"/>
                <a:gd name="T7" fmla="*/ 628 h 836"/>
                <a:gd name="T8" fmla="*/ 623 w 895"/>
                <a:gd name="T9" fmla="*/ 785 h 836"/>
                <a:gd name="T10" fmla="*/ 224 w 895"/>
                <a:gd name="T11" fmla="*/ 757 h 836"/>
                <a:gd name="T12" fmla="*/ 321 w 895"/>
                <a:gd name="T13" fmla="*/ 612 h 836"/>
                <a:gd name="T14" fmla="*/ 395 w 895"/>
                <a:gd name="T15" fmla="*/ 711 h 836"/>
                <a:gd name="T16" fmla="*/ 48 w 895"/>
                <a:gd name="T17" fmla="*/ 397 h 836"/>
                <a:gd name="T18" fmla="*/ 190 w 895"/>
                <a:gd name="T19" fmla="*/ 291 h 836"/>
                <a:gd name="T20" fmla="*/ 284 w 895"/>
                <a:gd name="T21" fmla="*/ 526 h 836"/>
                <a:gd name="T22" fmla="*/ 306 w 895"/>
                <a:gd name="T23" fmla="*/ 494 h 836"/>
                <a:gd name="T24" fmla="*/ 458 w 895"/>
                <a:gd name="T25" fmla="*/ 268 h 836"/>
                <a:gd name="T26" fmla="*/ 589 w 895"/>
                <a:gd name="T27" fmla="*/ 356 h 836"/>
                <a:gd name="T28" fmla="*/ 578 w 895"/>
                <a:gd name="T29" fmla="*/ 513 h 836"/>
                <a:gd name="T30" fmla="*/ 515 w 895"/>
                <a:gd name="T31" fmla="*/ 597 h 836"/>
                <a:gd name="T32" fmla="*/ 381 w 895"/>
                <a:gd name="T33" fmla="*/ 621 h 836"/>
                <a:gd name="T34" fmla="*/ 457 w 895"/>
                <a:gd name="T35" fmla="*/ 606 h 836"/>
                <a:gd name="T36" fmla="*/ 345 w 895"/>
                <a:gd name="T37" fmla="*/ 572 h 836"/>
                <a:gd name="T38" fmla="*/ 224 w 895"/>
                <a:gd name="T39" fmla="*/ 211 h 836"/>
                <a:gd name="T40" fmla="*/ 416 w 895"/>
                <a:gd name="T41" fmla="*/ 117 h 836"/>
                <a:gd name="T42" fmla="*/ 461 w 895"/>
                <a:gd name="T43" fmla="*/ 224 h 836"/>
                <a:gd name="T44" fmla="*/ 224 w 895"/>
                <a:gd name="T45" fmla="*/ 211 h 836"/>
                <a:gd name="T46" fmla="*/ 734 w 895"/>
                <a:gd name="T47" fmla="*/ 285 h 836"/>
                <a:gd name="T48" fmla="*/ 696 w 895"/>
                <a:gd name="T49" fmla="*/ 56 h 836"/>
                <a:gd name="T50" fmla="*/ 512 w 895"/>
                <a:gd name="T51" fmla="*/ 103 h 836"/>
                <a:gd name="T52" fmla="*/ 671 w 895"/>
                <a:gd name="T53" fmla="*/ 93 h 836"/>
                <a:gd name="T54" fmla="*/ 651 w 895"/>
                <a:gd name="T55" fmla="*/ 385 h 836"/>
                <a:gd name="T56" fmla="*/ 604 w 895"/>
                <a:gd name="T57" fmla="*/ 289 h 836"/>
                <a:gd name="T58" fmla="*/ 653 w 895"/>
                <a:gd name="T59" fmla="*/ 279 h 836"/>
                <a:gd name="T60" fmla="*/ 573 w 895"/>
                <a:gd name="T61" fmla="*/ 238 h 836"/>
                <a:gd name="T62" fmla="*/ 252 w 895"/>
                <a:gd name="T63" fmla="*/ 25 h 836"/>
                <a:gd name="T64" fmla="*/ 183 w 895"/>
                <a:gd name="T65" fmla="*/ 247 h 836"/>
                <a:gd name="T66" fmla="*/ 4 w 895"/>
                <a:gd name="T67" fmla="*/ 394 h 836"/>
                <a:gd name="T68" fmla="*/ 161 w 895"/>
                <a:gd name="T69" fmla="*/ 565 h 836"/>
                <a:gd name="T70" fmla="*/ 252 w 895"/>
                <a:gd name="T71" fmla="*/ 812 h 836"/>
                <a:gd name="T72" fmla="*/ 425 w 895"/>
                <a:gd name="T73" fmla="*/ 743 h 836"/>
                <a:gd name="T74" fmla="*/ 642 w 895"/>
                <a:gd name="T75" fmla="*/ 825 h 836"/>
                <a:gd name="T76" fmla="*/ 891 w 895"/>
                <a:gd name="T77" fmla="*/ 456 h 836"/>
                <a:gd name="T78" fmla="*/ 551 w 895"/>
                <a:gd name="T79" fmla="*/ 432 h 836"/>
                <a:gd name="T80" fmla="*/ 344 w 895"/>
                <a:gd name="T81" fmla="*/ 41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5" h="836">
                  <a:moveTo>
                    <a:pt x="584" y="581"/>
                  </a:moveTo>
                  <a:cubicBezTo>
                    <a:pt x="594" y="567"/>
                    <a:pt x="605" y="553"/>
                    <a:pt x="615" y="538"/>
                  </a:cubicBezTo>
                  <a:cubicBezTo>
                    <a:pt x="662" y="468"/>
                    <a:pt x="698" y="396"/>
                    <a:pt x="721" y="327"/>
                  </a:cubicBezTo>
                  <a:cubicBezTo>
                    <a:pt x="803" y="364"/>
                    <a:pt x="850" y="410"/>
                    <a:pt x="847" y="453"/>
                  </a:cubicBezTo>
                  <a:cubicBezTo>
                    <a:pt x="842" y="515"/>
                    <a:pt x="733" y="567"/>
                    <a:pt x="584" y="581"/>
                  </a:cubicBezTo>
                  <a:close/>
                  <a:moveTo>
                    <a:pt x="623" y="785"/>
                  </a:moveTo>
                  <a:cubicBezTo>
                    <a:pt x="583" y="805"/>
                    <a:pt x="523" y="777"/>
                    <a:pt x="460" y="716"/>
                  </a:cubicBezTo>
                  <a:cubicBezTo>
                    <a:pt x="489" y="690"/>
                    <a:pt x="518" y="661"/>
                    <a:pt x="546" y="628"/>
                  </a:cubicBezTo>
                  <a:cubicBezTo>
                    <a:pt x="590" y="626"/>
                    <a:pt x="631" y="621"/>
                    <a:pt x="668" y="614"/>
                  </a:cubicBezTo>
                  <a:cubicBezTo>
                    <a:pt x="678" y="703"/>
                    <a:pt x="661" y="766"/>
                    <a:pt x="623" y="785"/>
                  </a:cubicBezTo>
                  <a:close/>
                  <a:moveTo>
                    <a:pt x="374" y="726"/>
                  </a:moveTo>
                  <a:cubicBezTo>
                    <a:pt x="310" y="767"/>
                    <a:pt x="255" y="779"/>
                    <a:pt x="224" y="757"/>
                  </a:cubicBezTo>
                  <a:cubicBezTo>
                    <a:pt x="189" y="734"/>
                    <a:pt x="181" y="667"/>
                    <a:pt x="202" y="581"/>
                  </a:cubicBezTo>
                  <a:cubicBezTo>
                    <a:pt x="239" y="594"/>
                    <a:pt x="279" y="605"/>
                    <a:pt x="321" y="612"/>
                  </a:cubicBezTo>
                  <a:cubicBezTo>
                    <a:pt x="322" y="613"/>
                    <a:pt x="322" y="614"/>
                    <a:pt x="323" y="615"/>
                  </a:cubicBezTo>
                  <a:cubicBezTo>
                    <a:pt x="346" y="651"/>
                    <a:pt x="370" y="683"/>
                    <a:pt x="395" y="711"/>
                  </a:cubicBezTo>
                  <a:cubicBezTo>
                    <a:pt x="388" y="716"/>
                    <a:pt x="381" y="721"/>
                    <a:pt x="374" y="726"/>
                  </a:cubicBezTo>
                  <a:close/>
                  <a:moveTo>
                    <a:pt x="48" y="397"/>
                  </a:moveTo>
                  <a:cubicBezTo>
                    <a:pt x="51" y="359"/>
                    <a:pt x="93" y="323"/>
                    <a:pt x="165" y="298"/>
                  </a:cubicBezTo>
                  <a:cubicBezTo>
                    <a:pt x="173" y="296"/>
                    <a:pt x="181" y="293"/>
                    <a:pt x="190" y="291"/>
                  </a:cubicBezTo>
                  <a:cubicBezTo>
                    <a:pt x="203" y="362"/>
                    <a:pt x="229" y="438"/>
                    <a:pt x="266" y="514"/>
                  </a:cubicBezTo>
                  <a:cubicBezTo>
                    <a:pt x="270" y="521"/>
                    <a:pt x="277" y="526"/>
                    <a:pt x="284" y="526"/>
                  </a:cubicBezTo>
                  <a:cubicBezTo>
                    <a:pt x="288" y="526"/>
                    <a:pt x="292" y="526"/>
                    <a:pt x="296" y="524"/>
                  </a:cubicBezTo>
                  <a:cubicBezTo>
                    <a:pt x="307" y="518"/>
                    <a:pt x="311" y="505"/>
                    <a:pt x="306" y="494"/>
                  </a:cubicBezTo>
                  <a:cubicBezTo>
                    <a:pt x="270" y="421"/>
                    <a:pt x="245" y="348"/>
                    <a:pt x="233" y="280"/>
                  </a:cubicBezTo>
                  <a:cubicBezTo>
                    <a:pt x="300" y="267"/>
                    <a:pt x="377" y="262"/>
                    <a:pt x="458" y="268"/>
                  </a:cubicBezTo>
                  <a:cubicBezTo>
                    <a:pt x="488" y="270"/>
                    <a:pt x="518" y="273"/>
                    <a:pt x="546" y="278"/>
                  </a:cubicBezTo>
                  <a:cubicBezTo>
                    <a:pt x="561" y="303"/>
                    <a:pt x="576" y="329"/>
                    <a:pt x="589" y="356"/>
                  </a:cubicBezTo>
                  <a:cubicBezTo>
                    <a:pt x="602" y="383"/>
                    <a:pt x="614" y="410"/>
                    <a:pt x="624" y="437"/>
                  </a:cubicBezTo>
                  <a:cubicBezTo>
                    <a:pt x="610" y="463"/>
                    <a:pt x="595" y="488"/>
                    <a:pt x="578" y="513"/>
                  </a:cubicBezTo>
                  <a:cubicBezTo>
                    <a:pt x="560" y="540"/>
                    <a:pt x="541" y="565"/>
                    <a:pt x="522" y="588"/>
                  </a:cubicBezTo>
                  <a:cubicBezTo>
                    <a:pt x="519" y="591"/>
                    <a:pt x="517" y="593"/>
                    <a:pt x="515" y="597"/>
                  </a:cubicBezTo>
                  <a:cubicBezTo>
                    <a:pt x="487" y="629"/>
                    <a:pt x="459" y="659"/>
                    <a:pt x="430" y="684"/>
                  </a:cubicBezTo>
                  <a:cubicBezTo>
                    <a:pt x="413" y="665"/>
                    <a:pt x="397" y="644"/>
                    <a:pt x="381" y="621"/>
                  </a:cubicBezTo>
                  <a:cubicBezTo>
                    <a:pt x="398" y="624"/>
                    <a:pt x="415" y="625"/>
                    <a:pt x="433" y="626"/>
                  </a:cubicBezTo>
                  <a:cubicBezTo>
                    <a:pt x="445" y="627"/>
                    <a:pt x="456" y="618"/>
                    <a:pt x="457" y="606"/>
                  </a:cubicBezTo>
                  <a:cubicBezTo>
                    <a:pt x="458" y="594"/>
                    <a:pt x="449" y="583"/>
                    <a:pt x="437" y="582"/>
                  </a:cubicBezTo>
                  <a:cubicBezTo>
                    <a:pt x="405" y="580"/>
                    <a:pt x="375" y="577"/>
                    <a:pt x="345" y="572"/>
                  </a:cubicBezTo>
                  <a:cubicBezTo>
                    <a:pt x="171" y="543"/>
                    <a:pt x="43" y="468"/>
                    <a:pt x="48" y="397"/>
                  </a:cubicBezTo>
                  <a:close/>
                  <a:moveTo>
                    <a:pt x="224" y="211"/>
                  </a:moveTo>
                  <a:cubicBezTo>
                    <a:pt x="220" y="135"/>
                    <a:pt x="237" y="82"/>
                    <a:pt x="272" y="65"/>
                  </a:cubicBezTo>
                  <a:cubicBezTo>
                    <a:pt x="306" y="48"/>
                    <a:pt x="358" y="67"/>
                    <a:pt x="416" y="117"/>
                  </a:cubicBezTo>
                  <a:cubicBezTo>
                    <a:pt x="450" y="147"/>
                    <a:pt x="483" y="185"/>
                    <a:pt x="514" y="229"/>
                  </a:cubicBezTo>
                  <a:cubicBezTo>
                    <a:pt x="497" y="227"/>
                    <a:pt x="479" y="225"/>
                    <a:pt x="461" y="224"/>
                  </a:cubicBezTo>
                  <a:cubicBezTo>
                    <a:pt x="378" y="218"/>
                    <a:pt x="297" y="222"/>
                    <a:pt x="226" y="237"/>
                  </a:cubicBezTo>
                  <a:cubicBezTo>
                    <a:pt x="225" y="228"/>
                    <a:pt x="224" y="219"/>
                    <a:pt x="224" y="211"/>
                  </a:cubicBezTo>
                  <a:close/>
                  <a:moveTo>
                    <a:pt x="891" y="456"/>
                  </a:moveTo>
                  <a:cubicBezTo>
                    <a:pt x="895" y="392"/>
                    <a:pt x="838" y="330"/>
                    <a:pt x="734" y="285"/>
                  </a:cubicBezTo>
                  <a:cubicBezTo>
                    <a:pt x="737" y="274"/>
                    <a:pt x="739" y="263"/>
                    <a:pt x="741" y="252"/>
                  </a:cubicBezTo>
                  <a:cubicBezTo>
                    <a:pt x="759" y="158"/>
                    <a:pt x="743" y="88"/>
                    <a:pt x="696" y="56"/>
                  </a:cubicBezTo>
                  <a:cubicBezTo>
                    <a:pt x="653" y="27"/>
                    <a:pt x="591" y="33"/>
                    <a:pt x="521" y="73"/>
                  </a:cubicBezTo>
                  <a:cubicBezTo>
                    <a:pt x="510" y="79"/>
                    <a:pt x="506" y="92"/>
                    <a:pt x="512" y="103"/>
                  </a:cubicBezTo>
                  <a:cubicBezTo>
                    <a:pt x="518" y="114"/>
                    <a:pt x="532" y="117"/>
                    <a:pt x="542" y="111"/>
                  </a:cubicBezTo>
                  <a:cubicBezTo>
                    <a:pt x="597" y="80"/>
                    <a:pt x="643" y="74"/>
                    <a:pt x="671" y="93"/>
                  </a:cubicBezTo>
                  <a:cubicBezTo>
                    <a:pt x="703" y="114"/>
                    <a:pt x="712" y="169"/>
                    <a:pt x="698" y="244"/>
                  </a:cubicBezTo>
                  <a:cubicBezTo>
                    <a:pt x="689" y="288"/>
                    <a:pt x="673" y="336"/>
                    <a:pt x="651" y="385"/>
                  </a:cubicBezTo>
                  <a:cubicBezTo>
                    <a:pt x="644" y="369"/>
                    <a:pt x="636" y="352"/>
                    <a:pt x="629" y="336"/>
                  </a:cubicBezTo>
                  <a:cubicBezTo>
                    <a:pt x="621" y="320"/>
                    <a:pt x="612" y="305"/>
                    <a:pt x="604" y="289"/>
                  </a:cubicBezTo>
                  <a:cubicBezTo>
                    <a:pt x="611" y="291"/>
                    <a:pt x="619" y="293"/>
                    <a:pt x="626" y="295"/>
                  </a:cubicBezTo>
                  <a:cubicBezTo>
                    <a:pt x="638" y="298"/>
                    <a:pt x="650" y="291"/>
                    <a:pt x="653" y="279"/>
                  </a:cubicBezTo>
                  <a:cubicBezTo>
                    <a:pt x="657" y="267"/>
                    <a:pt x="649" y="255"/>
                    <a:pt x="638" y="252"/>
                  </a:cubicBezTo>
                  <a:cubicBezTo>
                    <a:pt x="617" y="247"/>
                    <a:pt x="595" y="242"/>
                    <a:pt x="573" y="238"/>
                  </a:cubicBezTo>
                  <a:cubicBezTo>
                    <a:pt x="534" y="176"/>
                    <a:pt x="490" y="123"/>
                    <a:pt x="445" y="84"/>
                  </a:cubicBezTo>
                  <a:cubicBezTo>
                    <a:pt x="372" y="21"/>
                    <a:pt x="304" y="0"/>
                    <a:pt x="252" y="25"/>
                  </a:cubicBezTo>
                  <a:cubicBezTo>
                    <a:pt x="201" y="51"/>
                    <a:pt x="175" y="117"/>
                    <a:pt x="180" y="213"/>
                  </a:cubicBezTo>
                  <a:cubicBezTo>
                    <a:pt x="181" y="224"/>
                    <a:pt x="182" y="235"/>
                    <a:pt x="183" y="247"/>
                  </a:cubicBezTo>
                  <a:cubicBezTo>
                    <a:pt x="172" y="250"/>
                    <a:pt x="161" y="253"/>
                    <a:pt x="151" y="257"/>
                  </a:cubicBezTo>
                  <a:cubicBezTo>
                    <a:pt x="60" y="288"/>
                    <a:pt x="8" y="337"/>
                    <a:pt x="4" y="394"/>
                  </a:cubicBezTo>
                  <a:cubicBezTo>
                    <a:pt x="0" y="445"/>
                    <a:pt x="34" y="493"/>
                    <a:pt x="100" y="534"/>
                  </a:cubicBezTo>
                  <a:cubicBezTo>
                    <a:pt x="118" y="545"/>
                    <a:pt x="138" y="556"/>
                    <a:pt x="161" y="565"/>
                  </a:cubicBezTo>
                  <a:cubicBezTo>
                    <a:pt x="132" y="675"/>
                    <a:pt x="146" y="758"/>
                    <a:pt x="199" y="794"/>
                  </a:cubicBezTo>
                  <a:cubicBezTo>
                    <a:pt x="214" y="805"/>
                    <a:pt x="232" y="810"/>
                    <a:pt x="252" y="812"/>
                  </a:cubicBezTo>
                  <a:cubicBezTo>
                    <a:pt x="294" y="815"/>
                    <a:pt x="343" y="798"/>
                    <a:pt x="398" y="763"/>
                  </a:cubicBezTo>
                  <a:cubicBezTo>
                    <a:pt x="407" y="757"/>
                    <a:pt x="416" y="750"/>
                    <a:pt x="425" y="743"/>
                  </a:cubicBezTo>
                  <a:cubicBezTo>
                    <a:pt x="482" y="799"/>
                    <a:pt x="539" y="832"/>
                    <a:pt x="588" y="835"/>
                  </a:cubicBezTo>
                  <a:cubicBezTo>
                    <a:pt x="607" y="836"/>
                    <a:pt x="626" y="833"/>
                    <a:pt x="642" y="825"/>
                  </a:cubicBezTo>
                  <a:cubicBezTo>
                    <a:pt x="700" y="797"/>
                    <a:pt x="725" y="716"/>
                    <a:pt x="712" y="604"/>
                  </a:cubicBezTo>
                  <a:cubicBezTo>
                    <a:pt x="819" y="574"/>
                    <a:pt x="886" y="521"/>
                    <a:pt x="891" y="456"/>
                  </a:cubicBezTo>
                  <a:close/>
                  <a:moveTo>
                    <a:pt x="440" y="529"/>
                  </a:moveTo>
                  <a:cubicBezTo>
                    <a:pt x="497" y="533"/>
                    <a:pt x="547" y="489"/>
                    <a:pt x="551" y="432"/>
                  </a:cubicBezTo>
                  <a:cubicBezTo>
                    <a:pt x="555" y="375"/>
                    <a:pt x="512" y="325"/>
                    <a:pt x="455" y="321"/>
                  </a:cubicBezTo>
                  <a:cubicBezTo>
                    <a:pt x="397" y="317"/>
                    <a:pt x="348" y="361"/>
                    <a:pt x="344" y="418"/>
                  </a:cubicBezTo>
                  <a:cubicBezTo>
                    <a:pt x="340" y="475"/>
                    <a:pt x="383" y="525"/>
                    <a:pt x="440" y="529"/>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noEditPoints="1"/>
            </p:cNvSpPr>
            <p:nvPr/>
          </p:nvSpPr>
          <p:spPr bwMode="auto">
            <a:xfrm>
              <a:off x="2011554" y="3565913"/>
              <a:ext cx="446087" cy="544513"/>
            </a:xfrm>
            <a:custGeom>
              <a:avLst/>
              <a:gdLst>
                <a:gd name="T0" fmla="*/ 608 w 764"/>
                <a:gd name="T1" fmla="*/ 880 h 931"/>
                <a:gd name="T2" fmla="*/ 390 w 764"/>
                <a:gd name="T3" fmla="*/ 879 h 931"/>
                <a:gd name="T4" fmla="*/ 382 w 764"/>
                <a:gd name="T5" fmla="*/ 879 h 931"/>
                <a:gd name="T6" fmla="*/ 374 w 764"/>
                <a:gd name="T7" fmla="*/ 879 h 931"/>
                <a:gd name="T8" fmla="*/ 157 w 764"/>
                <a:gd name="T9" fmla="*/ 880 h 931"/>
                <a:gd name="T10" fmla="*/ 90 w 764"/>
                <a:gd name="T11" fmla="*/ 744 h 931"/>
                <a:gd name="T12" fmla="*/ 298 w 764"/>
                <a:gd name="T13" fmla="*/ 364 h 931"/>
                <a:gd name="T14" fmla="*/ 377 w 764"/>
                <a:gd name="T15" fmla="*/ 52 h 931"/>
                <a:gd name="T16" fmla="*/ 467 w 764"/>
                <a:gd name="T17" fmla="*/ 52 h 931"/>
                <a:gd name="T18" fmla="*/ 470 w 764"/>
                <a:gd name="T19" fmla="*/ 377 h 931"/>
                <a:gd name="T20" fmla="*/ 697 w 764"/>
                <a:gd name="T21" fmla="*/ 850 h 931"/>
                <a:gd name="T22" fmla="*/ 518 w 764"/>
                <a:gd name="T23" fmla="*/ 358 h 931"/>
                <a:gd name="T24" fmla="*/ 492 w 764"/>
                <a:gd name="T25" fmla="*/ 0 h 931"/>
                <a:gd name="T26" fmla="*/ 377 w 764"/>
                <a:gd name="T27" fmla="*/ 0 h 931"/>
                <a:gd name="T28" fmla="*/ 246 w 764"/>
                <a:gd name="T29" fmla="*/ 26 h 931"/>
                <a:gd name="T30" fmla="*/ 45 w 764"/>
                <a:gd name="T31" fmla="*/ 718 h 931"/>
                <a:gd name="T32" fmla="*/ 157 w 764"/>
                <a:gd name="T33" fmla="*/ 931 h 931"/>
                <a:gd name="T34" fmla="*/ 608 w 764"/>
                <a:gd name="T35" fmla="*/ 931 h 931"/>
                <a:gd name="T36" fmla="*/ 719 w 764"/>
                <a:gd name="T37" fmla="*/ 718 h 931"/>
                <a:gd name="T38" fmla="*/ 430 w 764"/>
                <a:gd name="T39" fmla="*/ 737 h 931"/>
                <a:gd name="T40" fmla="*/ 498 w 764"/>
                <a:gd name="T41" fmla="*/ 737 h 931"/>
                <a:gd name="T42" fmla="*/ 330 w 764"/>
                <a:gd name="T43" fmla="*/ 703 h 931"/>
                <a:gd name="T44" fmla="*/ 330 w 764"/>
                <a:gd name="T45" fmla="*/ 583 h 931"/>
                <a:gd name="T46" fmla="*/ 330 w 764"/>
                <a:gd name="T47" fmla="*/ 703 h 931"/>
                <a:gd name="T48" fmla="*/ 429 w 764"/>
                <a:gd name="T49" fmla="*/ 530 h 931"/>
                <a:gd name="T50" fmla="*/ 262 w 764"/>
                <a:gd name="T51" fmla="*/ 530 h 931"/>
                <a:gd name="T52" fmla="*/ 119 w 764"/>
                <a:gd name="T53" fmla="*/ 823 h 931"/>
                <a:gd name="T54" fmla="*/ 382 w 764"/>
                <a:gd name="T55" fmla="*/ 832 h 931"/>
                <a:gd name="T56" fmla="*/ 645 w 764"/>
                <a:gd name="T57" fmla="*/ 823 h 931"/>
                <a:gd name="T58" fmla="*/ 503 w 764"/>
                <a:gd name="T59" fmla="*/ 530 h 931"/>
                <a:gd name="T60" fmla="*/ 464 w 764"/>
                <a:gd name="T61" fmla="*/ 450 h 931"/>
                <a:gd name="T62" fmla="*/ 354 w 764"/>
                <a:gd name="T63" fmla="*/ 45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4" h="931">
                  <a:moveTo>
                    <a:pt x="697" y="850"/>
                  </a:moveTo>
                  <a:cubicBezTo>
                    <a:pt x="686" y="869"/>
                    <a:pt x="653" y="880"/>
                    <a:pt x="608" y="880"/>
                  </a:cubicBezTo>
                  <a:cubicBezTo>
                    <a:pt x="553" y="880"/>
                    <a:pt x="438" y="879"/>
                    <a:pt x="393" y="879"/>
                  </a:cubicBezTo>
                  <a:cubicBezTo>
                    <a:pt x="392" y="879"/>
                    <a:pt x="391" y="879"/>
                    <a:pt x="390" y="879"/>
                  </a:cubicBezTo>
                  <a:lnTo>
                    <a:pt x="390" y="879"/>
                  </a:lnTo>
                  <a:cubicBezTo>
                    <a:pt x="390" y="879"/>
                    <a:pt x="387" y="879"/>
                    <a:pt x="382" y="879"/>
                  </a:cubicBezTo>
                  <a:cubicBezTo>
                    <a:pt x="377" y="879"/>
                    <a:pt x="374" y="879"/>
                    <a:pt x="374" y="879"/>
                  </a:cubicBezTo>
                  <a:lnTo>
                    <a:pt x="374" y="879"/>
                  </a:lnTo>
                  <a:cubicBezTo>
                    <a:pt x="373" y="879"/>
                    <a:pt x="372" y="879"/>
                    <a:pt x="372" y="879"/>
                  </a:cubicBezTo>
                  <a:cubicBezTo>
                    <a:pt x="326" y="879"/>
                    <a:pt x="211" y="880"/>
                    <a:pt x="157" y="880"/>
                  </a:cubicBezTo>
                  <a:cubicBezTo>
                    <a:pt x="111" y="880"/>
                    <a:pt x="78" y="869"/>
                    <a:pt x="67" y="850"/>
                  </a:cubicBezTo>
                  <a:cubicBezTo>
                    <a:pt x="55" y="829"/>
                    <a:pt x="63" y="792"/>
                    <a:pt x="90" y="744"/>
                  </a:cubicBezTo>
                  <a:cubicBezTo>
                    <a:pt x="174" y="594"/>
                    <a:pt x="293" y="379"/>
                    <a:pt x="294" y="377"/>
                  </a:cubicBezTo>
                  <a:cubicBezTo>
                    <a:pt x="296" y="373"/>
                    <a:pt x="298" y="369"/>
                    <a:pt x="298" y="364"/>
                  </a:cubicBezTo>
                  <a:lnTo>
                    <a:pt x="298" y="52"/>
                  </a:lnTo>
                  <a:lnTo>
                    <a:pt x="377" y="52"/>
                  </a:lnTo>
                  <a:lnTo>
                    <a:pt x="387" y="52"/>
                  </a:lnTo>
                  <a:lnTo>
                    <a:pt x="467" y="52"/>
                  </a:lnTo>
                  <a:lnTo>
                    <a:pt x="467" y="364"/>
                  </a:lnTo>
                  <a:cubicBezTo>
                    <a:pt x="467" y="369"/>
                    <a:pt x="468" y="373"/>
                    <a:pt x="470" y="377"/>
                  </a:cubicBezTo>
                  <a:cubicBezTo>
                    <a:pt x="471" y="379"/>
                    <a:pt x="590" y="594"/>
                    <a:pt x="674" y="744"/>
                  </a:cubicBezTo>
                  <a:cubicBezTo>
                    <a:pt x="702" y="792"/>
                    <a:pt x="710" y="829"/>
                    <a:pt x="697" y="850"/>
                  </a:cubicBezTo>
                  <a:close/>
                  <a:moveTo>
                    <a:pt x="719" y="718"/>
                  </a:moveTo>
                  <a:cubicBezTo>
                    <a:pt x="643" y="582"/>
                    <a:pt x="538" y="393"/>
                    <a:pt x="518" y="358"/>
                  </a:cubicBezTo>
                  <a:lnTo>
                    <a:pt x="518" y="26"/>
                  </a:lnTo>
                  <a:cubicBezTo>
                    <a:pt x="518" y="12"/>
                    <a:pt x="507" y="0"/>
                    <a:pt x="492" y="0"/>
                  </a:cubicBezTo>
                  <a:lnTo>
                    <a:pt x="387" y="0"/>
                  </a:lnTo>
                  <a:lnTo>
                    <a:pt x="377" y="0"/>
                  </a:lnTo>
                  <a:lnTo>
                    <a:pt x="272" y="0"/>
                  </a:lnTo>
                  <a:cubicBezTo>
                    <a:pt x="258" y="0"/>
                    <a:pt x="246" y="12"/>
                    <a:pt x="246" y="26"/>
                  </a:cubicBezTo>
                  <a:lnTo>
                    <a:pt x="246" y="358"/>
                  </a:lnTo>
                  <a:cubicBezTo>
                    <a:pt x="226" y="393"/>
                    <a:pt x="121" y="582"/>
                    <a:pt x="45" y="718"/>
                  </a:cubicBezTo>
                  <a:cubicBezTo>
                    <a:pt x="8" y="785"/>
                    <a:pt x="0" y="838"/>
                    <a:pt x="22" y="876"/>
                  </a:cubicBezTo>
                  <a:cubicBezTo>
                    <a:pt x="44" y="912"/>
                    <a:pt x="90" y="931"/>
                    <a:pt x="157" y="931"/>
                  </a:cubicBezTo>
                  <a:cubicBezTo>
                    <a:pt x="216" y="931"/>
                    <a:pt x="348" y="930"/>
                    <a:pt x="382" y="930"/>
                  </a:cubicBezTo>
                  <a:cubicBezTo>
                    <a:pt x="417" y="930"/>
                    <a:pt x="548" y="931"/>
                    <a:pt x="608" y="931"/>
                  </a:cubicBezTo>
                  <a:cubicBezTo>
                    <a:pt x="674" y="931"/>
                    <a:pt x="721" y="912"/>
                    <a:pt x="742" y="876"/>
                  </a:cubicBezTo>
                  <a:cubicBezTo>
                    <a:pt x="764" y="838"/>
                    <a:pt x="757" y="785"/>
                    <a:pt x="719" y="718"/>
                  </a:cubicBezTo>
                  <a:close/>
                  <a:moveTo>
                    <a:pt x="464" y="771"/>
                  </a:moveTo>
                  <a:cubicBezTo>
                    <a:pt x="445" y="771"/>
                    <a:pt x="430" y="756"/>
                    <a:pt x="430" y="737"/>
                  </a:cubicBezTo>
                  <a:cubicBezTo>
                    <a:pt x="430" y="718"/>
                    <a:pt x="445" y="703"/>
                    <a:pt x="464" y="703"/>
                  </a:cubicBezTo>
                  <a:cubicBezTo>
                    <a:pt x="482" y="703"/>
                    <a:pt x="498" y="718"/>
                    <a:pt x="498" y="737"/>
                  </a:cubicBezTo>
                  <a:cubicBezTo>
                    <a:pt x="498" y="756"/>
                    <a:pt x="482" y="771"/>
                    <a:pt x="464" y="771"/>
                  </a:cubicBezTo>
                  <a:close/>
                  <a:moveTo>
                    <a:pt x="330" y="703"/>
                  </a:moveTo>
                  <a:cubicBezTo>
                    <a:pt x="297" y="703"/>
                    <a:pt x="269" y="676"/>
                    <a:pt x="269" y="643"/>
                  </a:cubicBezTo>
                  <a:cubicBezTo>
                    <a:pt x="269" y="610"/>
                    <a:pt x="297" y="583"/>
                    <a:pt x="330" y="583"/>
                  </a:cubicBezTo>
                  <a:cubicBezTo>
                    <a:pt x="363" y="583"/>
                    <a:pt x="390" y="610"/>
                    <a:pt x="390" y="643"/>
                  </a:cubicBezTo>
                  <a:cubicBezTo>
                    <a:pt x="390" y="676"/>
                    <a:pt x="363" y="703"/>
                    <a:pt x="330" y="703"/>
                  </a:cubicBezTo>
                  <a:close/>
                  <a:moveTo>
                    <a:pt x="503" y="530"/>
                  </a:moveTo>
                  <a:lnTo>
                    <a:pt x="429" y="530"/>
                  </a:lnTo>
                  <a:lnTo>
                    <a:pt x="335" y="530"/>
                  </a:lnTo>
                  <a:lnTo>
                    <a:pt x="262" y="530"/>
                  </a:lnTo>
                  <a:cubicBezTo>
                    <a:pt x="222" y="600"/>
                    <a:pt x="177" y="680"/>
                    <a:pt x="139" y="749"/>
                  </a:cubicBezTo>
                  <a:cubicBezTo>
                    <a:pt x="100" y="820"/>
                    <a:pt x="120" y="823"/>
                    <a:pt x="119" y="823"/>
                  </a:cubicBezTo>
                  <a:cubicBezTo>
                    <a:pt x="122" y="826"/>
                    <a:pt x="119" y="833"/>
                    <a:pt x="174" y="833"/>
                  </a:cubicBezTo>
                  <a:cubicBezTo>
                    <a:pt x="225" y="833"/>
                    <a:pt x="322" y="833"/>
                    <a:pt x="382" y="832"/>
                  </a:cubicBezTo>
                  <a:cubicBezTo>
                    <a:pt x="442" y="833"/>
                    <a:pt x="539" y="833"/>
                    <a:pt x="590" y="833"/>
                  </a:cubicBezTo>
                  <a:cubicBezTo>
                    <a:pt x="646" y="833"/>
                    <a:pt x="642" y="826"/>
                    <a:pt x="645" y="823"/>
                  </a:cubicBezTo>
                  <a:cubicBezTo>
                    <a:pt x="644" y="823"/>
                    <a:pt x="665" y="820"/>
                    <a:pt x="625" y="749"/>
                  </a:cubicBezTo>
                  <a:cubicBezTo>
                    <a:pt x="587" y="680"/>
                    <a:pt x="542" y="600"/>
                    <a:pt x="503" y="530"/>
                  </a:cubicBezTo>
                  <a:close/>
                  <a:moveTo>
                    <a:pt x="409" y="505"/>
                  </a:moveTo>
                  <a:cubicBezTo>
                    <a:pt x="439" y="505"/>
                    <a:pt x="464" y="480"/>
                    <a:pt x="464" y="450"/>
                  </a:cubicBezTo>
                  <a:cubicBezTo>
                    <a:pt x="464" y="419"/>
                    <a:pt x="439" y="395"/>
                    <a:pt x="409" y="395"/>
                  </a:cubicBezTo>
                  <a:cubicBezTo>
                    <a:pt x="379" y="395"/>
                    <a:pt x="354" y="419"/>
                    <a:pt x="354" y="450"/>
                  </a:cubicBezTo>
                  <a:cubicBezTo>
                    <a:pt x="354" y="480"/>
                    <a:pt x="379" y="505"/>
                    <a:pt x="409" y="505"/>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3"/>
            <p:cNvSpPr>
              <a:spLocks/>
            </p:cNvSpPr>
            <p:nvPr/>
          </p:nvSpPr>
          <p:spPr bwMode="auto">
            <a:xfrm>
              <a:off x="3516504" y="2908145"/>
              <a:ext cx="485775" cy="403225"/>
            </a:xfrm>
            <a:custGeom>
              <a:avLst/>
              <a:gdLst>
                <a:gd name="T0" fmla="*/ 793 w 830"/>
                <a:gd name="T1" fmla="*/ 116 h 690"/>
                <a:gd name="T2" fmla="*/ 804 w 830"/>
                <a:gd name="T3" fmla="*/ 13 h 690"/>
                <a:gd name="T4" fmla="*/ 805 w 830"/>
                <a:gd name="T5" fmla="*/ 0 h 690"/>
                <a:gd name="T6" fmla="*/ 678 w 830"/>
                <a:gd name="T7" fmla="*/ 48 h 690"/>
                <a:gd name="T8" fmla="*/ 674 w 830"/>
                <a:gd name="T9" fmla="*/ 35 h 690"/>
                <a:gd name="T10" fmla="*/ 672 w 830"/>
                <a:gd name="T11" fmla="*/ 26 h 690"/>
                <a:gd name="T12" fmla="*/ 134 w 830"/>
                <a:gd name="T13" fmla="*/ 238 h 690"/>
                <a:gd name="T14" fmla="*/ 159 w 830"/>
                <a:gd name="T15" fmla="*/ 269 h 690"/>
                <a:gd name="T16" fmla="*/ 44 w 830"/>
                <a:gd name="T17" fmla="*/ 314 h 690"/>
                <a:gd name="T18" fmla="*/ 92 w 830"/>
                <a:gd name="T19" fmla="*/ 366 h 690"/>
                <a:gd name="T20" fmla="*/ 0 w 830"/>
                <a:gd name="T21" fmla="*/ 403 h 690"/>
                <a:gd name="T22" fmla="*/ 51 w 830"/>
                <a:gd name="T23" fmla="*/ 452 h 690"/>
                <a:gd name="T24" fmla="*/ 16 w 830"/>
                <a:gd name="T25" fmla="*/ 466 h 690"/>
                <a:gd name="T26" fmla="*/ 260 w 830"/>
                <a:gd name="T27" fmla="*/ 690 h 690"/>
                <a:gd name="T28" fmla="*/ 774 w 830"/>
                <a:gd name="T29" fmla="*/ 488 h 690"/>
                <a:gd name="T30" fmla="*/ 530 w 830"/>
                <a:gd name="T31" fmla="*/ 263 h 690"/>
                <a:gd name="T32" fmla="*/ 70 w 830"/>
                <a:gd name="T33" fmla="*/ 444 h 690"/>
                <a:gd name="T34" fmla="*/ 32 w 830"/>
                <a:gd name="T35" fmla="*/ 409 h 690"/>
                <a:gd name="T36" fmla="*/ 528 w 830"/>
                <a:gd name="T37" fmla="*/ 213 h 690"/>
                <a:gd name="T38" fmla="*/ 563 w 830"/>
                <a:gd name="T39" fmla="*/ 248 h 690"/>
                <a:gd name="T40" fmla="*/ 603 w 830"/>
                <a:gd name="T41" fmla="*/ 286 h 690"/>
                <a:gd name="T42" fmla="*/ 643 w 830"/>
                <a:gd name="T43" fmla="*/ 325 h 690"/>
                <a:gd name="T44" fmla="*/ 684 w 830"/>
                <a:gd name="T45" fmla="*/ 362 h 690"/>
                <a:gd name="T46" fmla="*/ 648 w 830"/>
                <a:gd name="T47" fmla="*/ 320 h 690"/>
                <a:gd name="T48" fmla="*/ 611 w 830"/>
                <a:gd name="T49" fmla="*/ 279 h 690"/>
                <a:gd name="T50" fmla="*/ 574 w 830"/>
                <a:gd name="T51" fmla="*/ 237 h 690"/>
                <a:gd name="T52" fmla="*/ 537 w 830"/>
                <a:gd name="T53" fmla="*/ 197 h 690"/>
                <a:gd name="T54" fmla="*/ 533 w 830"/>
                <a:gd name="T55" fmla="*/ 192 h 690"/>
                <a:gd name="T56" fmla="*/ 111 w 830"/>
                <a:gd name="T57" fmla="*/ 359 h 690"/>
                <a:gd name="T58" fmla="*/ 77 w 830"/>
                <a:gd name="T59" fmla="*/ 320 h 690"/>
                <a:gd name="T60" fmla="*/ 572 w 830"/>
                <a:gd name="T61" fmla="*/ 125 h 690"/>
                <a:gd name="T62" fmla="*/ 596 w 830"/>
                <a:gd name="T63" fmla="*/ 160 h 690"/>
                <a:gd name="T64" fmla="*/ 625 w 830"/>
                <a:gd name="T65" fmla="*/ 202 h 690"/>
                <a:gd name="T66" fmla="*/ 654 w 830"/>
                <a:gd name="T67" fmla="*/ 243 h 690"/>
                <a:gd name="T68" fmla="*/ 684 w 830"/>
                <a:gd name="T69" fmla="*/ 283 h 690"/>
                <a:gd name="T70" fmla="*/ 659 w 830"/>
                <a:gd name="T71" fmla="*/ 239 h 690"/>
                <a:gd name="T72" fmla="*/ 634 w 830"/>
                <a:gd name="T73" fmla="*/ 196 h 690"/>
                <a:gd name="T74" fmla="*/ 609 w 830"/>
                <a:gd name="T75" fmla="*/ 152 h 690"/>
                <a:gd name="T76" fmla="*/ 583 w 830"/>
                <a:gd name="T77" fmla="*/ 109 h 690"/>
                <a:gd name="T78" fmla="*/ 579 w 830"/>
                <a:gd name="T79" fmla="*/ 103 h 690"/>
                <a:gd name="T80" fmla="*/ 179 w 830"/>
                <a:gd name="T81" fmla="*/ 261 h 690"/>
                <a:gd name="T82" fmla="*/ 166 w 830"/>
                <a:gd name="T83" fmla="*/ 244 h 690"/>
                <a:gd name="T84" fmla="*/ 660 w 830"/>
                <a:gd name="T85" fmla="*/ 49 h 690"/>
                <a:gd name="T86" fmla="*/ 674 w 830"/>
                <a:gd name="T87" fmla="*/ 96 h 690"/>
                <a:gd name="T88" fmla="*/ 692 w 830"/>
                <a:gd name="T89" fmla="*/ 152 h 690"/>
                <a:gd name="T90" fmla="*/ 709 w 830"/>
                <a:gd name="T91" fmla="*/ 207 h 690"/>
                <a:gd name="T92" fmla="*/ 728 w 830"/>
                <a:gd name="T93" fmla="*/ 263 h 690"/>
                <a:gd name="T94" fmla="*/ 716 w 830"/>
                <a:gd name="T95" fmla="*/ 206 h 690"/>
                <a:gd name="T96" fmla="*/ 702 w 830"/>
                <a:gd name="T97" fmla="*/ 149 h 690"/>
                <a:gd name="T98" fmla="*/ 689 w 830"/>
                <a:gd name="T99" fmla="*/ 92 h 690"/>
                <a:gd name="T100" fmla="*/ 683 w 830"/>
                <a:gd name="T101" fmla="*/ 68 h 690"/>
                <a:gd name="T102" fmla="*/ 786 w 830"/>
                <a:gd name="T103" fmla="*/ 26 h 690"/>
                <a:gd name="T104" fmla="*/ 759 w 830"/>
                <a:gd name="T105" fmla="*/ 398 h 690"/>
                <a:gd name="T106" fmla="*/ 753 w 830"/>
                <a:gd name="T107" fmla="*/ 467 h 690"/>
                <a:gd name="T108" fmla="*/ 774 w 830"/>
                <a:gd name="T109" fmla="*/ 488 h 690"/>
                <a:gd name="T110" fmla="*/ 830 w 830"/>
                <a:gd name="T111" fmla="*/ 97 h 690"/>
                <a:gd name="T112" fmla="*/ 793 w 830"/>
                <a:gd name="T113" fmla="*/ 11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0" h="690">
                  <a:moveTo>
                    <a:pt x="793" y="116"/>
                  </a:moveTo>
                  <a:lnTo>
                    <a:pt x="804" y="13"/>
                  </a:lnTo>
                  <a:lnTo>
                    <a:pt x="805" y="0"/>
                  </a:lnTo>
                  <a:lnTo>
                    <a:pt x="678" y="48"/>
                  </a:lnTo>
                  <a:lnTo>
                    <a:pt x="674" y="35"/>
                  </a:lnTo>
                  <a:lnTo>
                    <a:pt x="672" y="26"/>
                  </a:lnTo>
                  <a:lnTo>
                    <a:pt x="134" y="238"/>
                  </a:lnTo>
                  <a:lnTo>
                    <a:pt x="159" y="269"/>
                  </a:lnTo>
                  <a:lnTo>
                    <a:pt x="44" y="314"/>
                  </a:lnTo>
                  <a:lnTo>
                    <a:pt x="92" y="366"/>
                  </a:lnTo>
                  <a:lnTo>
                    <a:pt x="0" y="403"/>
                  </a:lnTo>
                  <a:lnTo>
                    <a:pt x="51" y="452"/>
                  </a:lnTo>
                  <a:lnTo>
                    <a:pt x="16" y="466"/>
                  </a:lnTo>
                  <a:lnTo>
                    <a:pt x="260" y="690"/>
                  </a:lnTo>
                  <a:lnTo>
                    <a:pt x="774" y="488"/>
                  </a:lnTo>
                  <a:lnTo>
                    <a:pt x="530" y="263"/>
                  </a:lnTo>
                  <a:lnTo>
                    <a:pt x="70" y="444"/>
                  </a:lnTo>
                  <a:lnTo>
                    <a:pt x="32" y="409"/>
                  </a:lnTo>
                  <a:lnTo>
                    <a:pt x="528" y="213"/>
                  </a:lnTo>
                  <a:lnTo>
                    <a:pt x="563" y="248"/>
                  </a:lnTo>
                  <a:lnTo>
                    <a:pt x="603" y="286"/>
                  </a:lnTo>
                  <a:lnTo>
                    <a:pt x="643" y="325"/>
                  </a:lnTo>
                  <a:cubicBezTo>
                    <a:pt x="657" y="337"/>
                    <a:pt x="670" y="350"/>
                    <a:pt x="684" y="362"/>
                  </a:cubicBezTo>
                  <a:cubicBezTo>
                    <a:pt x="672" y="348"/>
                    <a:pt x="660" y="334"/>
                    <a:pt x="648" y="320"/>
                  </a:cubicBezTo>
                  <a:lnTo>
                    <a:pt x="611" y="279"/>
                  </a:lnTo>
                  <a:lnTo>
                    <a:pt x="574" y="237"/>
                  </a:lnTo>
                  <a:lnTo>
                    <a:pt x="537" y="197"/>
                  </a:lnTo>
                  <a:lnTo>
                    <a:pt x="533" y="192"/>
                  </a:lnTo>
                  <a:lnTo>
                    <a:pt x="111" y="359"/>
                  </a:lnTo>
                  <a:lnTo>
                    <a:pt x="77" y="320"/>
                  </a:lnTo>
                  <a:lnTo>
                    <a:pt x="572" y="125"/>
                  </a:lnTo>
                  <a:lnTo>
                    <a:pt x="596" y="160"/>
                  </a:lnTo>
                  <a:lnTo>
                    <a:pt x="625" y="202"/>
                  </a:lnTo>
                  <a:lnTo>
                    <a:pt x="654" y="243"/>
                  </a:lnTo>
                  <a:cubicBezTo>
                    <a:pt x="664" y="256"/>
                    <a:pt x="674" y="270"/>
                    <a:pt x="684" y="283"/>
                  </a:cubicBezTo>
                  <a:cubicBezTo>
                    <a:pt x="676" y="269"/>
                    <a:pt x="668" y="254"/>
                    <a:pt x="659" y="239"/>
                  </a:cubicBezTo>
                  <a:lnTo>
                    <a:pt x="634" y="196"/>
                  </a:lnTo>
                  <a:lnTo>
                    <a:pt x="609" y="152"/>
                  </a:lnTo>
                  <a:lnTo>
                    <a:pt x="583" y="109"/>
                  </a:lnTo>
                  <a:lnTo>
                    <a:pt x="579" y="103"/>
                  </a:lnTo>
                  <a:lnTo>
                    <a:pt x="179" y="261"/>
                  </a:lnTo>
                  <a:lnTo>
                    <a:pt x="166" y="244"/>
                  </a:lnTo>
                  <a:lnTo>
                    <a:pt x="660" y="49"/>
                  </a:lnTo>
                  <a:lnTo>
                    <a:pt x="674" y="96"/>
                  </a:lnTo>
                  <a:lnTo>
                    <a:pt x="692" y="152"/>
                  </a:lnTo>
                  <a:lnTo>
                    <a:pt x="709" y="207"/>
                  </a:lnTo>
                  <a:cubicBezTo>
                    <a:pt x="716" y="226"/>
                    <a:pt x="722" y="244"/>
                    <a:pt x="728" y="263"/>
                  </a:cubicBezTo>
                  <a:cubicBezTo>
                    <a:pt x="724" y="244"/>
                    <a:pt x="720" y="225"/>
                    <a:pt x="716" y="206"/>
                  </a:cubicBezTo>
                  <a:lnTo>
                    <a:pt x="702" y="149"/>
                  </a:lnTo>
                  <a:lnTo>
                    <a:pt x="689" y="92"/>
                  </a:lnTo>
                  <a:lnTo>
                    <a:pt x="683" y="68"/>
                  </a:lnTo>
                  <a:cubicBezTo>
                    <a:pt x="717" y="54"/>
                    <a:pt x="752" y="40"/>
                    <a:pt x="786" y="26"/>
                  </a:cubicBezTo>
                  <a:lnTo>
                    <a:pt x="759" y="398"/>
                  </a:lnTo>
                  <a:lnTo>
                    <a:pt x="753" y="467"/>
                  </a:lnTo>
                  <a:lnTo>
                    <a:pt x="774" y="488"/>
                  </a:lnTo>
                  <a:lnTo>
                    <a:pt x="830" y="97"/>
                  </a:lnTo>
                  <a:lnTo>
                    <a:pt x="793" y="116"/>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noEditPoints="1"/>
            </p:cNvSpPr>
            <p:nvPr/>
          </p:nvSpPr>
          <p:spPr bwMode="auto">
            <a:xfrm>
              <a:off x="1232092" y="2901795"/>
              <a:ext cx="492125" cy="419100"/>
            </a:xfrm>
            <a:custGeom>
              <a:avLst/>
              <a:gdLst>
                <a:gd name="T0" fmla="*/ 400 w 844"/>
                <a:gd name="T1" fmla="*/ 140 h 717"/>
                <a:gd name="T2" fmla="*/ 74 w 844"/>
                <a:gd name="T3" fmla="*/ 0 h 717"/>
                <a:gd name="T4" fmla="*/ 74 w 844"/>
                <a:gd name="T5" fmla="*/ 72 h 717"/>
                <a:gd name="T6" fmla="*/ 400 w 844"/>
                <a:gd name="T7" fmla="*/ 140 h 717"/>
                <a:gd name="T8" fmla="*/ 765 w 844"/>
                <a:gd name="T9" fmla="*/ 0 h 717"/>
                <a:gd name="T10" fmla="*/ 439 w 844"/>
                <a:gd name="T11" fmla="*/ 140 h 717"/>
                <a:gd name="T12" fmla="*/ 439 w 844"/>
                <a:gd name="T13" fmla="*/ 140 h 717"/>
                <a:gd name="T14" fmla="*/ 765 w 844"/>
                <a:gd name="T15" fmla="*/ 72 h 717"/>
                <a:gd name="T16" fmla="*/ 765 w 844"/>
                <a:gd name="T17" fmla="*/ 0 h 717"/>
                <a:gd name="T18" fmla="*/ 0 w 844"/>
                <a:gd name="T19" fmla="*/ 632 h 717"/>
                <a:gd name="T20" fmla="*/ 405 w 844"/>
                <a:gd name="T21" fmla="*/ 717 h 717"/>
                <a:gd name="T22" fmla="*/ 405 w 844"/>
                <a:gd name="T23" fmla="*/ 162 h 717"/>
                <a:gd name="T24" fmla="*/ 0 w 844"/>
                <a:gd name="T25" fmla="*/ 77 h 717"/>
                <a:gd name="T26" fmla="*/ 0 w 844"/>
                <a:gd name="T27" fmla="*/ 632 h 717"/>
                <a:gd name="T28" fmla="*/ 439 w 844"/>
                <a:gd name="T29" fmla="*/ 162 h 717"/>
                <a:gd name="T30" fmla="*/ 439 w 844"/>
                <a:gd name="T31" fmla="*/ 717 h 717"/>
                <a:gd name="T32" fmla="*/ 844 w 844"/>
                <a:gd name="T33" fmla="*/ 632 h 717"/>
                <a:gd name="T34" fmla="*/ 844 w 844"/>
                <a:gd name="T35" fmla="*/ 77 h 717"/>
                <a:gd name="T36" fmla="*/ 439 w 844"/>
                <a:gd name="T37" fmla="*/ 16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4" h="717">
                  <a:moveTo>
                    <a:pt x="400" y="140"/>
                  </a:moveTo>
                  <a:lnTo>
                    <a:pt x="74" y="0"/>
                  </a:lnTo>
                  <a:lnTo>
                    <a:pt x="74" y="72"/>
                  </a:lnTo>
                  <a:lnTo>
                    <a:pt x="400" y="140"/>
                  </a:lnTo>
                  <a:close/>
                  <a:moveTo>
                    <a:pt x="765" y="0"/>
                  </a:moveTo>
                  <a:lnTo>
                    <a:pt x="439" y="140"/>
                  </a:lnTo>
                  <a:lnTo>
                    <a:pt x="439" y="140"/>
                  </a:lnTo>
                  <a:lnTo>
                    <a:pt x="765" y="72"/>
                  </a:lnTo>
                  <a:lnTo>
                    <a:pt x="765" y="0"/>
                  </a:lnTo>
                  <a:close/>
                  <a:moveTo>
                    <a:pt x="0" y="632"/>
                  </a:moveTo>
                  <a:lnTo>
                    <a:pt x="405" y="717"/>
                  </a:lnTo>
                  <a:lnTo>
                    <a:pt x="405" y="162"/>
                  </a:lnTo>
                  <a:lnTo>
                    <a:pt x="0" y="77"/>
                  </a:lnTo>
                  <a:lnTo>
                    <a:pt x="0" y="632"/>
                  </a:lnTo>
                  <a:close/>
                  <a:moveTo>
                    <a:pt x="439" y="162"/>
                  </a:moveTo>
                  <a:lnTo>
                    <a:pt x="439" y="717"/>
                  </a:lnTo>
                  <a:lnTo>
                    <a:pt x="844" y="632"/>
                  </a:lnTo>
                  <a:lnTo>
                    <a:pt x="844" y="77"/>
                  </a:lnTo>
                  <a:lnTo>
                    <a:pt x="439" y="162"/>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5"/>
            <p:cNvSpPr>
              <a:spLocks noEditPoints="1"/>
            </p:cNvSpPr>
            <p:nvPr/>
          </p:nvSpPr>
          <p:spPr bwMode="auto">
            <a:xfrm>
              <a:off x="2102042" y="2860520"/>
              <a:ext cx="392112" cy="466725"/>
            </a:xfrm>
            <a:custGeom>
              <a:avLst/>
              <a:gdLst>
                <a:gd name="T0" fmla="*/ 323 w 671"/>
                <a:gd name="T1" fmla="*/ 326 h 798"/>
                <a:gd name="T2" fmla="*/ 323 w 671"/>
                <a:gd name="T3" fmla="*/ 798 h 798"/>
                <a:gd name="T4" fmla="*/ 671 w 671"/>
                <a:gd name="T5" fmla="*/ 675 h 798"/>
                <a:gd name="T6" fmla="*/ 671 w 671"/>
                <a:gd name="T7" fmla="*/ 203 h 798"/>
                <a:gd name="T8" fmla="*/ 323 w 671"/>
                <a:gd name="T9" fmla="*/ 326 h 798"/>
                <a:gd name="T10" fmla="*/ 292 w 671"/>
                <a:gd name="T11" fmla="*/ 356 h 798"/>
                <a:gd name="T12" fmla="*/ 292 w 671"/>
                <a:gd name="T13" fmla="*/ 422 h 798"/>
                <a:gd name="T14" fmla="*/ 228 w 671"/>
                <a:gd name="T15" fmla="*/ 391 h 798"/>
                <a:gd name="T16" fmla="*/ 228 w 671"/>
                <a:gd name="T17" fmla="*/ 320 h 798"/>
                <a:gd name="T18" fmla="*/ 292 w 671"/>
                <a:gd name="T19" fmla="*/ 356 h 798"/>
                <a:gd name="T20" fmla="*/ 577 w 671"/>
                <a:gd name="T21" fmla="*/ 152 h 798"/>
                <a:gd name="T22" fmla="*/ 559 w 671"/>
                <a:gd name="T23" fmla="*/ 143 h 798"/>
                <a:gd name="T24" fmla="*/ 224 w 671"/>
                <a:gd name="T25" fmla="*/ 260 h 798"/>
                <a:gd name="T26" fmla="*/ 214 w 671"/>
                <a:gd name="T27" fmla="*/ 269 h 798"/>
                <a:gd name="T28" fmla="*/ 214 w 671"/>
                <a:gd name="T29" fmla="*/ 748 h 798"/>
                <a:gd name="T30" fmla="*/ 305 w 671"/>
                <a:gd name="T31" fmla="*/ 797 h 798"/>
                <a:gd name="T32" fmla="*/ 305 w 671"/>
                <a:gd name="T33" fmla="*/ 326 h 798"/>
                <a:gd name="T34" fmla="*/ 231 w 671"/>
                <a:gd name="T35" fmla="*/ 287 h 798"/>
                <a:gd name="T36" fmla="*/ 232 w 671"/>
                <a:gd name="T37" fmla="*/ 286 h 798"/>
                <a:gd name="T38" fmla="*/ 568 w 671"/>
                <a:gd name="T39" fmla="*/ 170 h 798"/>
                <a:gd name="T40" fmla="*/ 577 w 671"/>
                <a:gd name="T41" fmla="*/ 152 h 798"/>
                <a:gd name="T42" fmla="*/ 78 w 671"/>
                <a:gd name="T43" fmla="*/ 216 h 798"/>
                <a:gd name="T44" fmla="*/ 78 w 671"/>
                <a:gd name="T45" fmla="*/ 281 h 798"/>
                <a:gd name="T46" fmla="*/ 14 w 671"/>
                <a:gd name="T47" fmla="*/ 250 h 798"/>
                <a:gd name="T48" fmla="*/ 14 w 671"/>
                <a:gd name="T49" fmla="*/ 180 h 798"/>
                <a:gd name="T50" fmla="*/ 78 w 671"/>
                <a:gd name="T51" fmla="*/ 216 h 798"/>
                <a:gd name="T52" fmla="*/ 363 w 671"/>
                <a:gd name="T53" fmla="*/ 11 h 798"/>
                <a:gd name="T54" fmla="*/ 346 w 671"/>
                <a:gd name="T55" fmla="*/ 2 h 798"/>
                <a:gd name="T56" fmla="*/ 10 w 671"/>
                <a:gd name="T57" fmla="*/ 119 h 798"/>
                <a:gd name="T58" fmla="*/ 0 w 671"/>
                <a:gd name="T59" fmla="*/ 128 h 798"/>
                <a:gd name="T60" fmla="*/ 0 w 671"/>
                <a:gd name="T61" fmla="*/ 608 h 798"/>
                <a:gd name="T62" fmla="*/ 92 w 671"/>
                <a:gd name="T63" fmla="*/ 656 h 798"/>
                <a:gd name="T64" fmla="*/ 92 w 671"/>
                <a:gd name="T65" fmla="*/ 186 h 798"/>
                <a:gd name="T66" fmla="*/ 17 w 671"/>
                <a:gd name="T67" fmla="*/ 146 h 798"/>
                <a:gd name="T68" fmla="*/ 18 w 671"/>
                <a:gd name="T69" fmla="*/ 146 h 798"/>
                <a:gd name="T70" fmla="*/ 354 w 671"/>
                <a:gd name="T71" fmla="*/ 29 h 798"/>
                <a:gd name="T72" fmla="*/ 363 w 671"/>
                <a:gd name="T73" fmla="*/ 11 h 798"/>
                <a:gd name="T74" fmla="*/ 185 w 671"/>
                <a:gd name="T75" fmla="*/ 290 h 798"/>
                <a:gd name="T76" fmla="*/ 185 w 671"/>
                <a:gd name="T77" fmla="*/ 355 h 798"/>
                <a:gd name="T78" fmla="*/ 121 w 671"/>
                <a:gd name="T79" fmla="*/ 324 h 798"/>
                <a:gd name="T80" fmla="*/ 121 w 671"/>
                <a:gd name="T81" fmla="*/ 254 h 798"/>
                <a:gd name="T82" fmla="*/ 185 w 671"/>
                <a:gd name="T83" fmla="*/ 290 h 798"/>
                <a:gd name="T84" fmla="*/ 470 w 671"/>
                <a:gd name="T85" fmla="*/ 85 h 798"/>
                <a:gd name="T86" fmla="*/ 453 w 671"/>
                <a:gd name="T87" fmla="*/ 76 h 798"/>
                <a:gd name="T88" fmla="*/ 117 w 671"/>
                <a:gd name="T89" fmla="*/ 193 h 798"/>
                <a:gd name="T90" fmla="*/ 107 w 671"/>
                <a:gd name="T91" fmla="*/ 202 h 798"/>
                <a:gd name="T92" fmla="*/ 107 w 671"/>
                <a:gd name="T93" fmla="*/ 682 h 798"/>
                <a:gd name="T94" fmla="*/ 199 w 671"/>
                <a:gd name="T95" fmla="*/ 730 h 798"/>
                <a:gd name="T96" fmla="*/ 199 w 671"/>
                <a:gd name="T97" fmla="*/ 260 h 798"/>
                <a:gd name="T98" fmla="*/ 124 w 671"/>
                <a:gd name="T99" fmla="*/ 220 h 798"/>
                <a:gd name="T100" fmla="*/ 125 w 671"/>
                <a:gd name="T101" fmla="*/ 219 h 798"/>
                <a:gd name="T102" fmla="*/ 461 w 671"/>
                <a:gd name="T103" fmla="*/ 103 h 798"/>
                <a:gd name="T104" fmla="*/ 470 w 671"/>
                <a:gd name="T105" fmla="*/ 8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1" h="798">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6"/>
            <p:cNvSpPr>
              <a:spLocks noEditPoints="1"/>
            </p:cNvSpPr>
            <p:nvPr/>
          </p:nvSpPr>
          <p:spPr bwMode="auto">
            <a:xfrm>
              <a:off x="4831158" y="5531083"/>
              <a:ext cx="595312" cy="525463"/>
            </a:xfrm>
            <a:custGeom>
              <a:avLst/>
              <a:gdLst>
                <a:gd name="T0" fmla="*/ 425 w 1020"/>
                <a:gd name="T1" fmla="*/ 569 h 897"/>
                <a:gd name="T2" fmla="*/ 889 w 1020"/>
                <a:gd name="T3" fmla="*/ 586 h 897"/>
                <a:gd name="T4" fmla="*/ 879 w 1020"/>
                <a:gd name="T5" fmla="*/ 537 h 897"/>
                <a:gd name="T6" fmla="*/ 426 w 1020"/>
                <a:gd name="T7" fmla="*/ 554 h 897"/>
                <a:gd name="T8" fmla="*/ 879 w 1020"/>
                <a:gd name="T9" fmla="*/ 537 h 897"/>
                <a:gd name="T10" fmla="*/ 421 w 1020"/>
                <a:gd name="T11" fmla="*/ 504 h 897"/>
                <a:gd name="T12" fmla="*/ 882 w 1020"/>
                <a:gd name="T13" fmla="*/ 521 h 897"/>
                <a:gd name="T14" fmla="*/ 402 w 1020"/>
                <a:gd name="T15" fmla="*/ 484 h 897"/>
                <a:gd name="T16" fmla="*/ 906 w 1020"/>
                <a:gd name="T17" fmla="*/ 608 h 897"/>
                <a:gd name="T18" fmla="*/ 390 w 1020"/>
                <a:gd name="T19" fmla="*/ 645 h 897"/>
                <a:gd name="T20" fmla="*/ 361 w 1020"/>
                <a:gd name="T21" fmla="*/ 472 h 897"/>
                <a:gd name="T22" fmla="*/ 906 w 1020"/>
                <a:gd name="T23" fmla="*/ 448 h 897"/>
                <a:gd name="T24" fmla="*/ 402 w 1020"/>
                <a:gd name="T25" fmla="*/ 484 h 897"/>
                <a:gd name="T26" fmla="*/ 515 w 1020"/>
                <a:gd name="T27" fmla="*/ 59 h 897"/>
                <a:gd name="T28" fmla="*/ 501 w 1020"/>
                <a:gd name="T29" fmla="*/ 4 h 897"/>
                <a:gd name="T30" fmla="*/ 523 w 1020"/>
                <a:gd name="T31" fmla="*/ 1 h 897"/>
                <a:gd name="T32" fmla="*/ 614 w 1020"/>
                <a:gd name="T33" fmla="*/ 58 h 897"/>
                <a:gd name="T34" fmla="*/ 548 w 1020"/>
                <a:gd name="T35" fmla="*/ 84 h 897"/>
                <a:gd name="T36" fmla="*/ 546 w 1020"/>
                <a:gd name="T37" fmla="*/ 156 h 897"/>
                <a:gd name="T38" fmla="*/ 527 w 1020"/>
                <a:gd name="T39" fmla="*/ 325 h 897"/>
                <a:gd name="T40" fmla="*/ 568 w 1020"/>
                <a:gd name="T41" fmla="*/ 160 h 897"/>
                <a:gd name="T42" fmla="*/ 727 w 1020"/>
                <a:gd name="T43" fmla="*/ 130 h 897"/>
                <a:gd name="T44" fmla="*/ 659 w 1020"/>
                <a:gd name="T45" fmla="*/ 425 h 897"/>
                <a:gd name="T46" fmla="*/ 607 w 1020"/>
                <a:gd name="T47" fmla="*/ 425 h 897"/>
                <a:gd name="T48" fmla="*/ 539 w 1020"/>
                <a:gd name="T49" fmla="*/ 130 h 897"/>
                <a:gd name="T50" fmla="*/ 641 w 1020"/>
                <a:gd name="T51" fmla="*/ 45 h 897"/>
                <a:gd name="T52" fmla="*/ 641 w 1020"/>
                <a:gd name="T53" fmla="*/ 131 h 897"/>
                <a:gd name="T54" fmla="*/ 354 w 1020"/>
                <a:gd name="T55" fmla="*/ 806 h 897"/>
                <a:gd name="T56" fmla="*/ 952 w 1020"/>
                <a:gd name="T57" fmla="*/ 826 h 897"/>
                <a:gd name="T58" fmla="*/ 354 w 1020"/>
                <a:gd name="T59" fmla="*/ 806 h 897"/>
                <a:gd name="T60" fmla="*/ 946 w 1020"/>
                <a:gd name="T61" fmla="*/ 769 h 897"/>
                <a:gd name="T62" fmla="*/ 358 w 1020"/>
                <a:gd name="T63" fmla="*/ 789 h 897"/>
                <a:gd name="T64" fmla="*/ 346 w 1020"/>
                <a:gd name="T65" fmla="*/ 733 h 897"/>
                <a:gd name="T66" fmla="*/ 948 w 1020"/>
                <a:gd name="T67" fmla="*/ 752 h 897"/>
                <a:gd name="T68" fmla="*/ 346 w 1020"/>
                <a:gd name="T69" fmla="*/ 733 h 897"/>
                <a:gd name="T70" fmla="*/ 974 w 1020"/>
                <a:gd name="T71" fmla="*/ 852 h 897"/>
                <a:gd name="T72" fmla="*/ 327 w 1020"/>
                <a:gd name="T73" fmla="*/ 893 h 897"/>
                <a:gd name="T74" fmla="*/ 1020 w 1020"/>
                <a:gd name="T75" fmla="*/ 866 h 897"/>
                <a:gd name="T76" fmla="*/ 988 w 1020"/>
                <a:gd name="T77" fmla="*/ 667 h 897"/>
                <a:gd name="T78" fmla="*/ 327 w 1020"/>
                <a:gd name="T79" fmla="*/ 709 h 897"/>
                <a:gd name="T80" fmla="*/ 334 w 1020"/>
                <a:gd name="T81" fmla="*/ 282 h 897"/>
                <a:gd name="T82" fmla="*/ 154 w 1020"/>
                <a:gd name="T83" fmla="*/ 820 h 897"/>
                <a:gd name="T84" fmla="*/ 334 w 1020"/>
                <a:gd name="T85" fmla="*/ 282 h 897"/>
                <a:gd name="T86" fmla="*/ 107 w 1020"/>
                <a:gd name="T87" fmla="*/ 798 h 897"/>
                <a:gd name="T88" fmla="*/ 318 w 1020"/>
                <a:gd name="T89" fmla="*/ 279 h 897"/>
                <a:gd name="T90" fmla="*/ 273 w 1020"/>
                <a:gd name="T91" fmla="*/ 251 h 897"/>
                <a:gd name="T92" fmla="*/ 92 w 1020"/>
                <a:gd name="T93" fmla="*/ 793 h 897"/>
                <a:gd name="T94" fmla="*/ 273 w 1020"/>
                <a:gd name="T95" fmla="*/ 251 h 897"/>
                <a:gd name="T96" fmla="*/ 170 w 1020"/>
                <a:gd name="T97" fmla="*/ 848 h 897"/>
                <a:gd name="T98" fmla="*/ 418 w 1020"/>
                <a:gd name="T99" fmla="*/ 286 h 897"/>
                <a:gd name="T100" fmla="*/ 167 w 1020"/>
                <a:gd name="T101" fmla="*/ 892 h 897"/>
                <a:gd name="T102" fmla="*/ 6 w 1020"/>
                <a:gd name="T103" fmla="*/ 801 h 897"/>
                <a:gd name="T104" fmla="*/ 258 w 1020"/>
                <a:gd name="T105" fmla="*/ 227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0" h="897">
                  <a:moveTo>
                    <a:pt x="882" y="569"/>
                  </a:moveTo>
                  <a:lnTo>
                    <a:pt x="425" y="569"/>
                  </a:lnTo>
                  <a:cubicBezTo>
                    <a:pt x="424" y="575"/>
                    <a:pt x="423" y="580"/>
                    <a:pt x="421" y="586"/>
                  </a:cubicBezTo>
                  <a:lnTo>
                    <a:pt x="889" y="586"/>
                  </a:lnTo>
                  <a:cubicBezTo>
                    <a:pt x="886" y="580"/>
                    <a:pt x="884" y="575"/>
                    <a:pt x="882" y="569"/>
                  </a:cubicBezTo>
                  <a:close/>
                  <a:moveTo>
                    <a:pt x="879" y="537"/>
                  </a:moveTo>
                  <a:lnTo>
                    <a:pt x="426" y="537"/>
                  </a:lnTo>
                  <a:cubicBezTo>
                    <a:pt x="426" y="542"/>
                    <a:pt x="426" y="548"/>
                    <a:pt x="426" y="554"/>
                  </a:cubicBezTo>
                  <a:lnTo>
                    <a:pt x="879" y="554"/>
                  </a:lnTo>
                  <a:cubicBezTo>
                    <a:pt x="878" y="548"/>
                    <a:pt x="878" y="542"/>
                    <a:pt x="879" y="537"/>
                  </a:cubicBezTo>
                  <a:close/>
                  <a:moveTo>
                    <a:pt x="889" y="504"/>
                  </a:moveTo>
                  <a:lnTo>
                    <a:pt x="421" y="504"/>
                  </a:lnTo>
                  <a:cubicBezTo>
                    <a:pt x="423" y="510"/>
                    <a:pt x="424" y="516"/>
                    <a:pt x="425" y="521"/>
                  </a:cubicBezTo>
                  <a:lnTo>
                    <a:pt x="882" y="521"/>
                  </a:lnTo>
                  <a:cubicBezTo>
                    <a:pt x="884" y="515"/>
                    <a:pt x="886" y="510"/>
                    <a:pt x="889" y="504"/>
                  </a:cubicBezTo>
                  <a:close/>
                  <a:moveTo>
                    <a:pt x="402" y="484"/>
                  </a:moveTo>
                  <a:lnTo>
                    <a:pt x="402" y="608"/>
                  </a:lnTo>
                  <a:lnTo>
                    <a:pt x="906" y="608"/>
                  </a:lnTo>
                  <a:lnTo>
                    <a:pt x="906" y="645"/>
                  </a:lnTo>
                  <a:lnTo>
                    <a:pt x="390" y="645"/>
                  </a:lnTo>
                  <a:cubicBezTo>
                    <a:pt x="374" y="645"/>
                    <a:pt x="361" y="634"/>
                    <a:pt x="361" y="621"/>
                  </a:cubicBezTo>
                  <a:lnTo>
                    <a:pt x="361" y="472"/>
                  </a:lnTo>
                  <a:cubicBezTo>
                    <a:pt x="361" y="458"/>
                    <a:pt x="374" y="448"/>
                    <a:pt x="390" y="448"/>
                  </a:cubicBezTo>
                  <a:lnTo>
                    <a:pt x="906" y="448"/>
                  </a:lnTo>
                  <a:lnTo>
                    <a:pt x="906" y="484"/>
                  </a:lnTo>
                  <a:lnTo>
                    <a:pt x="402" y="484"/>
                  </a:lnTo>
                  <a:close/>
                  <a:moveTo>
                    <a:pt x="548" y="84"/>
                  </a:moveTo>
                  <a:cubicBezTo>
                    <a:pt x="529" y="82"/>
                    <a:pt x="520" y="72"/>
                    <a:pt x="515" y="59"/>
                  </a:cubicBezTo>
                  <a:cubicBezTo>
                    <a:pt x="511" y="47"/>
                    <a:pt x="512" y="39"/>
                    <a:pt x="512" y="27"/>
                  </a:cubicBezTo>
                  <a:cubicBezTo>
                    <a:pt x="511" y="11"/>
                    <a:pt x="501" y="7"/>
                    <a:pt x="501" y="4"/>
                  </a:cubicBezTo>
                  <a:cubicBezTo>
                    <a:pt x="501" y="2"/>
                    <a:pt x="504" y="1"/>
                    <a:pt x="509" y="1"/>
                  </a:cubicBezTo>
                  <a:cubicBezTo>
                    <a:pt x="514" y="1"/>
                    <a:pt x="518" y="0"/>
                    <a:pt x="523" y="1"/>
                  </a:cubicBezTo>
                  <a:cubicBezTo>
                    <a:pt x="532" y="1"/>
                    <a:pt x="545" y="2"/>
                    <a:pt x="547" y="3"/>
                  </a:cubicBezTo>
                  <a:cubicBezTo>
                    <a:pt x="575" y="8"/>
                    <a:pt x="610" y="24"/>
                    <a:pt x="614" y="58"/>
                  </a:cubicBezTo>
                  <a:cubicBezTo>
                    <a:pt x="616" y="73"/>
                    <a:pt x="616" y="91"/>
                    <a:pt x="600" y="97"/>
                  </a:cubicBezTo>
                  <a:cubicBezTo>
                    <a:pt x="590" y="82"/>
                    <a:pt x="564" y="86"/>
                    <a:pt x="548" y="84"/>
                  </a:cubicBezTo>
                  <a:close/>
                  <a:moveTo>
                    <a:pt x="588" y="153"/>
                  </a:moveTo>
                  <a:cubicBezTo>
                    <a:pt x="575" y="148"/>
                    <a:pt x="565" y="147"/>
                    <a:pt x="546" y="156"/>
                  </a:cubicBezTo>
                  <a:cubicBezTo>
                    <a:pt x="510" y="173"/>
                    <a:pt x="495" y="215"/>
                    <a:pt x="497" y="252"/>
                  </a:cubicBezTo>
                  <a:cubicBezTo>
                    <a:pt x="499" y="278"/>
                    <a:pt x="510" y="305"/>
                    <a:pt x="527" y="325"/>
                  </a:cubicBezTo>
                  <a:cubicBezTo>
                    <a:pt x="520" y="309"/>
                    <a:pt x="516" y="291"/>
                    <a:pt x="515" y="274"/>
                  </a:cubicBezTo>
                  <a:cubicBezTo>
                    <a:pt x="513" y="229"/>
                    <a:pt x="529" y="180"/>
                    <a:pt x="568" y="160"/>
                  </a:cubicBezTo>
                  <a:cubicBezTo>
                    <a:pt x="576" y="156"/>
                    <a:pt x="582" y="154"/>
                    <a:pt x="588" y="153"/>
                  </a:cubicBezTo>
                  <a:close/>
                  <a:moveTo>
                    <a:pt x="727" y="130"/>
                  </a:moveTo>
                  <a:cubicBezTo>
                    <a:pt x="774" y="152"/>
                    <a:pt x="806" y="207"/>
                    <a:pt x="801" y="272"/>
                  </a:cubicBezTo>
                  <a:cubicBezTo>
                    <a:pt x="796" y="357"/>
                    <a:pt x="732" y="425"/>
                    <a:pt x="659" y="425"/>
                  </a:cubicBezTo>
                  <a:cubicBezTo>
                    <a:pt x="650" y="425"/>
                    <a:pt x="641" y="418"/>
                    <a:pt x="633" y="416"/>
                  </a:cubicBezTo>
                  <a:cubicBezTo>
                    <a:pt x="624" y="418"/>
                    <a:pt x="616" y="425"/>
                    <a:pt x="607" y="425"/>
                  </a:cubicBezTo>
                  <a:cubicBezTo>
                    <a:pt x="534" y="425"/>
                    <a:pt x="470" y="357"/>
                    <a:pt x="464" y="272"/>
                  </a:cubicBezTo>
                  <a:cubicBezTo>
                    <a:pt x="460" y="207"/>
                    <a:pt x="491" y="152"/>
                    <a:pt x="539" y="130"/>
                  </a:cubicBezTo>
                  <a:cubicBezTo>
                    <a:pt x="575" y="112"/>
                    <a:pt x="592" y="118"/>
                    <a:pt x="623" y="131"/>
                  </a:cubicBezTo>
                  <a:cubicBezTo>
                    <a:pt x="619" y="108"/>
                    <a:pt x="618" y="71"/>
                    <a:pt x="641" y="45"/>
                  </a:cubicBezTo>
                  <a:cubicBezTo>
                    <a:pt x="648" y="41"/>
                    <a:pt x="662" y="48"/>
                    <a:pt x="661" y="59"/>
                  </a:cubicBezTo>
                  <a:cubicBezTo>
                    <a:pt x="642" y="81"/>
                    <a:pt x="640" y="113"/>
                    <a:pt x="641" y="131"/>
                  </a:cubicBezTo>
                  <a:cubicBezTo>
                    <a:pt x="672" y="118"/>
                    <a:pt x="689" y="112"/>
                    <a:pt x="727" y="130"/>
                  </a:cubicBezTo>
                  <a:close/>
                  <a:moveTo>
                    <a:pt x="354" y="806"/>
                  </a:moveTo>
                  <a:lnTo>
                    <a:pt x="948" y="806"/>
                  </a:lnTo>
                  <a:cubicBezTo>
                    <a:pt x="949" y="813"/>
                    <a:pt x="950" y="819"/>
                    <a:pt x="952" y="826"/>
                  </a:cubicBezTo>
                  <a:lnTo>
                    <a:pt x="346" y="826"/>
                  </a:lnTo>
                  <a:cubicBezTo>
                    <a:pt x="349" y="820"/>
                    <a:pt x="352" y="813"/>
                    <a:pt x="354" y="806"/>
                  </a:cubicBezTo>
                  <a:close/>
                  <a:moveTo>
                    <a:pt x="358" y="769"/>
                  </a:moveTo>
                  <a:lnTo>
                    <a:pt x="946" y="769"/>
                  </a:lnTo>
                  <a:cubicBezTo>
                    <a:pt x="946" y="776"/>
                    <a:pt x="946" y="782"/>
                    <a:pt x="946" y="789"/>
                  </a:cubicBezTo>
                  <a:lnTo>
                    <a:pt x="358" y="789"/>
                  </a:lnTo>
                  <a:cubicBezTo>
                    <a:pt x="358" y="782"/>
                    <a:pt x="358" y="776"/>
                    <a:pt x="358" y="769"/>
                  </a:cubicBezTo>
                  <a:close/>
                  <a:moveTo>
                    <a:pt x="346" y="733"/>
                  </a:moveTo>
                  <a:lnTo>
                    <a:pt x="952" y="733"/>
                  </a:lnTo>
                  <a:cubicBezTo>
                    <a:pt x="950" y="739"/>
                    <a:pt x="949" y="745"/>
                    <a:pt x="948" y="752"/>
                  </a:cubicBezTo>
                  <a:lnTo>
                    <a:pt x="354" y="752"/>
                  </a:lnTo>
                  <a:cubicBezTo>
                    <a:pt x="352" y="745"/>
                    <a:pt x="349" y="739"/>
                    <a:pt x="346" y="733"/>
                  </a:cubicBezTo>
                  <a:close/>
                  <a:moveTo>
                    <a:pt x="974" y="709"/>
                  </a:moveTo>
                  <a:lnTo>
                    <a:pt x="974" y="852"/>
                  </a:lnTo>
                  <a:lnTo>
                    <a:pt x="327" y="852"/>
                  </a:lnTo>
                  <a:lnTo>
                    <a:pt x="327" y="893"/>
                  </a:lnTo>
                  <a:lnTo>
                    <a:pt x="988" y="893"/>
                  </a:lnTo>
                  <a:cubicBezTo>
                    <a:pt x="1006" y="893"/>
                    <a:pt x="1020" y="881"/>
                    <a:pt x="1020" y="866"/>
                  </a:cubicBezTo>
                  <a:lnTo>
                    <a:pt x="1020" y="695"/>
                  </a:lnTo>
                  <a:cubicBezTo>
                    <a:pt x="1020" y="680"/>
                    <a:pt x="1006" y="667"/>
                    <a:pt x="988" y="667"/>
                  </a:cubicBezTo>
                  <a:lnTo>
                    <a:pt x="327" y="667"/>
                  </a:lnTo>
                  <a:lnTo>
                    <a:pt x="327" y="709"/>
                  </a:lnTo>
                  <a:lnTo>
                    <a:pt x="974" y="709"/>
                  </a:lnTo>
                  <a:close/>
                  <a:moveTo>
                    <a:pt x="334" y="282"/>
                  </a:moveTo>
                  <a:lnTo>
                    <a:pt x="139" y="811"/>
                  </a:lnTo>
                  <a:cubicBezTo>
                    <a:pt x="144" y="814"/>
                    <a:pt x="149" y="817"/>
                    <a:pt x="154" y="820"/>
                  </a:cubicBezTo>
                  <a:lnTo>
                    <a:pt x="353" y="281"/>
                  </a:lnTo>
                  <a:cubicBezTo>
                    <a:pt x="347" y="282"/>
                    <a:pt x="340" y="282"/>
                    <a:pt x="334" y="282"/>
                  </a:cubicBezTo>
                  <a:close/>
                  <a:moveTo>
                    <a:pt x="301" y="273"/>
                  </a:moveTo>
                  <a:lnTo>
                    <a:pt x="107" y="798"/>
                  </a:lnTo>
                  <a:cubicBezTo>
                    <a:pt x="113" y="799"/>
                    <a:pt x="119" y="802"/>
                    <a:pt x="124" y="804"/>
                  </a:cubicBezTo>
                  <a:lnTo>
                    <a:pt x="318" y="279"/>
                  </a:lnTo>
                  <a:cubicBezTo>
                    <a:pt x="312" y="278"/>
                    <a:pt x="306" y="276"/>
                    <a:pt x="301" y="273"/>
                  </a:cubicBezTo>
                  <a:close/>
                  <a:moveTo>
                    <a:pt x="273" y="251"/>
                  </a:moveTo>
                  <a:lnTo>
                    <a:pt x="74" y="790"/>
                  </a:lnTo>
                  <a:cubicBezTo>
                    <a:pt x="80" y="791"/>
                    <a:pt x="86" y="792"/>
                    <a:pt x="92" y="793"/>
                  </a:cubicBezTo>
                  <a:lnTo>
                    <a:pt x="287" y="265"/>
                  </a:lnTo>
                  <a:cubicBezTo>
                    <a:pt x="282" y="261"/>
                    <a:pt x="277" y="256"/>
                    <a:pt x="273" y="251"/>
                  </a:cubicBezTo>
                  <a:close/>
                  <a:moveTo>
                    <a:pt x="46" y="803"/>
                  </a:moveTo>
                  <a:lnTo>
                    <a:pt x="170" y="848"/>
                  </a:lnTo>
                  <a:lnTo>
                    <a:pt x="382" y="273"/>
                  </a:lnTo>
                  <a:lnTo>
                    <a:pt x="418" y="286"/>
                  </a:lnTo>
                  <a:lnTo>
                    <a:pt x="201" y="873"/>
                  </a:lnTo>
                  <a:cubicBezTo>
                    <a:pt x="195" y="888"/>
                    <a:pt x="180" y="897"/>
                    <a:pt x="167" y="892"/>
                  </a:cubicBezTo>
                  <a:lnTo>
                    <a:pt x="20" y="838"/>
                  </a:lnTo>
                  <a:cubicBezTo>
                    <a:pt x="7" y="833"/>
                    <a:pt x="0" y="816"/>
                    <a:pt x="6" y="801"/>
                  </a:cubicBezTo>
                  <a:lnTo>
                    <a:pt x="223" y="214"/>
                  </a:lnTo>
                  <a:lnTo>
                    <a:pt x="258" y="227"/>
                  </a:lnTo>
                  <a:lnTo>
                    <a:pt x="46" y="803"/>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7"/>
            <p:cNvSpPr>
              <a:spLocks noEditPoints="1"/>
            </p:cNvSpPr>
            <p:nvPr/>
          </p:nvSpPr>
          <p:spPr bwMode="auto">
            <a:xfrm>
              <a:off x="1274651" y="2114487"/>
              <a:ext cx="385762" cy="563563"/>
            </a:xfrm>
            <a:custGeom>
              <a:avLst/>
              <a:gdLst>
                <a:gd name="T0" fmla="*/ 313 w 659"/>
                <a:gd name="T1" fmla="*/ 619 h 962"/>
                <a:gd name="T2" fmla="*/ 421 w 659"/>
                <a:gd name="T3" fmla="*/ 558 h 962"/>
                <a:gd name="T4" fmla="*/ 489 w 659"/>
                <a:gd name="T5" fmla="*/ 576 h 962"/>
                <a:gd name="T6" fmla="*/ 552 w 659"/>
                <a:gd name="T7" fmla="*/ 452 h 962"/>
                <a:gd name="T8" fmla="*/ 599 w 659"/>
                <a:gd name="T9" fmla="*/ 417 h 962"/>
                <a:gd name="T10" fmla="*/ 601 w 659"/>
                <a:gd name="T11" fmla="*/ 268 h 962"/>
                <a:gd name="T12" fmla="*/ 555 w 659"/>
                <a:gd name="T13" fmla="*/ 231 h 962"/>
                <a:gd name="T14" fmla="*/ 504 w 659"/>
                <a:gd name="T15" fmla="*/ 108 h 962"/>
                <a:gd name="T16" fmla="*/ 449 w 659"/>
                <a:gd name="T17" fmla="*/ 119 h 962"/>
                <a:gd name="T18" fmla="*/ 346 w 659"/>
                <a:gd name="T19" fmla="*/ 58 h 962"/>
                <a:gd name="T20" fmla="*/ 321 w 659"/>
                <a:gd name="T21" fmla="*/ 58 h 962"/>
                <a:gd name="T22" fmla="*/ 245 w 659"/>
                <a:gd name="T23" fmla="*/ 118 h 962"/>
                <a:gd name="T24" fmla="*/ 220 w 659"/>
                <a:gd name="T25" fmla="*/ 111 h 962"/>
                <a:gd name="T26" fmla="*/ 158 w 659"/>
                <a:gd name="T27" fmla="*/ 116 h 962"/>
                <a:gd name="T28" fmla="*/ 68 w 659"/>
                <a:gd name="T29" fmla="*/ 236 h 962"/>
                <a:gd name="T30" fmla="*/ 84 w 659"/>
                <a:gd name="T31" fmla="*/ 293 h 962"/>
                <a:gd name="T32" fmla="*/ 54 w 659"/>
                <a:gd name="T33" fmla="*/ 424 h 962"/>
                <a:gd name="T34" fmla="*/ 153 w 659"/>
                <a:gd name="T35" fmla="*/ 515 h 962"/>
                <a:gd name="T36" fmla="*/ 164 w 659"/>
                <a:gd name="T37" fmla="*/ 572 h 962"/>
                <a:gd name="T38" fmla="*/ 230 w 659"/>
                <a:gd name="T39" fmla="*/ 555 h 962"/>
                <a:gd name="T40" fmla="*/ 249 w 659"/>
                <a:gd name="T41" fmla="*/ 614 h 962"/>
                <a:gd name="T42" fmla="*/ 187 w 659"/>
                <a:gd name="T43" fmla="*/ 618 h 962"/>
                <a:gd name="T44" fmla="*/ 103 w 659"/>
                <a:gd name="T45" fmla="*/ 514 h 962"/>
                <a:gd name="T46" fmla="*/ 6 w 659"/>
                <a:gd name="T47" fmla="*/ 439 h 962"/>
                <a:gd name="T48" fmla="*/ 43 w 659"/>
                <a:gd name="T49" fmla="*/ 322 h 962"/>
                <a:gd name="T50" fmla="*/ 54 w 659"/>
                <a:gd name="T51" fmla="*/ 188 h 962"/>
                <a:gd name="T52" fmla="*/ 108 w 659"/>
                <a:gd name="T53" fmla="*/ 116 h 962"/>
                <a:gd name="T54" fmla="*/ 234 w 659"/>
                <a:gd name="T55" fmla="*/ 63 h 962"/>
                <a:gd name="T56" fmla="*/ 252 w 659"/>
                <a:gd name="T57" fmla="*/ 68 h 962"/>
                <a:gd name="T58" fmla="*/ 334 w 659"/>
                <a:gd name="T59" fmla="*/ 0 h 962"/>
                <a:gd name="T60" fmla="*/ 429 w 659"/>
                <a:gd name="T61" fmla="*/ 72 h 962"/>
                <a:gd name="T62" fmla="*/ 540 w 659"/>
                <a:gd name="T63" fmla="*/ 74 h 962"/>
                <a:gd name="T64" fmla="*/ 571 w 659"/>
                <a:gd name="T65" fmla="*/ 184 h 962"/>
                <a:gd name="T66" fmla="*/ 641 w 659"/>
                <a:gd name="T67" fmla="*/ 298 h 962"/>
                <a:gd name="T68" fmla="*/ 640 w 659"/>
                <a:gd name="T69" fmla="*/ 388 h 962"/>
                <a:gd name="T70" fmla="*/ 566 w 659"/>
                <a:gd name="T71" fmla="*/ 500 h 962"/>
                <a:gd name="T72" fmla="*/ 489 w 659"/>
                <a:gd name="T73" fmla="*/ 626 h 962"/>
                <a:gd name="T74" fmla="*/ 421 w 659"/>
                <a:gd name="T75" fmla="*/ 608 h 962"/>
                <a:gd name="T76" fmla="*/ 326 w 659"/>
                <a:gd name="T77" fmla="*/ 677 h 962"/>
                <a:gd name="T78" fmla="*/ 328 w 659"/>
                <a:gd name="T79" fmla="*/ 520 h 962"/>
                <a:gd name="T80" fmla="*/ 328 w 659"/>
                <a:gd name="T81" fmla="*/ 550 h 962"/>
                <a:gd name="T82" fmla="*/ 529 w 659"/>
                <a:gd name="T83" fmla="*/ 349 h 962"/>
                <a:gd name="T84" fmla="*/ 328 w 659"/>
                <a:gd name="T85" fmla="*/ 493 h 962"/>
                <a:gd name="T86" fmla="*/ 472 w 659"/>
                <a:gd name="T87" fmla="*/ 349 h 962"/>
                <a:gd name="T88" fmla="*/ 451 w 659"/>
                <a:gd name="T89" fmla="*/ 660 h 962"/>
                <a:gd name="T90" fmla="*/ 366 w 659"/>
                <a:gd name="T91" fmla="*/ 709 h 962"/>
                <a:gd name="T92" fmla="*/ 435 w 659"/>
                <a:gd name="T93" fmla="*/ 848 h 962"/>
                <a:gd name="T94" fmla="*/ 566 w 659"/>
                <a:gd name="T95" fmla="*/ 922 h 962"/>
                <a:gd name="T96" fmla="*/ 239 w 659"/>
                <a:gd name="T97" fmla="*/ 670 h 962"/>
                <a:gd name="T98" fmla="*/ 165 w 659"/>
                <a:gd name="T99" fmla="*/ 662 h 962"/>
                <a:gd name="T100" fmla="*/ 115 w 659"/>
                <a:gd name="T101" fmla="*/ 945 h 962"/>
                <a:gd name="T102" fmla="*/ 305 w 659"/>
                <a:gd name="T103" fmla="*/ 932 h 962"/>
                <a:gd name="T104" fmla="*/ 326 w 659"/>
                <a:gd name="T105" fmla="*/ 71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9" h="962">
                  <a:moveTo>
                    <a:pt x="230" y="555"/>
                  </a:moveTo>
                  <a:cubicBezTo>
                    <a:pt x="254" y="555"/>
                    <a:pt x="278" y="567"/>
                    <a:pt x="290" y="585"/>
                  </a:cubicBezTo>
                  <a:lnTo>
                    <a:pt x="313" y="619"/>
                  </a:lnTo>
                  <a:cubicBezTo>
                    <a:pt x="320" y="629"/>
                    <a:pt x="331" y="630"/>
                    <a:pt x="338" y="619"/>
                  </a:cubicBezTo>
                  <a:lnTo>
                    <a:pt x="362" y="586"/>
                  </a:lnTo>
                  <a:cubicBezTo>
                    <a:pt x="375" y="569"/>
                    <a:pt x="398" y="558"/>
                    <a:pt x="421" y="558"/>
                  </a:cubicBezTo>
                  <a:cubicBezTo>
                    <a:pt x="429" y="558"/>
                    <a:pt x="436" y="559"/>
                    <a:pt x="443" y="561"/>
                  </a:cubicBezTo>
                  <a:lnTo>
                    <a:pt x="481" y="575"/>
                  </a:lnTo>
                  <a:cubicBezTo>
                    <a:pt x="484" y="576"/>
                    <a:pt x="486" y="576"/>
                    <a:pt x="489" y="576"/>
                  </a:cubicBezTo>
                  <a:cubicBezTo>
                    <a:pt x="500" y="576"/>
                    <a:pt x="501" y="567"/>
                    <a:pt x="501" y="561"/>
                  </a:cubicBezTo>
                  <a:lnTo>
                    <a:pt x="501" y="520"/>
                  </a:lnTo>
                  <a:cubicBezTo>
                    <a:pt x="502" y="490"/>
                    <a:pt x="524" y="461"/>
                    <a:pt x="552" y="452"/>
                  </a:cubicBezTo>
                  <a:lnTo>
                    <a:pt x="591" y="441"/>
                  </a:lnTo>
                  <a:cubicBezTo>
                    <a:pt x="597" y="439"/>
                    <a:pt x="602" y="436"/>
                    <a:pt x="603" y="432"/>
                  </a:cubicBezTo>
                  <a:cubicBezTo>
                    <a:pt x="604" y="428"/>
                    <a:pt x="603" y="422"/>
                    <a:pt x="599" y="417"/>
                  </a:cubicBezTo>
                  <a:lnTo>
                    <a:pt x="575" y="384"/>
                  </a:lnTo>
                  <a:cubicBezTo>
                    <a:pt x="558" y="360"/>
                    <a:pt x="559" y="323"/>
                    <a:pt x="577" y="300"/>
                  </a:cubicBezTo>
                  <a:lnTo>
                    <a:pt x="601" y="268"/>
                  </a:lnTo>
                  <a:cubicBezTo>
                    <a:pt x="605" y="263"/>
                    <a:pt x="607" y="257"/>
                    <a:pt x="605" y="253"/>
                  </a:cubicBezTo>
                  <a:cubicBezTo>
                    <a:pt x="604" y="249"/>
                    <a:pt x="600" y="246"/>
                    <a:pt x="594" y="244"/>
                  </a:cubicBezTo>
                  <a:lnTo>
                    <a:pt x="555" y="231"/>
                  </a:lnTo>
                  <a:cubicBezTo>
                    <a:pt x="527" y="222"/>
                    <a:pt x="506" y="192"/>
                    <a:pt x="507" y="162"/>
                  </a:cubicBezTo>
                  <a:lnTo>
                    <a:pt x="508" y="121"/>
                  </a:lnTo>
                  <a:cubicBezTo>
                    <a:pt x="508" y="116"/>
                    <a:pt x="507" y="111"/>
                    <a:pt x="504" y="108"/>
                  </a:cubicBezTo>
                  <a:cubicBezTo>
                    <a:pt x="501" y="106"/>
                    <a:pt x="498" y="105"/>
                    <a:pt x="495" y="105"/>
                  </a:cubicBezTo>
                  <a:cubicBezTo>
                    <a:pt x="493" y="105"/>
                    <a:pt x="490" y="106"/>
                    <a:pt x="488" y="106"/>
                  </a:cubicBezTo>
                  <a:lnTo>
                    <a:pt x="449" y="119"/>
                  </a:lnTo>
                  <a:cubicBezTo>
                    <a:pt x="443" y="121"/>
                    <a:pt x="436" y="122"/>
                    <a:pt x="429" y="122"/>
                  </a:cubicBezTo>
                  <a:cubicBezTo>
                    <a:pt x="405" y="122"/>
                    <a:pt x="382" y="110"/>
                    <a:pt x="369" y="92"/>
                  </a:cubicBezTo>
                  <a:lnTo>
                    <a:pt x="346" y="58"/>
                  </a:lnTo>
                  <a:cubicBezTo>
                    <a:pt x="343" y="53"/>
                    <a:pt x="338" y="50"/>
                    <a:pt x="334" y="50"/>
                  </a:cubicBezTo>
                  <a:cubicBezTo>
                    <a:pt x="328" y="50"/>
                    <a:pt x="326" y="50"/>
                    <a:pt x="322" y="56"/>
                  </a:cubicBezTo>
                  <a:lnTo>
                    <a:pt x="321" y="58"/>
                  </a:lnTo>
                  <a:cubicBezTo>
                    <a:pt x="311" y="74"/>
                    <a:pt x="298" y="93"/>
                    <a:pt x="287" y="104"/>
                  </a:cubicBezTo>
                  <a:cubicBezTo>
                    <a:pt x="280" y="111"/>
                    <a:pt x="269" y="120"/>
                    <a:pt x="255" y="120"/>
                  </a:cubicBezTo>
                  <a:cubicBezTo>
                    <a:pt x="251" y="120"/>
                    <a:pt x="247" y="119"/>
                    <a:pt x="245" y="118"/>
                  </a:cubicBezTo>
                  <a:lnTo>
                    <a:pt x="241" y="118"/>
                  </a:lnTo>
                  <a:lnTo>
                    <a:pt x="238" y="116"/>
                  </a:lnTo>
                  <a:cubicBezTo>
                    <a:pt x="234" y="115"/>
                    <a:pt x="227" y="113"/>
                    <a:pt x="220" y="111"/>
                  </a:cubicBezTo>
                  <a:cubicBezTo>
                    <a:pt x="210" y="108"/>
                    <a:pt x="192" y="103"/>
                    <a:pt x="189" y="103"/>
                  </a:cubicBezTo>
                  <a:cubicBezTo>
                    <a:pt x="181" y="101"/>
                    <a:pt x="173" y="100"/>
                    <a:pt x="171" y="100"/>
                  </a:cubicBezTo>
                  <a:cubicBezTo>
                    <a:pt x="161" y="100"/>
                    <a:pt x="158" y="108"/>
                    <a:pt x="158" y="116"/>
                  </a:cubicBezTo>
                  <a:lnTo>
                    <a:pt x="158" y="157"/>
                  </a:lnTo>
                  <a:cubicBezTo>
                    <a:pt x="158" y="187"/>
                    <a:pt x="135" y="216"/>
                    <a:pt x="107" y="225"/>
                  </a:cubicBezTo>
                  <a:lnTo>
                    <a:pt x="68" y="236"/>
                  </a:lnTo>
                  <a:cubicBezTo>
                    <a:pt x="62" y="238"/>
                    <a:pt x="58" y="241"/>
                    <a:pt x="56" y="246"/>
                  </a:cubicBezTo>
                  <a:cubicBezTo>
                    <a:pt x="55" y="249"/>
                    <a:pt x="56" y="255"/>
                    <a:pt x="60" y="260"/>
                  </a:cubicBezTo>
                  <a:lnTo>
                    <a:pt x="84" y="293"/>
                  </a:lnTo>
                  <a:cubicBezTo>
                    <a:pt x="101" y="317"/>
                    <a:pt x="101" y="354"/>
                    <a:pt x="83" y="377"/>
                  </a:cubicBezTo>
                  <a:lnTo>
                    <a:pt x="58" y="410"/>
                  </a:lnTo>
                  <a:cubicBezTo>
                    <a:pt x="54" y="415"/>
                    <a:pt x="53" y="420"/>
                    <a:pt x="54" y="424"/>
                  </a:cubicBezTo>
                  <a:cubicBezTo>
                    <a:pt x="55" y="428"/>
                    <a:pt x="59" y="431"/>
                    <a:pt x="65" y="433"/>
                  </a:cubicBezTo>
                  <a:lnTo>
                    <a:pt x="104" y="446"/>
                  </a:lnTo>
                  <a:cubicBezTo>
                    <a:pt x="132" y="455"/>
                    <a:pt x="153" y="486"/>
                    <a:pt x="153" y="515"/>
                  </a:cubicBezTo>
                  <a:lnTo>
                    <a:pt x="152" y="556"/>
                  </a:lnTo>
                  <a:cubicBezTo>
                    <a:pt x="151" y="561"/>
                    <a:pt x="153" y="566"/>
                    <a:pt x="155" y="568"/>
                  </a:cubicBezTo>
                  <a:cubicBezTo>
                    <a:pt x="158" y="571"/>
                    <a:pt x="162" y="572"/>
                    <a:pt x="164" y="572"/>
                  </a:cubicBezTo>
                  <a:cubicBezTo>
                    <a:pt x="167" y="572"/>
                    <a:pt x="169" y="571"/>
                    <a:pt x="172" y="571"/>
                  </a:cubicBezTo>
                  <a:lnTo>
                    <a:pt x="210" y="558"/>
                  </a:lnTo>
                  <a:cubicBezTo>
                    <a:pt x="217" y="556"/>
                    <a:pt x="223" y="555"/>
                    <a:pt x="230" y="555"/>
                  </a:cubicBezTo>
                  <a:close/>
                  <a:moveTo>
                    <a:pt x="326" y="677"/>
                  </a:moveTo>
                  <a:cubicBezTo>
                    <a:pt x="305" y="677"/>
                    <a:pt x="285" y="666"/>
                    <a:pt x="272" y="647"/>
                  </a:cubicBezTo>
                  <a:lnTo>
                    <a:pt x="249" y="614"/>
                  </a:lnTo>
                  <a:cubicBezTo>
                    <a:pt x="246" y="609"/>
                    <a:pt x="238" y="605"/>
                    <a:pt x="230" y="605"/>
                  </a:cubicBezTo>
                  <a:cubicBezTo>
                    <a:pt x="228" y="605"/>
                    <a:pt x="227" y="605"/>
                    <a:pt x="225" y="606"/>
                  </a:cubicBezTo>
                  <a:lnTo>
                    <a:pt x="187" y="618"/>
                  </a:lnTo>
                  <a:cubicBezTo>
                    <a:pt x="162" y="626"/>
                    <a:pt x="136" y="620"/>
                    <a:pt x="120" y="603"/>
                  </a:cubicBezTo>
                  <a:cubicBezTo>
                    <a:pt x="107" y="591"/>
                    <a:pt x="101" y="573"/>
                    <a:pt x="102" y="554"/>
                  </a:cubicBezTo>
                  <a:lnTo>
                    <a:pt x="103" y="514"/>
                  </a:lnTo>
                  <a:cubicBezTo>
                    <a:pt x="103" y="506"/>
                    <a:pt x="96" y="496"/>
                    <a:pt x="88" y="493"/>
                  </a:cubicBezTo>
                  <a:lnTo>
                    <a:pt x="50" y="481"/>
                  </a:lnTo>
                  <a:cubicBezTo>
                    <a:pt x="28" y="474"/>
                    <a:pt x="12" y="458"/>
                    <a:pt x="6" y="439"/>
                  </a:cubicBezTo>
                  <a:cubicBezTo>
                    <a:pt x="0" y="419"/>
                    <a:pt x="4" y="397"/>
                    <a:pt x="18" y="379"/>
                  </a:cubicBezTo>
                  <a:lnTo>
                    <a:pt x="43" y="347"/>
                  </a:lnTo>
                  <a:cubicBezTo>
                    <a:pt x="48" y="341"/>
                    <a:pt x="48" y="328"/>
                    <a:pt x="43" y="322"/>
                  </a:cubicBezTo>
                  <a:lnTo>
                    <a:pt x="20" y="289"/>
                  </a:lnTo>
                  <a:cubicBezTo>
                    <a:pt x="6" y="271"/>
                    <a:pt x="2" y="249"/>
                    <a:pt x="9" y="229"/>
                  </a:cubicBezTo>
                  <a:cubicBezTo>
                    <a:pt x="16" y="210"/>
                    <a:pt x="32" y="195"/>
                    <a:pt x="54" y="188"/>
                  </a:cubicBezTo>
                  <a:lnTo>
                    <a:pt x="93" y="177"/>
                  </a:lnTo>
                  <a:cubicBezTo>
                    <a:pt x="100" y="175"/>
                    <a:pt x="108" y="164"/>
                    <a:pt x="108" y="157"/>
                  </a:cubicBezTo>
                  <a:lnTo>
                    <a:pt x="108" y="116"/>
                  </a:lnTo>
                  <a:cubicBezTo>
                    <a:pt x="108" y="79"/>
                    <a:pt x="135" y="50"/>
                    <a:pt x="171" y="50"/>
                  </a:cubicBezTo>
                  <a:cubicBezTo>
                    <a:pt x="180" y="50"/>
                    <a:pt x="193" y="52"/>
                    <a:pt x="200" y="54"/>
                  </a:cubicBezTo>
                  <a:cubicBezTo>
                    <a:pt x="203" y="55"/>
                    <a:pt x="213" y="57"/>
                    <a:pt x="234" y="63"/>
                  </a:cubicBezTo>
                  <a:cubicBezTo>
                    <a:pt x="241" y="65"/>
                    <a:pt x="247" y="67"/>
                    <a:pt x="251" y="68"/>
                  </a:cubicBezTo>
                  <a:lnTo>
                    <a:pt x="252" y="68"/>
                  </a:lnTo>
                  <a:cubicBezTo>
                    <a:pt x="252" y="68"/>
                    <a:pt x="252" y="68"/>
                    <a:pt x="252" y="68"/>
                  </a:cubicBezTo>
                  <a:cubicBezTo>
                    <a:pt x="258" y="63"/>
                    <a:pt x="267" y="50"/>
                    <a:pt x="279" y="31"/>
                  </a:cubicBezTo>
                  <a:lnTo>
                    <a:pt x="280" y="30"/>
                  </a:lnTo>
                  <a:cubicBezTo>
                    <a:pt x="293" y="10"/>
                    <a:pt x="310" y="0"/>
                    <a:pt x="334" y="0"/>
                  </a:cubicBezTo>
                  <a:cubicBezTo>
                    <a:pt x="355" y="0"/>
                    <a:pt x="374" y="11"/>
                    <a:pt x="387" y="30"/>
                  </a:cubicBezTo>
                  <a:lnTo>
                    <a:pt x="410" y="63"/>
                  </a:lnTo>
                  <a:cubicBezTo>
                    <a:pt x="413" y="68"/>
                    <a:pt x="421" y="72"/>
                    <a:pt x="429" y="72"/>
                  </a:cubicBezTo>
                  <a:cubicBezTo>
                    <a:pt x="432" y="72"/>
                    <a:pt x="433" y="72"/>
                    <a:pt x="434" y="71"/>
                  </a:cubicBezTo>
                  <a:lnTo>
                    <a:pt x="472" y="59"/>
                  </a:lnTo>
                  <a:cubicBezTo>
                    <a:pt x="497" y="51"/>
                    <a:pt x="523" y="57"/>
                    <a:pt x="540" y="74"/>
                  </a:cubicBezTo>
                  <a:cubicBezTo>
                    <a:pt x="552" y="86"/>
                    <a:pt x="558" y="104"/>
                    <a:pt x="558" y="123"/>
                  </a:cubicBezTo>
                  <a:lnTo>
                    <a:pt x="556" y="163"/>
                  </a:lnTo>
                  <a:cubicBezTo>
                    <a:pt x="556" y="171"/>
                    <a:pt x="564" y="181"/>
                    <a:pt x="571" y="184"/>
                  </a:cubicBezTo>
                  <a:lnTo>
                    <a:pt x="610" y="196"/>
                  </a:lnTo>
                  <a:cubicBezTo>
                    <a:pt x="631" y="203"/>
                    <a:pt x="647" y="219"/>
                    <a:pt x="653" y="238"/>
                  </a:cubicBezTo>
                  <a:cubicBezTo>
                    <a:pt x="659" y="258"/>
                    <a:pt x="655" y="280"/>
                    <a:pt x="641" y="298"/>
                  </a:cubicBezTo>
                  <a:lnTo>
                    <a:pt x="616" y="330"/>
                  </a:lnTo>
                  <a:cubicBezTo>
                    <a:pt x="612" y="336"/>
                    <a:pt x="611" y="349"/>
                    <a:pt x="616" y="355"/>
                  </a:cubicBezTo>
                  <a:lnTo>
                    <a:pt x="640" y="388"/>
                  </a:lnTo>
                  <a:cubicBezTo>
                    <a:pt x="653" y="406"/>
                    <a:pt x="657" y="428"/>
                    <a:pt x="650" y="448"/>
                  </a:cubicBezTo>
                  <a:cubicBezTo>
                    <a:pt x="644" y="467"/>
                    <a:pt x="627" y="482"/>
                    <a:pt x="605" y="489"/>
                  </a:cubicBezTo>
                  <a:lnTo>
                    <a:pt x="566" y="500"/>
                  </a:lnTo>
                  <a:cubicBezTo>
                    <a:pt x="559" y="502"/>
                    <a:pt x="551" y="513"/>
                    <a:pt x="551" y="520"/>
                  </a:cubicBezTo>
                  <a:lnTo>
                    <a:pt x="551" y="561"/>
                  </a:lnTo>
                  <a:cubicBezTo>
                    <a:pt x="551" y="599"/>
                    <a:pt x="525" y="626"/>
                    <a:pt x="489" y="626"/>
                  </a:cubicBezTo>
                  <a:cubicBezTo>
                    <a:pt x="481" y="626"/>
                    <a:pt x="472" y="625"/>
                    <a:pt x="464" y="622"/>
                  </a:cubicBezTo>
                  <a:lnTo>
                    <a:pt x="426" y="608"/>
                  </a:lnTo>
                  <a:cubicBezTo>
                    <a:pt x="425" y="608"/>
                    <a:pt x="423" y="608"/>
                    <a:pt x="421" y="608"/>
                  </a:cubicBezTo>
                  <a:cubicBezTo>
                    <a:pt x="413" y="608"/>
                    <a:pt x="405" y="612"/>
                    <a:pt x="402" y="616"/>
                  </a:cubicBezTo>
                  <a:lnTo>
                    <a:pt x="379" y="649"/>
                  </a:lnTo>
                  <a:cubicBezTo>
                    <a:pt x="365" y="667"/>
                    <a:pt x="346" y="677"/>
                    <a:pt x="326" y="677"/>
                  </a:cubicBezTo>
                  <a:close/>
                  <a:moveTo>
                    <a:pt x="328" y="178"/>
                  </a:moveTo>
                  <a:cubicBezTo>
                    <a:pt x="234" y="178"/>
                    <a:pt x="157" y="254"/>
                    <a:pt x="157" y="349"/>
                  </a:cubicBezTo>
                  <a:cubicBezTo>
                    <a:pt x="157" y="443"/>
                    <a:pt x="234" y="520"/>
                    <a:pt x="328" y="520"/>
                  </a:cubicBezTo>
                  <a:cubicBezTo>
                    <a:pt x="423" y="520"/>
                    <a:pt x="499" y="443"/>
                    <a:pt x="499" y="349"/>
                  </a:cubicBezTo>
                  <a:cubicBezTo>
                    <a:pt x="499" y="254"/>
                    <a:pt x="423" y="178"/>
                    <a:pt x="328" y="178"/>
                  </a:cubicBezTo>
                  <a:close/>
                  <a:moveTo>
                    <a:pt x="328" y="550"/>
                  </a:moveTo>
                  <a:cubicBezTo>
                    <a:pt x="217" y="550"/>
                    <a:pt x="127" y="460"/>
                    <a:pt x="127" y="349"/>
                  </a:cubicBezTo>
                  <a:cubicBezTo>
                    <a:pt x="127" y="238"/>
                    <a:pt x="217" y="148"/>
                    <a:pt x="328" y="148"/>
                  </a:cubicBezTo>
                  <a:cubicBezTo>
                    <a:pt x="439" y="148"/>
                    <a:pt x="529" y="238"/>
                    <a:pt x="529" y="349"/>
                  </a:cubicBezTo>
                  <a:cubicBezTo>
                    <a:pt x="529" y="460"/>
                    <a:pt x="439" y="550"/>
                    <a:pt x="328" y="550"/>
                  </a:cubicBezTo>
                  <a:close/>
                  <a:moveTo>
                    <a:pt x="472" y="349"/>
                  </a:moveTo>
                  <a:cubicBezTo>
                    <a:pt x="472" y="428"/>
                    <a:pt x="408" y="493"/>
                    <a:pt x="328" y="493"/>
                  </a:cubicBezTo>
                  <a:cubicBezTo>
                    <a:pt x="249" y="493"/>
                    <a:pt x="184" y="428"/>
                    <a:pt x="184" y="349"/>
                  </a:cubicBezTo>
                  <a:cubicBezTo>
                    <a:pt x="184" y="269"/>
                    <a:pt x="249" y="205"/>
                    <a:pt x="328" y="205"/>
                  </a:cubicBezTo>
                  <a:cubicBezTo>
                    <a:pt x="408" y="205"/>
                    <a:pt x="472" y="269"/>
                    <a:pt x="472" y="349"/>
                  </a:cubicBezTo>
                  <a:close/>
                  <a:moveTo>
                    <a:pt x="491" y="666"/>
                  </a:moveTo>
                  <a:cubicBezTo>
                    <a:pt x="491" y="666"/>
                    <a:pt x="490" y="666"/>
                    <a:pt x="489" y="666"/>
                  </a:cubicBezTo>
                  <a:cubicBezTo>
                    <a:pt x="476" y="666"/>
                    <a:pt x="463" y="664"/>
                    <a:pt x="451" y="660"/>
                  </a:cubicBezTo>
                  <a:lnTo>
                    <a:pt x="426" y="651"/>
                  </a:lnTo>
                  <a:lnTo>
                    <a:pt x="411" y="672"/>
                  </a:lnTo>
                  <a:cubicBezTo>
                    <a:pt x="399" y="689"/>
                    <a:pt x="383" y="701"/>
                    <a:pt x="366" y="709"/>
                  </a:cubicBezTo>
                  <a:lnTo>
                    <a:pt x="378" y="908"/>
                  </a:lnTo>
                  <a:cubicBezTo>
                    <a:pt x="379" y="925"/>
                    <a:pt x="387" y="926"/>
                    <a:pt x="395" y="913"/>
                  </a:cubicBezTo>
                  <a:lnTo>
                    <a:pt x="435" y="848"/>
                  </a:lnTo>
                  <a:cubicBezTo>
                    <a:pt x="444" y="834"/>
                    <a:pt x="460" y="832"/>
                    <a:pt x="471" y="844"/>
                  </a:cubicBezTo>
                  <a:lnTo>
                    <a:pt x="553" y="929"/>
                  </a:lnTo>
                  <a:cubicBezTo>
                    <a:pt x="564" y="941"/>
                    <a:pt x="570" y="938"/>
                    <a:pt x="566" y="922"/>
                  </a:cubicBezTo>
                  <a:cubicBezTo>
                    <a:pt x="566" y="922"/>
                    <a:pt x="514" y="744"/>
                    <a:pt x="491" y="666"/>
                  </a:cubicBezTo>
                  <a:close/>
                  <a:moveTo>
                    <a:pt x="326" y="717"/>
                  </a:moveTo>
                  <a:cubicBezTo>
                    <a:pt x="291" y="717"/>
                    <a:pt x="260" y="700"/>
                    <a:pt x="239" y="670"/>
                  </a:cubicBezTo>
                  <a:lnTo>
                    <a:pt x="224" y="648"/>
                  </a:lnTo>
                  <a:lnTo>
                    <a:pt x="199" y="656"/>
                  </a:lnTo>
                  <a:cubicBezTo>
                    <a:pt x="188" y="660"/>
                    <a:pt x="176" y="662"/>
                    <a:pt x="165" y="662"/>
                  </a:cubicBezTo>
                  <a:cubicBezTo>
                    <a:pt x="160" y="662"/>
                    <a:pt x="155" y="661"/>
                    <a:pt x="150" y="660"/>
                  </a:cubicBezTo>
                  <a:cubicBezTo>
                    <a:pt x="129" y="738"/>
                    <a:pt x="81" y="915"/>
                    <a:pt x="80" y="920"/>
                  </a:cubicBezTo>
                  <a:cubicBezTo>
                    <a:pt x="77" y="936"/>
                    <a:pt x="87" y="962"/>
                    <a:pt x="115" y="945"/>
                  </a:cubicBezTo>
                  <a:cubicBezTo>
                    <a:pt x="119" y="943"/>
                    <a:pt x="203" y="874"/>
                    <a:pt x="203" y="874"/>
                  </a:cubicBezTo>
                  <a:cubicBezTo>
                    <a:pt x="215" y="863"/>
                    <a:pt x="226" y="862"/>
                    <a:pt x="240" y="875"/>
                  </a:cubicBezTo>
                  <a:lnTo>
                    <a:pt x="305" y="932"/>
                  </a:lnTo>
                  <a:cubicBezTo>
                    <a:pt x="317" y="943"/>
                    <a:pt x="334" y="937"/>
                    <a:pt x="334" y="921"/>
                  </a:cubicBezTo>
                  <a:lnTo>
                    <a:pt x="328" y="717"/>
                  </a:lnTo>
                  <a:cubicBezTo>
                    <a:pt x="327" y="717"/>
                    <a:pt x="326" y="717"/>
                    <a:pt x="326" y="717"/>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noEditPoints="1"/>
            </p:cNvSpPr>
            <p:nvPr/>
          </p:nvSpPr>
          <p:spPr bwMode="auto">
            <a:xfrm>
              <a:off x="2651317" y="3640757"/>
              <a:ext cx="585787" cy="428625"/>
            </a:xfrm>
            <a:custGeom>
              <a:avLst/>
              <a:gdLst>
                <a:gd name="T0" fmla="*/ 549 w 1005"/>
                <a:gd name="T1" fmla="*/ 545 h 731"/>
                <a:gd name="T2" fmla="*/ 535 w 1005"/>
                <a:gd name="T3" fmla="*/ 560 h 731"/>
                <a:gd name="T4" fmla="*/ 217 w 1005"/>
                <a:gd name="T5" fmla="*/ 560 h 731"/>
                <a:gd name="T6" fmla="*/ 203 w 1005"/>
                <a:gd name="T7" fmla="*/ 545 h 731"/>
                <a:gd name="T8" fmla="*/ 217 w 1005"/>
                <a:gd name="T9" fmla="*/ 531 h 731"/>
                <a:gd name="T10" fmla="*/ 535 w 1005"/>
                <a:gd name="T11" fmla="*/ 531 h 731"/>
                <a:gd name="T12" fmla="*/ 549 w 1005"/>
                <a:gd name="T13" fmla="*/ 545 h 731"/>
                <a:gd name="T14" fmla="*/ 549 w 1005"/>
                <a:gd name="T15" fmla="*/ 440 h 731"/>
                <a:gd name="T16" fmla="*/ 535 w 1005"/>
                <a:gd name="T17" fmla="*/ 454 h 731"/>
                <a:gd name="T18" fmla="*/ 217 w 1005"/>
                <a:gd name="T19" fmla="*/ 454 h 731"/>
                <a:gd name="T20" fmla="*/ 203 w 1005"/>
                <a:gd name="T21" fmla="*/ 440 h 731"/>
                <a:gd name="T22" fmla="*/ 217 w 1005"/>
                <a:gd name="T23" fmla="*/ 425 h 731"/>
                <a:gd name="T24" fmla="*/ 535 w 1005"/>
                <a:gd name="T25" fmla="*/ 425 h 731"/>
                <a:gd name="T26" fmla="*/ 549 w 1005"/>
                <a:gd name="T27" fmla="*/ 440 h 731"/>
                <a:gd name="T28" fmla="*/ 750 w 1005"/>
                <a:gd name="T29" fmla="*/ 274 h 731"/>
                <a:gd name="T30" fmla="*/ 194 w 1005"/>
                <a:gd name="T31" fmla="*/ 274 h 731"/>
                <a:gd name="T32" fmla="*/ 179 w 1005"/>
                <a:gd name="T33" fmla="*/ 260 h 731"/>
                <a:gd name="T34" fmla="*/ 194 w 1005"/>
                <a:gd name="T35" fmla="*/ 245 h 731"/>
                <a:gd name="T36" fmla="*/ 750 w 1005"/>
                <a:gd name="T37" fmla="*/ 245 h 731"/>
                <a:gd name="T38" fmla="*/ 765 w 1005"/>
                <a:gd name="T39" fmla="*/ 260 h 731"/>
                <a:gd name="T40" fmla="*/ 750 w 1005"/>
                <a:gd name="T41" fmla="*/ 274 h 731"/>
                <a:gd name="T42" fmla="*/ 112 w 1005"/>
                <a:gd name="T43" fmla="*/ 152 h 731"/>
                <a:gd name="T44" fmla="*/ 126 w 1005"/>
                <a:gd name="T45" fmla="*/ 138 h 731"/>
                <a:gd name="T46" fmla="*/ 857 w 1005"/>
                <a:gd name="T47" fmla="*/ 138 h 731"/>
                <a:gd name="T48" fmla="*/ 872 w 1005"/>
                <a:gd name="T49" fmla="*/ 152 h 731"/>
                <a:gd name="T50" fmla="*/ 857 w 1005"/>
                <a:gd name="T51" fmla="*/ 166 h 731"/>
                <a:gd name="T52" fmla="*/ 126 w 1005"/>
                <a:gd name="T53" fmla="*/ 166 h 731"/>
                <a:gd name="T54" fmla="*/ 112 w 1005"/>
                <a:gd name="T55" fmla="*/ 152 h 731"/>
                <a:gd name="T56" fmla="*/ 866 w 1005"/>
                <a:gd name="T57" fmla="*/ 431 h 731"/>
                <a:gd name="T58" fmla="*/ 820 w 1005"/>
                <a:gd name="T59" fmla="*/ 509 h 731"/>
                <a:gd name="T60" fmla="*/ 820 w 1005"/>
                <a:gd name="T61" fmla="*/ 510 h 731"/>
                <a:gd name="T62" fmla="*/ 820 w 1005"/>
                <a:gd name="T63" fmla="*/ 648 h 731"/>
                <a:gd name="T64" fmla="*/ 775 w 1005"/>
                <a:gd name="T65" fmla="*/ 588 h 731"/>
                <a:gd name="T66" fmla="*/ 731 w 1005"/>
                <a:gd name="T67" fmla="*/ 648 h 731"/>
                <a:gd name="T68" fmla="*/ 731 w 1005"/>
                <a:gd name="T69" fmla="*/ 510 h 731"/>
                <a:gd name="T70" fmla="*/ 731 w 1005"/>
                <a:gd name="T71" fmla="*/ 509 h 731"/>
                <a:gd name="T72" fmla="*/ 685 w 1005"/>
                <a:gd name="T73" fmla="*/ 431 h 731"/>
                <a:gd name="T74" fmla="*/ 775 w 1005"/>
                <a:gd name="T75" fmla="*/ 341 h 731"/>
                <a:gd name="T76" fmla="*/ 866 w 1005"/>
                <a:gd name="T77" fmla="*/ 431 h 731"/>
                <a:gd name="T78" fmla="*/ 963 w 1005"/>
                <a:gd name="T79" fmla="*/ 690 h 731"/>
                <a:gd name="T80" fmla="*/ 41 w 1005"/>
                <a:gd name="T81" fmla="*/ 690 h 731"/>
                <a:gd name="T82" fmla="*/ 41 w 1005"/>
                <a:gd name="T83" fmla="*/ 41 h 731"/>
                <a:gd name="T84" fmla="*/ 963 w 1005"/>
                <a:gd name="T85" fmla="*/ 41 h 731"/>
                <a:gd name="T86" fmla="*/ 963 w 1005"/>
                <a:gd name="T87" fmla="*/ 690 h 731"/>
                <a:gd name="T88" fmla="*/ 0 w 1005"/>
                <a:gd name="T89" fmla="*/ 731 h 731"/>
                <a:gd name="T90" fmla="*/ 1005 w 1005"/>
                <a:gd name="T91" fmla="*/ 731 h 731"/>
                <a:gd name="T92" fmla="*/ 1005 w 1005"/>
                <a:gd name="T93" fmla="*/ 0 h 731"/>
                <a:gd name="T94" fmla="*/ 0 w 1005"/>
                <a:gd name="T95" fmla="*/ 0 h 731"/>
                <a:gd name="T96" fmla="*/ 0 w 1005"/>
                <a:gd name="T97" fmla="*/ 731 h 731"/>
                <a:gd name="T98" fmla="*/ 0 w 1005"/>
                <a:gd name="T99" fmla="*/ 0 h 731"/>
                <a:gd name="T100" fmla="*/ 0 w 1005"/>
                <a:gd name="T101"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5" h="731">
                  <a:moveTo>
                    <a:pt x="549" y="545"/>
                  </a:moveTo>
                  <a:cubicBezTo>
                    <a:pt x="549" y="553"/>
                    <a:pt x="543" y="560"/>
                    <a:pt x="535" y="560"/>
                  </a:cubicBezTo>
                  <a:lnTo>
                    <a:pt x="217" y="560"/>
                  </a:lnTo>
                  <a:cubicBezTo>
                    <a:pt x="209" y="560"/>
                    <a:pt x="203" y="553"/>
                    <a:pt x="203" y="545"/>
                  </a:cubicBezTo>
                  <a:cubicBezTo>
                    <a:pt x="203" y="537"/>
                    <a:pt x="209" y="531"/>
                    <a:pt x="217" y="531"/>
                  </a:cubicBezTo>
                  <a:lnTo>
                    <a:pt x="535" y="531"/>
                  </a:lnTo>
                  <a:cubicBezTo>
                    <a:pt x="543" y="531"/>
                    <a:pt x="549" y="537"/>
                    <a:pt x="549" y="545"/>
                  </a:cubicBezTo>
                  <a:close/>
                  <a:moveTo>
                    <a:pt x="549" y="440"/>
                  </a:moveTo>
                  <a:cubicBezTo>
                    <a:pt x="549" y="448"/>
                    <a:pt x="543" y="454"/>
                    <a:pt x="535" y="454"/>
                  </a:cubicBezTo>
                  <a:lnTo>
                    <a:pt x="217" y="454"/>
                  </a:lnTo>
                  <a:cubicBezTo>
                    <a:pt x="209" y="454"/>
                    <a:pt x="203" y="448"/>
                    <a:pt x="203" y="440"/>
                  </a:cubicBezTo>
                  <a:cubicBezTo>
                    <a:pt x="203" y="432"/>
                    <a:pt x="209" y="425"/>
                    <a:pt x="217" y="425"/>
                  </a:cubicBezTo>
                  <a:lnTo>
                    <a:pt x="535" y="425"/>
                  </a:lnTo>
                  <a:cubicBezTo>
                    <a:pt x="543" y="425"/>
                    <a:pt x="549" y="432"/>
                    <a:pt x="549" y="440"/>
                  </a:cubicBezTo>
                  <a:close/>
                  <a:moveTo>
                    <a:pt x="750" y="274"/>
                  </a:moveTo>
                  <a:lnTo>
                    <a:pt x="194" y="274"/>
                  </a:lnTo>
                  <a:cubicBezTo>
                    <a:pt x="186" y="274"/>
                    <a:pt x="179" y="268"/>
                    <a:pt x="179" y="260"/>
                  </a:cubicBezTo>
                  <a:cubicBezTo>
                    <a:pt x="179" y="252"/>
                    <a:pt x="186" y="245"/>
                    <a:pt x="194" y="245"/>
                  </a:cubicBezTo>
                  <a:lnTo>
                    <a:pt x="750" y="245"/>
                  </a:lnTo>
                  <a:cubicBezTo>
                    <a:pt x="758" y="245"/>
                    <a:pt x="765" y="252"/>
                    <a:pt x="765" y="260"/>
                  </a:cubicBezTo>
                  <a:cubicBezTo>
                    <a:pt x="765" y="268"/>
                    <a:pt x="758" y="274"/>
                    <a:pt x="750" y="274"/>
                  </a:cubicBezTo>
                  <a:close/>
                  <a:moveTo>
                    <a:pt x="112" y="152"/>
                  </a:moveTo>
                  <a:cubicBezTo>
                    <a:pt x="112" y="144"/>
                    <a:pt x="118" y="138"/>
                    <a:pt x="126" y="138"/>
                  </a:cubicBezTo>
                  <a:lnTo>
                    <a:pt x="857" y="138"/>
                  </a:lnTo>
                  <a:cubicBezTo>
                    <a:pt x="865" y="138"/>
                    <a:pt x="872" y="144"/>
                    <a:pt x="872" y="152"/>
                  </a:cubicBezTo>
                  <a:cubicBezTo>
                    <a:pt x="872" y="160"/>
                    <a:pt x="865" y="166"/>
                    <a:pt x="857" y="166"/>
                  </a:cubicBezTo>
                  <a:lnTo>
                    <a:pt x="126" y="166"/>
                  </a:lnTo>
                  <a:cubicBezTo>
                    <a:pt x="118" y="166"/>
                    <a:pt x="112" y="160"/>
                    <a:pt x="112" y="152"/>
                  </a:cubicBezTo>
                  <a:close/>
                  <a:moveTo>
                    <a:pt x="866" y="431"/>
                  </a:moveTo>
                  <a:cubicBezTo>
                    <a:pt x="866" y="465"/>
                    <a:pt x="847" y="493"/>
                    <a:pt x="820" y="509"/>
                  </a:cubicBezTo>
                  <a:cubicBezTo>
                    <a:pt x="820" y="510"/>
                    <a:pt x="820" y="510"/>
                    <a:pt x="820" y="510"/>
                  </a:cubicBezTo>
                  <a:cubicBezTo>
                    <a:pt x="820" y="510"/>
                    <a:pt x="820" y="648"/>
                    <a:pt x="820" y="648"/>
                  </a:cubicBezTo>
                  <a:lnTo>
                    <a:pt x="775" y="588"/>
                  </a:lnTo>
                  <a:lnTo>
                    <a:pt x="731" y="648"/>
                  </a:lnTo>
                  <a:lnTo>
                    <a:pt x="731" y="510"/>
                  </a:lnTo>
                  <a:cubicBezTo>
                    <a:pt x="731" y="510"/>
                    <a:pt x="731" y="510"/>
                    <a:pt x="731" y="509"/>
                  </a:cubicBezTo>
                  <a:cubicBezTo>
                    <a:pt x="703" y="493"/>
                    <a:pt x="685" y="465"/>
                    <a:pt x="685" y="431"/>
                  </a:cubicBezTo>
                  <a:cubicBezTo>
                    <a:pt x="685" y="381"/>
                    <a:pt x="725" y="341"/>
                    <a:pt x="775" y="341"/>
                  </a:cubicBezTo>
                  <a:cubicBezTo>
                    <a:pt x="825" y="341"/>
                    <a:pt x="866" y="381"/>
                    <a:pt x="866" y="431"/>
                  </a:cubicBezTo>
                  <a:close/>
                  <a:moveTo>
                    <a:pt x="963" y="690"/>
                  </a:moveTo>
                  <a:lnTo>
                    <a:pt x="41" y="690"/>
                  </a:lnTo>
                  <a:lnTo>
                    <a:pt x="41" y="41"/>
                  </a:lnTo>
                  <a:lnTo>
                    <a:pt x="963" y="41"/>
                  </a:lnTo>
                  <a:lnTo>
                    <a:pt x="963" y="690"/>
                  </a:lnTo>
                  <a:close/>
                  <a:moveTo>
                    <a:pt x="0" y="731"/>
                  </a:moveTo>
                  <a:lnTo>
                    <a:pt x="1005" y="731"/>
                  </a:lnTo>
                  <a:lnTo>
                    <a:pt x="1005" y="0"/>
                  </a:lnTo>
                  <a:lnTo>
                    <a:pt x="0" y="0"/>
                  </a:lnTo>
                  <a:lnTo>
                    <a:pt x="0" y="731"/>
                  </a:lnTo>
                  <a:close/>
                  <a:moveTo>
                    <a:pt x="0" y="0"/>
                  </a:moveTo>
                  <a:lnTo>
                    <a:pt x="0" y="731"/>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9"/>
            <p:cNvSpPr>
              <a:spLocks noEditPoints="1"/>
            </p:cNvSpPr>
            <p:nvPr/>
          </p:nvSpPr>
          <p:spPr bwMode="auto">
            <a:xfrm>
              <a:off x="3481579" y="4255398"/>
              <a:ext cx="520700" cy="503238"/>
            </a:xfrm>
            <a:custGeom>
              <a:avLst/>
              <a:gdLst>
                <a:gd name="T0" fmla="*/ 191 w 890"/>
                <a:gd name="T1" fmla="*/ 119 h 862"/>
                <a:gd name="T2" fmla="*/ 125 w 890"/>
                <a:gd name="T3" fmla="*/ 119 h 862"/>
                <a:gd name="T4" fmla="*/ 253 w 890"/>
                <a:gd name="T5" fmla="*/ 86 h 862"/>
                <a:gd name="T6" fmla="*/ 253 w 890"/>
                <a:gd name="T7" fmla="*/ 152 h 862"/>
                <a:gd name="T8" fmla="*/ 253 w 890"/>
                <a:gd name="T9" fmla="*/ 86 h 862"/>
                <a:gd name="T10" fmla="*/ 380 w 890"/>
                <a:gd name="T11" fmla="*/ 119 h 862"/>
                <a:gd name="T12" fmla="*/ 315 w 890"/>
                <a:gd name="T13" fmla="*/ 119 h 862"/>
                <a:gd name="T14" fmla="*/ 156 w 890"/>
                <a:gd name="T15" fmla="*/ 234 h 862"/>
                <a:gd name="T16" fmla="*/ 403 w 890"/>
                <a:gd name="T17" fmla="*/ 211 h 862"/>
                <a:gd name="T18" fmla="*/ 471 w 890"/>
                <a:gd name="T19" fmla="*/ 134 h 862"/>
                <a:gd name="T20" fmla="*/ 426 w 890"/>
                <a:gd name="T21" fmla="*/ 86 h 862"/>
                <a:gd name="T22" fmla="*/ 348 w 890"/>
                <a:gd name="T23" fmla="*/ 7 h 862"/>
                <a:gd name="T24" fmla="*/ 101 w 890"/>
                <a:gd name="T25" fmla="*/ 30 h 862"/>
                <a:gd name="T26" fmla="*/ 78 w 890"/>
                <a:gd name="T27" fmla="*/ 156 h 862"/>
                <a:gd name="T28" fmla="*/ 156 w 890"/>
                <a:gd name="T29" fmla="*/ 234 h 862"/>
                <a:gd name="T30" fmla="*/ 444 w 890"/>
                <a:gd name="T31" fmla="*/ 802 h 862"/>
                <a:gd name="T32" fmla="*/ 0 w 890"/>
                <a:gd name="T33" fmla="*/ 862 h 862"/>
                <a:gd name="T34" fmla="*/ 194 w 890"/>
                <a:gd name="T35" fmla="*/ 862 h 862"/>
                <a:gd name="T36" fmla="*/ 249 w 890"/>
                <a:gd name="T37" fmla="*/ 862 h 862"/>
                <a:gd name="T38" fmla="*/ 406 w 890"/>
                <a:gd name="T39" fmla="*/ 862 h 862"/>
                <a:gd name="T40" fmla="*/ 461 w 890"/>
                <a:gd name="T41" fmla="*/ 862 h 862"/>
                <a:gd name="T42" fmla="*/ 622 w 890"/>
                <a:gd name="T43" fmla="*/ 862 h 862"/>
                <a:gd name="T44" fmla="*/ 676 w 890"/>
                <a:gd name="T45" fmla="*/ 862 h 862"/>
                <a:gd name="T46" fmla="*/ 836 w 890"/>
                <a:gd name="T47" fmla="*/ 862 h 862"/>
                <a:gd name="T48" fmla="*/ 659 w 890"/>
                <a:gd name="T49" fmla="*/ 800 h 862"/>
                <a:gd name="T50" fmla="*/ 274 w 890"/>
                <a:gd name="T51" fmla="*/ 582 h 862"/>
                <a:gd name="T52" fmla="*/ 274 w 890"/>
                <a:gd name="T53" fmla="*/ 710 h 862"/>
                <a:gd name="T54" fmla="*/ 428 w 890"/>
                <a:gd name="T55" fmla="*/ 646 h 862"/>
                <a:gd name="T56" fmla="*/ 338 w 890"/>
                <a:gd name="T57" fmla="*/ 556 h 862"/>
                <a:gd name="T58" fmla="*/ 500 w 890"/>
                <a:gd name="T59" fmla="*/ 444 h 862"/>
                <a:gd name="T60" fmla="*/ 779 w 890"/>
                <a:gd name="T61" fmla="*/ 526 h 862"/>
                <a:gd name="T62" fmla="*/ 126 w 890"/>
                <a:gd name="T63" fmla="*/ 736 h 862"/>
                <a:gd name="T64" fmla="*/ 190 w 890"/>
                <a:gd name="T65" fmla="*/ 582 h 862"/>
                <a:gd name="T66" fmla="*/ 62 w 890"/>
                <a:gd name="T67" fmla="*/ 582 h 862"/>
                <a:gd name="T68" fmla="*/ 62 w 890"/>
                <a:gd name="T69" fmla="*/ 710 h 862"/>
                <a:gd name="T70" fmla="*/ 490 w 890"/>
                <a:gd name="T71" fmla="*/ 582 h 862"/>
                <a:gd name="T72" fmla="*/ 490 w 890"/>
                <a:gd name="T73" fmla="*/ 710 h 862"/>
                <a:gd name="T74" fmla="*/ 644 w 890"/>
                <a:gd name="T75" fmla="*/ 646 h 862"/>
                <a:gd name="T76" fmla="*/ 554 w 890"/>
                <a:gd name="T77" fmla="*/ 556 h 862"/>
                <a:gd name="T78" fmla="*/ 704 w 890"/>
                <a:gd name="T79" fmla="*/ 582 h 862"/>
                <a:gd name="T80" fmla="*/ 704 w 890"/>
                <a:gd name="T81" fmla="*/ 710 h 862"/>
                <a:gd name="T82" fmla="*/ 858 w 890"/>
                <a:gd name="T83" fmla="*/ 646 h 862"/>
                <a:gd name="T84" fmla="*/ 767 w 890"/>
                <a:gd name="T85" fmla="*/ 556 h 862"/>
                <a:gd name="T86" fmla="*/ 639 w 890"/>
                <a:gd name="T87" fmla="*/ 181 h 862"/>
                <a:gd name="T88" fmla="*/ 639 w 890"/>
                <a:gd name="T89" fmla="*/ 0 h 862"/>
                <a:gd name="T90" fmla="*/ 639 w 890"/>
                <a:gd name="T91" fmla="*/ 181 h 862"/>
                <a:gd name="T92" fmla="*/ 578 w 890"/>
                <a:gd name="T93" fmla="*/ 297 h 862"/>
                <a:gd name="T94" fmla="*/ 557 w 890"/>
                <a:gd name="T95" fmla="*/ 393 h 862"/>
                <a:gd name="T96" fmla="*/ 697 w 890"/>
                <a:gd name="T97" fmla="*/ 297 h 862"/>
                <a:gd name="T98" fmla="*/ 718 w 890"/>
                <a:gd name="T99" fmla="*/ 393 h 862"/>
                <a:gd name="T100" fmla="*/ 697 w 890"/>
                <a:gd name="T101" fmla="*/ 297 h 862"/>
                <a:gd name="T102" fmla="*/ 827 w 890"/>
                <a:gd name="T103" fmla="*/ 430 h 862"/>
                <a:gd name="T104" fmla="*/ 777 w 890"/>
                <a:gd name="T105" fmla="*/ 393 h 862"/>
                <a:gd name="T106" fmla="*/ 720 w 890"/>
                <a:gd name="T107" fmla="*/ 192 h 862"/>
                <a:gd name="T108" fmla="*/ 636 w 890"/>
                <a:gd name="T109" fmla="*/ 192 h 862"/>
                <a:gd name="T110" fmla="*/ 499 w 890"/>
                <a:gd name="T111" fmla="*/ 249 h 862"/>
                <a:gd name="T112" fmla="*/ 448 w 890"/>
                <a:gd name="T113" fmla="*/ 393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0" h="862">
                  <a:moveTo>
                    <a:pt x="158" y="86"/>
                  </a:moveTo>
                  <a:cubicBezTo>
                    <a:pt x="176" y="86"/>
                    <a:pt x="191" y="101"/>
                    <a:pt x="191" y="119"/>
                  </a:cubicBezTo>
                  <a:cubicBezTo>
                    <a:pt x="191" y="137"/>
                    <a:pt x="176" y="152"/>
                    <a:pt x="158" y="152"/>
                  </a:cubicBezTo>
                  <a:cubicBezTo>
                    <a:pt x="140" y="152"/>
                    <a:pt x="125" y="137"/>
                    <a:pt x="125" y="119"/>
                  </a:cubicBezTo>
                  <a:cubicBezTo>
                    <a:pt x="125" y="101"/>
                    <a:pt x="140" y="86"/>
                    <a:pt x="158" y="86"/>
                  </a:cubicBezTo>
                  <a:close/>
                  <a:moveTo>
                    <a:pt x="253" y="86"/>
                  </a:moveTo>
                  <a:cubicBezTo>
                    <a:pt x="271" y="86"/>
                    <a:pt x="286" y="101"/>
                    <a:pt x="286" y="119"/>
                  </a:cubicBezTo>
                  <a:cubicBezTo>
                    <a:pt x="286" y="137"/>
                    <a:pt x="271" y="152"/>
                    <a:pt x="253" y="152"/>
                  </a:cubicBezTo>
                  <a:cubicBezTo>
                    <a:pt x="235" y="152"/>
                    <a:pt x="220" y="137"/>
                    <a:pt x="220" y="119"/>
                  </a:cubicBezTo>
                  <a:cubicBezTo>
                    <a:pt x="220" y="101"/>
                    <a:pt x="235" y="86"/>
                    <a:pt x="253" y="86"/>
                  </a:cubicBezTo>
                  <a:close/>
                  <a:moveTo>
                    <a:pt x="348" y="86"/>
                  </a:moveTo>
                  <a:cubicBezTo>
                    <a:pt x="366" y="86"/>
                    <a:pt x="380" y="101"/>
                    <a:pt x="380" y="119"/>
                  </a:cubicBezTo>
                  <a:cubicBezTo>
                    <a:pt x="380" y="137"/>
                    <a:pt x="366" y="152"/>
                    <a:pt x="348" y="152"/>
                  </a:cubicBezTo>
                  <a:cubicBezTo>
                    <a:pt x="330" y="152"/>
                    <a:pt x="315" y="137"/>
                    <a:pt x="315" y="119"/>
                  </a:cubicBezTo>
                  <a:cubicBezTo>
                    <a:pt x="315" y="101"/>
                    <a:pt x="330" y="86"/>
                    <a:pt x="348" y="86"/>
                  </a:cubicBezTo>
                  <a:close/>
                  <a:moveTo>
                    <a:pt x="156" y="234"/>
                  </a:moveTo>
                  <a:lnTo>
                    <a:pt x="348" y="234"/>
                  </a:lnTo>
                  <a:cubicBezTo>
                    <a:pt x="369" y="234"/>
                    <a:pt x="389" y="225"/>
                    <a:pt x="403" y="211"/>
                  </a:cubicBezTo>
                  <a:cubicBezTo>
                    <a:pt x="409" y="205"/>
                    <a:pt x="414" y="198"/>
                    <a:pt x="418" y="190"/>
                  </a:cubicBezTo>
                  <a:cubicBezTo>
                    <a:pt x="452" y="185"/>
                    <a:pt x="471" y="170"/>
                    <a:pt x="471" y="134"/>
                  </a:cubicBezTo>
                  <a:lnTo>
                    <a:pt x="426" y="149"/>
                  </a:lnTo>
                  <a:lnTo>
                    <a:pt x="426" y="86"/>
                  </a:lnTo>
                  <a:cubicBezTo>
                    <a:pt x="426" y="64"/>
                    <a:pt x="417" y="45"/>
                    <a:pt x="403" y="30"/>
                  </a:cubicBezTo>
                  <a:cubicBezTo>
                    <a:pt x="389" y="16"/>
                    <a:pt x="369" y="7"/>
                    <a:pt x="348" y="7"/>
                  </a:cubicBezTo>
                  <a:lnTo>
                    <a:pt x="156" y="7"/>
                  </a:lnTo>
                  <a:cubicBezTo>
                    <a:pt x="134" y="7"/>
                    <a:pt x="115" y="16"/>
                    <a:pt x="101" y="30"/>
                  </a:cubicBezTo>
                  <a:cubicBezTo>
                    <a:pt x="86" y="45"/>
                    <a:pt x="78" y="64"/>
                    <a:pt x="78" y="86"/>
                  </a:cubicBezTo>
                  <a:lnTo>
                    <a:pt x="78" y="156"/>
                  </a:lnTo>
                  <a:cubicBezTo>
                    <a:pt x="78" y="177"/>
                    <a:pt x="86" y="197"/>
                    <a:pt x="101" y="211"/>
                  </a:cubicBezTo>
                  <a:cubicBezTo>
                    <a:pt x="115" y="225"/>
                    <a:pt x="134" y="234"/>
                    <a:pt x="156" y="234"/>
                  </a:cubicBezTo>
                  <a:close/>
                  <a:moveTo>
                    <a:pt x="659" y="800"/>
                  </a:moveTo>
                  <a:cubicBezTo>
                    <a:pt x="613" y="726"/>
                    <a:pt x="489" y="727"/>
                    <a:pt x="444" y="802"/>
                  </a:cubicBezTo>
                  <a:cubicBezTo>
                    <a:pt x="399" y="727"/>
                    <a:pt x="277" y="727"/>
                    <a:pt x="230" y="799"/>
                  </a:cubicBezTo>
                  <a:cubicBezTo>
                    <a:pt x="173" y="710"/>
                    <a:pt x="4" y="732"/>
                    <a:pt x="0" y="862"/>
                  </a:cubicBezTo>
                  <a:lnTo>
                    <a:pt x="54" y="862"/>
                  </a:lnTo>
                  <a:lnTo>
                    <a:pt x="194" y="862"/>
                  </a:lnTo>
                  <a:lnTo>
                    <a:pt x="212" y="862"/>
                  </a:lnTo>
                  <a:lnTo>
                    <a:pt x="249" y="862"/>
                  </a:lnTo>
                  <a:lnTo>
                    <a:pt x="266" y="862"/>
                  </a:lnTo>
                  <a:lnTo>
                    <a:pt x="406" y="862"/>
                  </a:lnTo>
                  <a:lnTo>
                    <a:pt x="427" y="862"/>
                  </a:lnTo>
                  <a:lnTo>
                    <a:pt x="461" y="862"/>
                  </a:lnTo>
                  <a:lnTo>
                    <a:pt x="481" y="862"/>
                  </a:lnTo>
                  <a:lnTo>
                    <a:pt x="622" y="862"/>
                  </a:lnTo>
                  <a:lnTo>
                    <a:pt x="641" y="862"/>
                  </a:lnTo>
                  <a:lnTo>
                    <a:pt x="676" y="862"/>
                  </a:lnTo>
                  <a:lnTo>
                    <a:pt x="695" y="862"/>
                  </a:lnTo>
                  <a:lnTo>
                    <a:pt x="836" y="862"/>
                  </a:lnTo>
                  <a:lnTo>
                    <a:pt x="890" y="862"/>
                  </a:lnTo>
                  <a:cubicBezTo>
                    <a:pt x="886" y="730"/>
                    <a:pt x="715" y="710"/>
                    <a:pt x="659" y="800"/>
                  </a:cubicBezTo>
                  <a:close/>
                  <a:moveTo>
                    <a:pt x="338" y="556"/>
                  </a:moveTo>
                  <a:cubicBezTo>
                    <a:pt x="313" y="556"/>
                    <a:pt x="291" y="566"/>
                    <a:pt x="274" y="582"/>
                  </a:cubicBezTo>
                  <a:cubicBezTo>
                    <a:pt x="258" y="599"/>
                    <a:pt x="248" y="621"/>
                    <a:pt x="248" y="646"/>
                  </a:cubicBezTo>
                  <a:cubicBezTo>
                    <a:pt x="248" y="671"/>
                    <a:pt x="258" y="693"/>
                    <a:pt x="274" y="710"/>
                  </a:cubicBezTo>
                  <a:cubicBezTo>
                    <a:pt x="291" y="726"/>
                    <a:pt x="313" y="736"/>
                    <a:pt x="338" y="736"/>
                  </a:cubicBezTo>
                  <a:cubicBezTo>
                    <a:pt x="388" y="736"/>
                    <a:pt x="428" y="696"/>
                    <a:pt x="428" y="646"/>
                  </a:cubicBezTo>
                  <a:cubicBezTo>
                    <a:pt x="428" y="621"/>
                    <a:pt x="418" y="599"/>
                    <a:pt x="402" y="582"/>
                  </a:cubicBezTo>
                  <a:cubicBezTo>
                    <a:pt x="385" y="566"/>
                    <a:pt x="363" y="556"/>
                    <a:pt x="338" y="556"/>
                  </a:cubicBezTo>
                  <a:close/>
                  <a:moveTo>
                    <a:pt x="779" y="444"/>
                  </a:moveTo>
                  <a:lnTo>
                    <a:pt x="500" y="444"/>
                  </a:lnTo>
                  <a:lnTo>
                    <a:pt x="500" y="526"/>
                  </a:lnTo>
                  <a:lnTo>
                    <a:pt x="779" y="526"/>
                  </a:lnTo>
                  <a:lnTo>
                    <a:pt x="779" y="444"/>
                  </a:lnTo>
                  <a:close/>
                  <a:moveTo>
                    <a:pt x="126" y="736"/>
                  </a:moveTo>
                  <a:cubicBezTo>
                    <a:pt x="176" y="736"/>
                    <a:pt x="216" y="696"/>
                    <a:pt x="216" y="646"/>
                  </a:cubicBezTo>
                  <a:cubicBezTo>
                    <a:pt x="216" y="621"/>
                    <a:pt x="206" y="599"/>
                    <a:pt x="190" y="582"/>
                  </a:cubicBezTo>
                  <a:cubicBezTo>
                    <a:pt x="174" y="566"/>
                    <a:pt x="151" y="556"/>
                    <a:pt x="126" y="556"/>
                  </a:cubicBezTo>
                  <a:cubicBezTo>
                    <a:pt x="101" y="556"/>
                    <a:pt x="79" y="566"/>
                    <a:pt x="62" y="582"/>
                  </a:cubicBezTo>
                  <a:cubicBezTo>
                    <a:pt x="46" y="599"/>
                    <a:pt x="36" y="621"/>
                    <a:pt x="36" y="646"/>
                  </a:cubicBezTo>
                  <a:cubicBezTo>
                    <a:pt x="36" y="671"/>
                    <a:pt x="46" y="693"/>
                    <a:pt x="62" y="710"/>
                  </a:cubicBezTo>
                  <a:cubicBezTo>
                    <a:pt x="79" y="726"/>
                    <a:pt x="101" y="736"/>
                    <a:pt x="126" y="736"/>
                  </a:cubicBezTo>
                  <a:close/>
                  <a:moveTo>
                    <a:pt x="490" y="582"/>
                  </a:moveTo>
                  <a:cubicBezTo>
                    <a:pt x="474" y="599"/>
                    <a:pt x="464" y="621"/>
                    <a:pt x="464" y="646"/>
                  </a:cubicBezTo>
                  <a:cubicBezTo>
                    <a:pt x="464" y="671"/>
                    <a:pt x="474" y="693"/>
                    <a:pt x="490" y="710"/>
                  </a:cubicBezTo>
                  <a:cubicBezTo>
                    <a:pt x="506" y="726"/>
                    <a:pt x="529" y="736"/>
                    <a:pt x="554" y="736"/>
                  </a:cubicBezTo>
                  <a:cubicBezTo>
                    <a:pt x="603" y="736"/>
                    <a:pt x="644" y="696"/>
                    <a:pt x="644" y="646"/>
                  </a:cubicBezTo>
                  <a:cubicBezTo>
                    <a:pt x="644" y="621"/>
                    <a:pt x="634" y="599"/>
                    <a:pt x="617" y="582"/>
                  </a:cubicBezTo>
                  <a:cubicBezTo>
                    <a:pt x="601" y="566"/>
                    <a:pt x="579" y="556"/>
                    <a:pt x="554" y="556"/>
                  </a:cubicBezTo>
                  <a:cubicBezTo>
                    <a:pt x="529" y="556"/>
                    <a:pt x="506" y="566"/>
                    <a:pt x="490" y="582"/>
                  </a:cubicBezTo>
                  <a:close/>
                  <a:moveTo>
                    <a:pt x="704" y="582"/>
                  </a:moveTo>
                  <a:cubicBezTo>
                    <a:pt x="687" y="599"/>
                    <a:pt x="677" y="621"/>
                    <a:pt x="677" y="646"/>
                  </a:cubicBezTo>
                  <a:cubicBezTo>
                    <a:pt x="677" y="671"/>
                    <a:pt x="687" y="693"/>
                    <a:pt x="704" y="710"/>
                  </a:cubicBezTo>
                  <a:cubicBezTo>
                    <a:pt x="720" y="726"/>
                    <a:pt x="743" y="736"/>
                    <a:pt x="767" y="736"/>
                  </a:cubicBezTo>
                  <a:cubicBezTo>
                    <a:pt x="817" y="736"/>
                    <a:pt x="858" y="696"/>
                    <a:pt x="858" y="646"/>
                  </a:cubicBezTo>
                  <a:cubicBezTo>
                    <a:pt x="858" y="621"/>
                    <a:pt x="847" y="599"/>
                    <a:pt x="831" y="582"/>
                  </a:cubicBezTo>
                  <a:cubicBezTo>
                    <a:pt x="815" y="566"/>
                    <a:pt x="792" y="556"/>
                    <a:pt x="767" y="556"/>
                  </a:cubicBezTo>
                  <a:cubicBezTo>
                    <a:pt x="743" y="556"/>
                    <a:pt x="720" y="566"/>
                    <a:pt x="704" y="582"/>
                  </a:cubicBezTo>
                  <a:close/>
                  <a:moveTo>
                    <a:pt x="639" y="181"/>
                  </a:moveTo>
                  <a:cubicBezTo>
                    <a:pt x="689" y="181"/>
                    <a:pt x="729" y="141"/>
                    <a:pt x="729" y="91"/>
                  </a:cubicBezTo>
                  <a:cubicBezTo>
                    <a:pt x="729" y="41"/>
                    <a:pt x="689" y="0"/>
                    <a:pt x="639" y="0"/>
                  </a:cubicBezTo>
                  <a:cubicBezTo>
                    <a:pt x="589" y="0"/>
                    <a:pt x="548" y="41"/>
                    <a:pt x="548" y="91"/>
                  </a:cubicBezTo>
                  <a:cubicBezTo>
                    <a:pt x="548" y="141"/>
                    <a:pt x="589" y="181"/>
                    <a:pt x="639" y="181"/>
                  </a:cubicBezTo>
                  <a:close/>
                  <a:moveTo>
                    <a:pt x="557" y="297"/>
                  </a:moveTo>
                  <a:lnTo>
                    <a:pt x="578" y="297"/>
                  </a:lnTo>
                  <a:lnTo>
                    <a:pt x="578" y="393"/>
                  </a:lnTo>
                  <a:lnTo>
                    <a:pt x="557" y="393"/>
                  </a:lnTo>
                  <a:lnTo>
                    <a:pt x="557" y="297"/>
                  </a:lnTo>
                  <a:close/>
                  <a:moveTo>
                    <a:pt x="697" y="297"/>
                  </a:moveTo>
                  <a:lnTo>
                    <a:pt x="718" y="297"/>
                  </a:lnTo>
                  <a:lnTo>
                    <a:pt x="718" y="393"/>
                  </a:lnTo>
                  <a:lnTo>
                    <a:pt x="697" y="393"/>
                  </a:lnTo>
                  <a:lnTo>
                    <a:pt x="697" y="297"/>
                  </a:lnTo>
                  <a:close/>
                  <a:moveTo>
                    <a:pt x="448" y="430"/>
                  </a:moveTo>
                  <a:lnTo>
                    <a:pt x="827" y="430"/>
                  </a:lnTo>
                  <a:lnTo>
                    <a:pt x="827" y="393"/>
                  </a:lnTo>
                  <a:lnTo>
                    <a:pt x="777" y="393"/>
                  </a:lnTo>
                  <a:lnTo>
                    <a:pt x="777" y="249"/>
                  </a:lnTo>
                  <a:cubicBezTo>
                    <a:pt x="777" y="218"/>
                    <a:pt x="752" y="192"/>
                    <a:pt x="720" y="192"/>
                  </a:cubicBezTo>
                  <a:lnTo>
                    <a:pt x="640" y="192"/>
                  </a:lnTo>
                  <a:lnTo>
                    <a:pt x="636" y="192"/>
                  </a:lnTo>
                  <a:lnTo>
                    <a:pt x="556" y="192"/>
                  </a:lnTo>
                  <a:cubicBezTo>
                    <a:pt x="525" y="192"/>
                    <a:pt x="499" y="218"/>
                    <a:pt x="499" y="249"/>
                  </a:cubicBezTo>
                  <a:lnTo>
                    <a:pt x="499" y="393"/>
                  </a:lnTo>
                  <a:lnTo>
                    <a:pt x="448" y="393"/>
                  </a:lnTo>
                  <a:lnTo>
                    <a:pt x="448" y="43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0"/>
            <p:cNvSpPr>
              <a:spLocks noEditPoints="1"/>
            </p:cNvSpPr>
            <p:nvPr/>
          </p:nvSpPr>
          <p:spPr bwMode="auto">
            <a:xfrm>
              <a:off x="1127317" y="4276036"/>
              <a:ext cx="596900" cy="563563"/>
            </a:xfrm>
            <a:custGeom>
              <a:avLst/>
              <a:gdLst>
                <a:gd name="T0" fmla="*/ 835 w 1020"/>
                <a:gd name="T1" fmla="*/ 94 h 964"/>
                <a:gd name="T2" fmla="*/ 832 w 1020"/>
                <a:gd name="T3" fmla="*/ 297 h 964"/>
                <a:gd name="T4" fmla="*/ 480 w 1020"/>
                <a:gd name="T5" fmla="*/ 297 h 964"/>
                <a:gd name="T6" fmla="*/ 477 w 1020"/>
                <a:gd name="T7" fmla="*/ 206 h 964"/>
                <a:gd name="T8" fmla="*/ 477 w 1020"/>
                <a:gd name="T9" fmla="*/ 190 h 964"/>
                <a:gd name="T10" fmla="*/ 480 w 1020"/>
                <a:gd name="T11" fmla="*/ 87 h 964"/>
                <a:gd name="T12" fmla="*/ 488 w 1020"/>
                <a:gd name="T13" fmla="*/ 42 h 964"/>
                <a:gd name="T14" fmla="*/ 435 w 1020"/>
                <a:gd name="T15" fmla="*/ 94 h 964"/>
                <a:gd name="T16" fmla="*/ 419 w 1020"/>
                <a:gd name="T17" fmla="*/ 180 h 964"/>
                <a:gd name="T18" fmla="*/ 178 w 1020"/>
                <a:gd name="T19" fmla="*/ 149 h 964"/>
                <a:gd name="T20" fmla="*/ 178 w 1020"/>
                <a:gd name="T21" fmla="*/ 331 h 964"/>
                <a:gd name="T22" fmla="*/ 186 w 1020"/>
                <a:gd name="T23" fmla="*/ 331 h 964"/>
                <a:gd name="T24" fmla="*/ 236 w 1020"/>
                <a:gd name="T25" fmla="*/ 541 h 964"/>
                <a:gd name="T26" fmla="*/ 247 w 1020"/>
                <a:gd name="T27" fmla="*/ 541 h 964"/>
                <a:gd name="T28" fmla="*/ 296 w 1020"/>
                <a:gd name="T29" fmla="*/ 357 h 964"/>
                <a:gd name="T30" fmla="*/ 296 w 1020"/>
                <a:gd name="T31" fmla="*/ 202 h 964"/>
                <a:gd name="T32" fmla="*/ 419 w 1020"/>
                <a:gd name="T33" fmla="*/ 218 h 964"/>
                <a:gd name="T34" fmla="*/ 451 w 1020"/>
                <a:gd name="T35" fmla="*/ 326 h 964"/>
                <a:gd name="T36" fmla="*/ 488 w 1020"/>
                <a:gd name="T37" fmla="*/ 342 h 964"/>
                <a:gd name="T38" fmla="*/ 861 w 1020"/>
                <a:gd name="T39" fmla="*/ 326 h 964"/>
                <a:gd name="T40" fmla="*/ 861 w 1020"/>
                <a:gd name="T41" fmla="*/ 57 h 964"/>
                <a:gd name="T42" fmla="*/ 832 w 1020"/>
                <a:gd name="T43" fmla="*/ 353 h 964"/>
                <a:gd name="T44" fmla="*/ 836 w 1020"/>
                <a:gd name="T45" fmla="*/ 545 h 964"/>
                <a:gd name="T46" fmla="*/ 587 w 1020"/>
                <a:gd name="T47" fmla="*/ 399 h 964"/>
                <a:gd name="T48" fmla="*/ 533 w 1020"/>
                <a:gd name="T49" fmla="*/ 399 h 964"/>
                <a:gd name="T50" fmla="*/ 832 w 1020"/>
                <a:gd name="T51" fmla="*/ 353 h 964"/>
                <a:gd name="T52" fmla="*/ 252 w 1020"/>
                <a:gd name="T53" fmla="*/ 700 h 964"/>
                <a:gd name="T54" fmla="*/ 180 w 1020"/>
                <a:gd name="T55" fmla="*/ 596 h 964"/>
                <a:gd name="T56" fmla="*/ 577 w 1020"/>
                <a:gd name="T57" fmla="*/ 700 h 964"/>
                <a:gd name="T58" fmla="*/ 505 w 1020"/>
                <a:gd name="T59" fmla="*/ 596 h 964"/>
                <a:gd name="T60" fmla="*/ 906 w 1020"/>
                <a:gd name="T61" fmla="*/ 700 h 964"/>
                <a:gd name="T62" fmla="*/ 834 w 1020"/>
                <a:gd name="T63" fmla="*/ 596 h 964"/>
                <a:gd name="T64" fmla="*/ 319 w 1020"/>
                <a:gd name="T65" fmla="*/ 778 h 964"/>
                <a:gd name="T66" fmla="*/ 353 w 1020"/>
                <a:gd name="T67" fmla="*/ 843 h 964"/>
                <a:gd name="T68" fmla="*/ 424 w 1020"/>
                <a:gd name="T69" fmla="*/ 717 h 964"/>
                <a:gd name="T70" fmla="*/ 643 w 1020"/>
                <a:gd name="T71" fmla="*/ 843 h 964"/>
                <a:gd name="T72" fmla="*/ 692 w 1020"/>
                <a:gd name="T73" fmla="*/ 843 h 964"/>
                <a:gd name="T74" fmla="*/ 911 w 1020"/>
                <a:gd name="T75" fmla="*/ 717 h 964"/>
                <a:gd name="T76" fmla="*/ 982 w 1020"/>
                <a:gd name="T77" fmla="*/ 843 h 964"/>
                <a:gd name="T78" fmla="*/ 1020 w 1020"/>
                <a:gd name="T79" fmla="*/ 878 h 964"/>
                <a:gd name="T80" fmla="*/ 973 w 1020"/>
                <a:gd name="T81" fmla="*/ 878 h 964"/>
                <a:gd name="T82" fmla="*/ 692 w 1020"/>
                <a:gd name="T83" fmla="*/ 878 h 964"/>
                <a:gd name="T84" fmla="*/ 643 w 1020"/>
                <a:gd name="T85" fmla="*/ 878 h 964"/>
                <a:gd name="T86" fmla="*/ 362 w 1020"/>
                <a:gd name="T87" fmla="*/ 878 h 964"/>
                <a:gd name="T88" fmla="*/ 319 w 1020"/>
                <a:gd name="T89" fmla="*/ 878 h 964"/>
                <a:gd name="T90" fmla="*/ 38 w 1020"/>
                <a:gd name="T91" fmla="*/ 878 h 964"/>
                <a:gd name="T92" fmla="*/ 38 w 1020"/>
                <a:gd name="T93" fmla="*/ 843 h 964"/>
                <a:gd name="T94" fmla="*/ 242 w 1020"/>
                <a:gd name="T95" fmla="*/ 0 h 964"/>
                <a:gd name="T96" fmla="*/ 172 w 1020"/>
                <a:gd name="T97" fmla="*/ 7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0" h="964">
                  <a:moveTo>
                    <a:pt x="824" y="83"/>
                  </a:moveTo>
                  <a:cubicBezTo>
                    <a:pt x="827" y="83"/>
                    <a:pt x="830" y="85"/>
                    <a:pt x="832" y="87"/>
                  </a:cubicBezTo>
                  <a:cubicBezTo>
                    <a:pt x="834" y="89"/>
                    <a:pt x="835" y="91"/>
                    <a:pt x="835" y="94"/>
                  </a:cubicBezTo>
                  <a:lnTo>
                    <a:pt x="835" y="289"/>
                  </a:lnTo>
                  <a:cubicBezTo>
                    <a:pt x="835" y="292"/>
                    <a:pt x="834" y="295"/>
                    <a:pt x="832" y="297"/>
                  </a:cubicBezTo>
                  <a:lnTo>
                    <a:pt x="832" y="297"/>
                  </a:lnTo>
                  <a:cubicBezTo>
                    <a:pt x="830" y="299"/>
                    <a:pt x="827" y="300"/>
                    <a:pt x="824" y="300"/>
                  </a:cubicBezTo>
                  <a:lnTo>
                    <a:pt x="488" y="300"/>
                  </a:lnTo>
                  <a:cubicBezTo>
                    <a:pt x="485" y="300"/>
                    <a:pt x="482" y="299"/>
                    <a:pt x="480" y="297"/>
                  </a:cubicBezTo>
                  <a:lnTo>
                    <a:pt x="480" y="297"/>
                  </a:lnTo>
                  <a:cubicBezTo>
                    <a:pt x="478" y="295"/>
                    <a:pt x="477" y="292"/>
                    <a:pt x="477" y="289"/>
                  </a:cubicBezTo>
                  <a:lnTo>
                    <a:pt x="477" y="206"/>
                  </a:lnTo>
                  <a:lnTo>
                    <a:pt x="644" y="171"/>
                  </a:lnTo>
                  <a:lnTo>
                    <a:pt x="644" y="168"/>
                  </a:lnTo>
                  <a:lnTo>
                    <a:pt x="477" y="190"/>
                  </a:lnTo>
                  <a:lnTo>
                    <a:pt x="477" y="94"/>
                  </a:lnTo>
                  <a:cubicBezTo>
                    <a:pt x="477" y="91"/>
                    <a:pt x="478" y="89"/>
                    <a:pt x="480" y="87"/>
                  </a:cubicBezTo>
                  <a:lnTo>
                    <a:pt x="480" y="87"/>
                  </a:lnTo>
                  <a:cubicBezTo>
                    <a:pt x="482" y="85"/>
                    <a:pt x="485" y="83"/>
                    <a:pt x="488" y="83"/>
                  </a:cubicBezTo>
                  <a:lnTo>
                    <a:pt x="824" y="83"/>
                  </a:lnTo>
                  <a:close/>
                  <a:moveTo>
                    <a:pt x="488" y="42"/>
                  </a:moveTo>
                  <a:cubicBezTo>
                    <a:pt x="473" y="42"/>
                    <a:pt x="460" y="48"/>
                    <a:pt x="451" y="57"/>
                  </a:cubicBezTo>
                  <a:lnTo>
                    <a:pt x="451" y="57"/>
                  </a:lnTo>
                  <a:cubicBezTo>
                    <a:pt x="441" y="67"/>
                    <a:pt x="435" y="80"/>
                    <a:pt x="435" y="94"/>
                  </a:cubicBezTo>
                  <a:lnTo>
                    <a:pt x="435" y="195"/>
                  </a:lnTo>
                  <a:lnTo>
                    <a:pt x="419" y="198"/>
                  </a:lnTo>
                  <a:lnTo>
                    <a:pt x="419" y="180"/>
                  </a:lnTo>
                  <a:lnTo>
                    <a:pt x="347" y="180"/>
                  </a:lnTo>
                  <a:lnTo>
                    <a:pt x="296" y="149"/>
                  </a:lnTo>
                  <a:lnTo>
                    <a:pt x="178" y="149"/>
                  </a:lnTo>
                  <a:cubicBezTo>
                    <a:pt x="153" y="149"/>
                    <a:pt x="134" y="169"/>
                    <a:pt x="134" y="193"/>
                  </a:cubicBezTo>
                  <a:lnTo>
                    <a:pt x="134" y="331"/>
                  </a:lnTo>
                  <a:lnTo>
                    <a:pt x="178" y="331"/>
                  </a:lnTo>
                  <a:lnTo>
                    <a:pt x="178" y="230"/>
                  </a:lnTo>
                  <a:lnTo>
                    <a:pt x="186" y="230"/>
                  </a:lnTo>
                  <a:lnTo>
                    <a:pt x="186" y="331"/>
                  </a:lnTo>
                  <a:lnTo>
                    <a:pt x="186" y="357"/>
                  </a:lnTo>
                  <a:lnTo>
                    <a:pt x="186" y="541"/>
                  </a:lnTo>
                  <a:lnTo>
                    <a:pt x="236" y="541"/>
                  </a:lnTo>
                  <a:lnTo>
                    <a:pt x="236" y="388"/>
                  </a:lnTo>
                  <a:lnTo>
                    <a:pt x="247" y="388"/>
                  </a:lnTo>
                  <a:lnTo>
                    <a:pt x="247" y="541"/>
                  </a:lnTo>
                  <a:lnTo>
                    <a:pt x="296" y="541"/>
                  </a:lnTo>
                  <a:lnTo>
                    <a:pt x="296" y="514"/>
                  </a:lnTo>
                  <a:lnTo>
                    <a:pt x="296" y="357"/>
                  </a:lnTo>
                  <a:lnTo>
                    <a:pt x="296" y="331"/>
                  </a:lnTo>
                  <a:lnTo>
                    <a:pt x="296" y="230"/>
                  </a:lnTo>
                  <a:lnTo>
                    <a:pt x="296" y="202"/>
                  </a:lnTo>
                  <a:lnTo>
                    <a:pt x="347" y="230"/>
                  </a:lnTo>
                  <a:lnTo>
                    <a:pt x="419" y="230"/>
                  </a:lnTo>
                  <a:lnTo>
                    <a:pt x="419" y="218"/>
                  </a:lnTo>
                  <a:lnTo>
                    <a:pt x="435" y="214"/>
                  </a:lnTo>
                  <a:lnTo>
                    <a:pt x="435" y="289"/>
                  </a:lnTo>
                  <a:cubicBezTo>
                    <a:pt x="435" y="304"/>
                    <a:pt x="441" y="317"/>
                    <a:pt x="451" y="326"/>
                  </a:cubicBezTo>
                  <a:lnTo>
                    <a:pt x="451" y="326"/>
                  </a:lnTo>
                  <a:lnTo>
                    <a:pt x="451" y="326"/>
                  </a:lnTo>
                  <a:cubicBezTo>
                    <a:pt x="460" y="336"/>
                    <a:pt x="473" y="342"/>
                    <a:pt x="488" y="342"/>
                  </a:cubicBezTo>
                  <a:lnTo>
                    <a:pt x="824" y="342"/>
                  </a:lnTo>
                  <a:cubicBezTo>
                    <a:pt x="839" y="342"/>
                    <a:pt x="852" y="336"/>
                    <a:pt x="861" y="326"/>
                  </a:cubicBezTo>
                  <a:lnTo>
                    <a:pt x="861" y="326"/>
                  </a:lnTo>
                  <a:cubicBezTo>
                    <a:pt x="871" y="317"/>
                    <a:pt x="877" y="304"/>
                    <a:pt x="877" y="289"/>
                  </a:cubicBezTo>
                  <a:lnTo>
                    <a:pt x="877" y="94"/>
                  </a:lnTo>
                  <a:cubicBezTo>
                    <a:pt x="877" y="80"/>
                    <a:pt x="871" y="67"/>
                    <a:pt x="861" y="57"/>
                  </a:cubicBezTo>
                  <a:cubicBezTo>
                    <a:pt x="852" y="48"/>
                    <a:pt x="839" y="42"/>
                    <a:pt x="824" y="42"/>
                  </a:cubicBezTo>
                  <a:lnTo>
                    <a:pt x="488" y="42"/>
                  </a:lnTo>
                  <a:close/>
                  <a:moveTo>
                    <a:pt x="832" y="353"/>
                  </a:moveTo>
                  <a:lnTo>
                    <a:pt x="832" y="399"/>
                  </a:lnTo>
                  <a:lnTo>
                    <a:pt x="795" y="399"/>
                  </a:lnTo>
                  <a:lnTo>
                    <a:pt x="836" y="545"/>
                  </a:lnTo>
                  <a:lnTo>
                    <a:pt x="783" y="545"/>
                  </a:lnTo>
                  <a:lnTo>
                    <a:pt x="741" y="399"/>
                  </a:lnTo>
                  <a:lnTo>
                    <a:pt x="587" y="399"/>
                  </a:lnTo>
                  <a:lnTo>
                    <a:pt x="545" y="545"/>
                  </a:lnTo>
                  <a:lnTo>
                    <a:pt x="492" y="545"/>
                  </a:lnTo>
                  <a:lnTo>
                    <a:pt x="533" y="399"/>
                  </a:lnTo>
                  <a:lnTo>
                    <a:pt x="489" y="399"/>
                  </a:lnTo>
                  <a:lnTo>
                    <a:pt x="489" y="353"/>
                  </a:lnTo>
                  <a:lnTo>
                    <a:pt x="832" y="353"/>
                  </a:lnTo>
                  <a:close/>
                  <a:moveTo>
                    <a:pt x="180" y="596"/>
                  </a:moveTo>
                  <a:cubicBezTo>
                    <a:pt x="222" y="596"/>
                    <a:pt x="257" y="630"/>
                    <a:pt x="257" y="673"/>
                  </a:cubicBezTo>
                  <a:cubicBezTo>
                    <a:pt x="257" y="682"/>
                    <a:pt x="255" y="692"/>
                    <a:pt x="252" y="700"/>
                  </a:cubicBezTo>
                  <a:lnTo>
                    <a:pt x="108" y="700"/>
                  </a:lnTo>
                  <a:cubicBezTo>
                    <a:pt x="105" y="692"/>
                    <a:pt x="103" y="682"/>
                    <a:pt x="103" y="673"/>
                  </a:cubicBezTo>
                  <a:cubicBezTo>
                    <a:pt x="103" y="630"/>
                    <a:pt x="138" y="596"/>
                    <a:pt x="180" y="596"/>
                  </a:cubicBezTo>
                  <a:close/>
                  <a:moveTo>
                    <a:pt x="505" y="596"/>
                  </a:moveTo>
                  <a:cubicBezTo>
                    <a:pt x="547" y="596"/>
                    <a:pt x="582" y="630"/>
                    <a:pt x="582" y="673"/>
                  </a:cubicBezTo>
                  <a:cubicBezTo>
                    <a:pt x="582" y="682"/>
                    <a:pt x="580" y="692"/>
                    <a:pt x="577" y="700"/>
                  </a:cubicBezTo>
                  <a:lnTo>
                    <a:pt x="433" y="700"/>
                  </a:lnTo>
                  <a:cubicBezTo>
                    <a:pt x="430" y="692"/>
                    <a:pt x="428" y="682"/>
                    <a:pt x="428" y="673"/>
                  </a:cubicBezTo>
                  <a:cubicBezTo>
                    <a:pt x="428" y="630"/>
                    <a:pt x="462" y="596"/>
                    <a:pt x="505" y="596"/>
                  </a:cubicBezTo>
                  <a:close/>
                  <a:moveTo>
                    <a:pt x="834" y="596"/>
                  </a:moveTo>
                  <a:cubicBezTo>
                    <a:pt x="876" y="596"/>
                    <a:pt x="911" y="630"/>
                    <a:pt x="911" y="673"/>
                  </a:cubicBezTo>
                  <a:cubicBezTo>
                    <a:pt x="911" y="682"/>
                    <a:pt x="909" y="692"/>
                    <a:pt x="906" y="700"/>
                  </a:cubicBezTo>
                  <a:lnTo>
                    <a:pt x="762" y="700"/>
                  </a:lnTo>
                  <a:cubicBezTo>
                    <a:pt x="759" y="692"/>
                    <a:pt x="757" y="682"/>
                    <a:pt x="757" y="673"/>
                  </a:cubicBezTo>
                  <a:cubicBezTo>
                    <a:pt x="757" y="630"/>
                    <a:pt x="792" y="596"/>
                    <a:pt x="834" y="596"/>
                  </a:cubicBezTo>
                  <a:close/>
                  <a:moveTo>
                    <a:pt x="99" y="717"/>
                  </a:moveTo>
                  <a:lnTo>
                    <a:pt x="257" y="717"/>
                  </a:lnTo>
                  <a:cubicBezTo>
                    <a:pt x="291" y="717"/>
                    <a:pt x="319" y="744"/>
                    <a:pt x="319" y="778"/>
                  </a:cubicBezTo>
                  <a:lnTo>
                    <a:pt x="319" y="843"/>
                  </a:lnTo>
                  <a:lnTo>
                    <a:pt x="325" y="843"/>
                  </a:lnTo>
                  <a:lnTo>
                    <a:pt x="353" y="843"/>
                  </a:lnTo>
                  <a:lnTo>
                    <a:pt x="362" y="843"/>
                  </a:lnTo>
                  <a:lnTo>
                    <a:pt x="362" y="778"/>
                  </a:lnTo>
                  <a:cubicBezTo>
                    <a:pt x="362" y="744"/>
                    <a:pt x="390" y="717"/>
                    <a:pt x="424" y="717"/>
                  </a:cubicBezTo>
                  <a:lnTo>
                    <a:pt x="582" y="717"/>
                  </a:lnTo>
                  <a:cubicBezTo>
                    <a:pt x="616" y="717"/>
                    <a:pt x="643" y="744"/>
                    <a:pt x="643" y="778"/>
                  </a:cubicBezTo>
                  <a:lnTo>
                    <a:pt x="643" y="843"/>
                  </a:lnTo>
                  <a:lnTo>
                    <a:pt x="654" y="843"/>
                  </a:lnTo>
                  <a:lnTo>
                    <a:pt x="678" y="843"/>
                  </a:lnTo>
                  <a:lnTo>
                    <a:pt x="692" y="843"/>
                  </a:lnTo>
                  <a:lnTo>
                    <a:pt x="692" y="778"/>
                  </a:lnTo>
                  <a:cubicBezTo>
                    <a:pt x="692" y="744"/>
                    <a:pt x="719" y="717"/>
                    <a:pt x="753" y="717"/>
                  </a:cubicBezTo>
                  <a:lnTo>
                    <a:pt x="911" y="717"/>
                  </a:lnTo>
                  <a:cubicBezTo>
                    <a:pt x="945" y="717"/>
                    <a:pt x="973" y="744"/>
                    <a:pt x="973" y="778"/>
                  </a:cubicBezTo>
                  <a:lnTo>
                    <a:pt x="973" y="843"/>
                  </a:lnTo>
                  <a:lnTo>
                    <a:pt x="982" y="843"/>
                  </a:lnTo>
                  <a:lnTo>
                    <a:pt x="1008" y="843"/>
                  </a:lnTo>
                  <a:lnTo>
                    <a:pt x="1020" y="843"/>
                  </a:lnTo>
                  <a:lnTo>
                    <a:pt x="1020" y="878"/>
                  </a:lnTo>
                  <a:lnTo>
                    <a:pt x="1008" y="878"/>
                  </a:lnTo>
                  <a:lnTo>
                    <a:pt x="982" y="878"/>
                  </a:lnTo>
                  <a:lnTo>
                    <a:pt x="973" y="878"/>
                  </a:lnTo>
                  <a:lnTo>
                    <a:pt x="973" y="964"/>
                  </a:lnTo>
                  <a:lnTo>
                    <a:pt x="692" y="964"/>
                  </a:lnTo>
                  <a:lnTo>
                    <a:pt x="692" y="878"/>
                  </a:lnTo>
                  <a:lnTo>
                    <a:pt x="678" y="878"/>
                  </a:lnTo>
                  <a:lnTo>
                    <a:pt x="654" y="878"/>
                  </a:lnTo>
                  <a:lnTo>
                    <a:pt x="643" y="878"/>
                  </a:lnTo>
                  <a:lnTo>
                    <a:pt x="643" y="964"/>
                  </a:lnTo>
                  <a:lnTo>
                    <a:pt x="362" y="964"/>
                  </a:lnTo>
                  <a:lnTo>
                    <a:pt x="362" y="878"/>
                  </a:lnTo>
                  <a:lnTo>
                    <a:pt x="353" y="878"/>
                  </a:lnTo>
                  <a:lnTo>
                    <a:pt x="325" y="878"/>
                  </a:lnTo>
                  <a:lnTo>
                    <a:pt x="319" y="878"/>
                  </a:lnTo>
                  <a:lnTo>
                    <a:pt x="319" y="964"/>
                  </a:lnTo>
                  <a:lnTo>
                    <a:pt x="38" y="964"/>
                  </a:lnTo>
                  <a:lnTo>
                    <a:pt x="38" y="878"/>
                  </a:lnTo>
                  <a:lnTo>
                    <a:pt x="0" y="878"/>
                  </a:lnTo>
                  <a:lnTo>
                    <a:pt x="0" y="843"/>
                  </a:lnTo>
                  <a:lnTo>
                    <a:pt x="38" y="843"/>
                  </a:lnTo>
                  <a:lnTo>
                    <a:pt x="38" y="778"/>
                  </a:lnTo>
                  <a:cubicBezTo>
                    <a:pt x="38" y="744"/>
                    <a:pt x="65" y="717"/>
                    <a:pt x="99" y="717"/>
                  </a:cubicBezTo>
                  <a:close/>
                  <a:moveTo>
                    <a:pt x="242" y="0"/>
                  </a:moveTo>
                  <a:cubicBezTo>
                    <a:pt x="281" y="0"/>
                    <a:pt x="312" y="32"/>
                    <a:pt x="312" y="70"/>
                  </a:cubicBezTo>
                  <a:cubicBezTo>
                    <a:pt x="312" y="109"/>
                    <a:pt x="281" y="141"/>
                    <a:pt x="242" y="141"/>
                  </a:cubicBezTo>
                  <a:cubicBezTo>
                    <a:pt x="203" y="141"/>
                    <a:pt x="172" y="109"/>
                    <a:pt x="172" y="70"/>
                  </a:cubicBezTo>
                  <a:cubicBezTo>
                    <a:pt x="172" y="32"/>
                    <a:pt x="203" y="0"/>
                    <a:pt x="242"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1"/>
            <p:cNvSpPr>
              <a:spLocks noEditPoints="1"/>
            </p:cNvSpPr>
            <p:nvPr/>
          </p:nvSpPr>
          <p:spPr bwMode="auto">
            <a:xfrm>
              <a:off x="2752917" y="4290323"/>
              <a:ext cx="484187" cy="449263"/>
            </a:xfrm>
            <a:custGeom>
              <a:avLst/>
              <a:gdLst>
                <a:gd name="T0" fmla="*/ 456 w 829"/>
                <a:gd name="T1" fmla="*/ 672 h 769"/>
                <a:gd name="T2" fmla="*/ 342 w 829"/>
                <a:gd name="T3" fmla="*/ 723 h 769"/>
                <a:gd name="T4" fmla="*/ 232 w 829"/>
                <a:gd name="T5" fmla="*/ 25 h 769"/>
                <a:gd name="T6" fmla="*/ 257 w 829"/>
                <a:gd name="T7" fmla="*/ 41 h 769"/>
                <a:gd name="T8" fmla="*/ 418 w 829"/>
                <a:gd name="T9" fmla="*/ 1 h 769"/>
                <a:gd name="T10" fmla="*/ 207 w 829"/>
                <a:gd name="T11" fmla="*/ 31 h 769"/>
                <a:gd name="T12" fmla="*/ 253 w 829"/>
                <a:gd name="T13" fmla="*/ 75 h 769"/>
                <a:gd name="T14" fmla="*/ 243 w 829"/>
                <a:gd name="T15" fmla="*/ 415 h 769"/>
                <a:gd name="T16" fmla="*/ 197 w 829"/>
                <a:gd name="T17" fmla="*/ 371 h 769"/>
                <a:gd name="T18" fmla="*/ 207 w 829"/>
                <a:gd name="T19" fmla="*/ 31 h 769"/>
                <a:gd name="T20" fmla="*/ 377 w 829"/>
                <a:gd name="T21" fmla="*/ 147 h 769"/>
                <a:gd name="T22" fmla="*/ 571 w 829"/>
                <a:gd name="T23" fmla="*/ 125 h 769"/>
                <a:gd name="T24" fmla="*/ 356 w 829"/>
                <a:gd name="T25" fmla="*/ 133 h 769"/>
                <a:gd name="T26" fmla="*/ 367 w 829"/>
                <a:gd name="T27" fmla="*/ 162 h 769"/>
                <a:gd name="T28" fmla="*/ 376 w 829"/>
                <a:gd name="T29" fmla="*/ 514 h 769"/>
                <a:gd name="T30" fmla="*/ 331 w 829"/>
                <a:gd name="T31" fmla="*/ 501 h 769"/>
                <a:gd name="T32" fmla="*/ 321 w 829"/>
                <a:gd name="T33" fmla="*/ 148 h 769"/>
                <a:gd name="T34" fmla="*/ 394 w 829"/>
                <a:gd name="T35" fmla="*/ 176 h 769"/>
                <a:gd name="T36" fmla="*/ 625 w 829"/>
                <a:gd name="T37" fmla="*/ 177 h 769"/>
                <a:gd name="T38" fmla="*/ 593 w 829"/>
                <a:gd name="T39" fmla="*/ 495 h 769"/>
                <a:gd name="T40" fmla="*/ 394 w 829"/>
                <a:gd name="T41" fmla="*/ 176 h 769"/>
                <a:gd name="T42" fmla="*/ 588 w 829"/>
                <a:gd name="T43" fmla="*/ 203 h 769"/>
                <a:gd name="T44" fmla="*/ 432 w 829"/>
                <a:gd name="T45" fmla="*/ 293 h 769"/>
                <a:gd name="T46" fmla="*/ 270 w 829"/>
                <a:gd name="T47" fmla="*/ 68 h 769"/>
                <a:gd name="T48" fmla="*/ 501 w 829"/>
                <a:gd name="T49" fmla="*/ 68 h 769"/>
                <a:gd name="T50" fmla="*/ 312 w 829"/>
                <a:gd name="T51" fmla="*/ 101 h 769"/>
                <a:gd name="T52" fmla="*/ 294 w 829"/>
                <a:gd name="T53" fmla="*/ 409 h 769"/>
                <a:gd name="T54" fmla="*/ 270 w 829"/>
                <a:gd name="T55" fmla="*/ 68 h 769"/>
                <a:gd name="T56" fmla="*/ 164 w 829"/>
                <a:gd name="T57" fmla="*/ 230 h 769"/>
                <a:gd name="T58" fmla="*/ 127 w 829"/>
                <a:gd name="T59" fmla="*/ 165 h 769"/>
                <a:gd name="T60" fmla="*/ 66 w 829"/>
                <a:gd name="T61" fmla="*/ 570 h 769"/>
                <a:gd name="T62" fmla="*/ 111 w 829"/>
                <a:gd name="T63" fmla="*/ 628 h 769"/>
                <a:gd name="T64" fmla="*/ 0 w 829"/>
                <a:gd name="T65" fmla="*/ 769 h 769"/>
                <a:gd name="T66" fmla="*/ 829 w 829"/>
                <a:gd name="T67" fmla="*/ 716 h 769"/>
                <a:gd name="T68" fmla="*/ 759 w 829"/>
                <a:gd name="T69" fmla="*/ 570 h 769"/>
                <a:gd name="T70" fmla="*/ 697 w 829"/>
                <a:gd name="T71" fmla="*/ 165 h 769"/>
                <a:gd name="T72" fmla="*/ 661 w 829"/>
                <a:gd name="T73" fmla="*/ 230 h 769"/>
                <a:gd name="T74" fmla="*/ 700 w 829"/>
                <a:gd name="T75" fmla="*/ 579 h 769"/>
                <a:gd name="T76" fmla="*/ 124 w 829"/>
                <a:gd name="T77" fmla="*/ 23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9" h="769">
                  <a:moveTo>
                    <a:pt x="368" y="672"/>
                  </a:moveTo>
                  <a:lnTo>
                    <a:pt x="456" y="672"/>
                  </a:lnTo>
                  <a:lnTo>
                    <a:pt x="487" y="723"/>
                  </a:lnTo>
                  <a:lnTo>
                    <a:pt x="342" y="723"/>
                  </a:lnTo>
                  <a:lnTo>
                    <a:pt x="368" y="672"/>
                  </a:lnTo>
                  <a:close/>
                  <a:moveTo>
                    <a:pt x="232" y="25"/>
                  </a:moveTo>
                  <a:lnTo>
                    <a:pt x="254" y="39"/>
                  </a:lnTo>
                  <a:cubicBezTo>
                    <a:pt x="255" y="39"/>
                    <a:pt x="256" y="40"/>
                    <a:pt x="257" y="41"/>
                  </a:cubicBezTo>
                  <a:lnTo>
                    <a:pt x="447" y="17"/>
                  </a:lnTo>
                  <a:cubicBezTo>
                    <a:pt x="443" y="6"/>
                    <a:pt x="431" y="0"/>
                    <a:pt x="418" y="1"/>
                  </a:cubicBezTo>
                  <a:lnTo>
                    <a:pt x="232" y="25"/>
                  </a:lnTo>
                  <a:close/>
                  <a:moveTo>
                    <a:pt x="207" y="31"/>
                  </a:moveTo>
                  <a:lnTo>
                    <a:pt x="243" y="54"/>
                  </a:lnTo>
                  <a:cubicBezTo>
                    <a:pt x="248" y="57"/>
                    <a:pt x="253" y="67"/>
                    <a:pt x="253" y="75"/>
                  </a:cubicBezTo>
                  <a:lnTo>
                    <a:pt x="253" y="406"/>
                  </a:lnTo>
                  <a:cubicBezTo>
                    <a:pt x="253" y="415"/>
                    <a:pt x="248" y="419"/>
                    <a:pt x="243" y="415"/>
                  </a:cubicBezTo>
                  <a:lnTo>
                    <a:pt x="207" y="392"/>
                  </a:lnTo>
                  <a:cubicBezTo>
                    <a:pt x="202" y="389"/>
                    <a:pt x="197" y="379"/>
                    <a:pt x="197" y="371"/>
                  </a:cubicBezTo>
                  <a:lnTo>
                    <a:pt x="197" y="40"/>
                  </a:lnTo>
                  <a:cubicBezTo>
                    <a:pt x="197" y="32"/>
                    <a:pt x="202" y="27"/>
                    <a:pt x="207" y="31"/>
                  </a:cubicBezTo>
                  <a:close/>
                  <a:moveTo>
                    <a:pt x="356" y="133"/>
                  </a:moveTo>
                  <a:lnTo>
                    <a:pt x="377" y="147"/>
                  </a:lnTo>
                  <a:cubicBezTo>
                    <a:pt x="378" y="148"/>
                    <a:pt x="379" y="148"/>
                    <a:pt x="380" y="149"/>
                  </a:cubicBezTo>
                  <a:lnTo>
                    <a:pt x="571" y="125"/>
                  </a:lnTo>
                  <a:cubicBezTo>
                    <a:pt x="567" y="114"/>
                    <a:pt x="555" y="108"/>
                    <a:pt x="542" y="110"/>
                  </a:cubicBezTo>
                  <a:lnTo>
                    <a:pt x="356" y="133"/>
                  </a:lnTo>
                  <a:close/>
                  <a:moveTo>
                    <a:pt x="331" y="139"/>
                  </a:moveTo>
                  <a:lnTo>
                    <a:pt x="367" y="162"/>
                  </a:lnTo>
                  <a:cubicBezTo>
                    <a:pt x="372" y="165"/>
                    <a:pt x="376" y="175"/>
                    <a:pt x="376" y="184"/>
                  </a:cubicBezTo>
                  <a:lnTo>
                    <a:pt x="376" y="514"/>
                  </a:lnTo>
                  <a:cubicBezTo>
                    <a:pt x="376" y="523"/>
                    <a:pt x="372" y="527"/>
                    <a:pt x="367" y="524"/>
                  </a:cubicBezTo>
                  <a:lnTo>
                    <a:pt x="331" y="501"/>
                  </a:lnTo>
                  <a:cubicBezTo>
                    <a:pt x="325" y="497"/>
                    <a:pt x="321" y="488"/>
                    <a:pt x="321" y="479"/>
                  </a:cubicBezTo>
                  <a:lnTo>
                    <a:pt x="321" y="148"/>
                  </a:lnTo>
                  <a:cubicBezTo>
                    <a:pt x="321" y="140"/>
                    <a:pt x="325" y="136"/>
                    <a:pt x="331" y="139"/>
                  </a:cubicBezTo>
                  <a:close/>
                  <a:moveTo>
                    <a:pt x="394" y="176"/>
                  </a:moveTo>
                  <a:lnTo>
                    <a:pt x="593" y="151"/>
                  </a:lnTo>
                  <a:cubicBezTo>
                    <a:pt x="611" y="149"/>
                    <a:pt x="625" y="160"/>
                    <a:pt x="625" y="177"/>
                  </a:cubicBezTo>
                  <a:lnTo>
                    <a:pt x="625" y="461"/>
                  </a:lnTo>
                  <a:cubicBezTo>
                    <a:pt x="625" y="477"/>
                    <a:pt x="611" y="493"/>
                    <a:pt x="593" y="495"/>
                  </a:cubicBezTo>
                  <a:lnTo>
                    <a:pt x="394" y="520"/>
                  </a:lnTo>
                  <a:lnTo>
                    <a:pt x="394" y="176"/>
                  </a:lnTo>
                  <a:close/>
                  <a:moveTo>
                    <a:pt x="432" y="223"/>
                  </a:moveTo>
                  <a:lnTo>
                    <a:pt x="588" y="203"/>
                  </a:lnTo>
                  <a:lnTo>
                    <a:pt x="588" y="273"/>
                  </a:lnTo>
                  <a:lnTo>
                    <a:pt x="432" y="293"/>
                  </a:lnTo>
                  <a:lnTo>
                    <a:pt x="432" y="223"/>
                  </a:lnTo>
                  <a:close/>
                  <a:moveTo>
                    <a:pt x="270" y="68"/>
                  </a:moveTo>
                  <a:lnTo>
                    <a:pt x="470" y="43"/>
                  </a:lnTo>
                  <a:cubicBezTo>
                    <a:pt x="487" y="40"/>
                    <a:pt x="501" y="52"/>
                    <a:pt x="501" y="68"/>
                  </a:cubicBezTo>
                  <a:lnTo>
                    <a:pt x="501" y="76"/>
                  </a:lnTo>
                  <a:lnTo>
                    <a:pt x="312" y="101"/>
                  </a:lnTo>
                  <a:cubicBezTo>
                    <a:pt x="299" y="104"/>
                    <a:pt x="293" y="113"/>
                    <a:pt x="294" y="131"/>
                  </a:cubicBezTo>
                  <a:lnTo>
                    <a:pt x="294" y="409"/>
                  </a:lnTo>
                  <a:lnTo>
                    <a:pt x="270" y="412"/>
                  </a:lnTo>
                  <a:lnTo>
                    <a:pt x="270" y="68"/>
                  </a:lnTo>
                  <a:close/>
                  <a:moveTo>
                    <a:pt x="124" y="230"/>
                  </a:moveTo>
                  <a:lnTo>
                    <a:pt x="164" y="230"/>
                  </a:lnTo>
                  <a:lnTo>
                    <a:pt x="164" y="165"/>
                  </a:lnTo>
                  <a:lnTo>
                    <a:pt x="127" y="165"/>
                  </a:lnTo>
                  <a:cubicBezTo>
                    <a:pt x="94" y="165"/>
                    <a:pt x="66" y="193"/>
                    <a:pt x="66" y="226"/>
                  </a:cubicBezTo>
                  <a:lnTo>
                    <a:pt x="66" y="570"/>
                  </a:lnTo>
                  <a:cubicBezTo>
                    <a:pt x="66" y="597"/>
                    <a:pt x="85" y="621"/>
                    <a:pt x="111" y="628"/>
                  </a:cubicBezTo>
                  <a:lnTo>
                    <a:pt x="111" y="628"/>
                  </a:lnTo>
                  <a:lnTo>
                    <a:pt x="0" y="716"/>
                  </a:lnTo>
                  <a:lnTo>
                    <a:pt x="0" y="769"/>
                  </a:lnTo>
                  <a:lnTo>
                    <a:pt x="829" y="769"/>
                  </a:lnTo>
                  <a:lnTo>
                    <a:pt x="829" y="716"/>
                  </a:lnTo>
                  <a:lnTo>
                    <a:pt x="711" y="629"/>
                  </a:lnTo>
                  <a:cubicBezTo>
                    <a:pt x="738" y="623"/>
                    <a:pt x="759" y="599"/>
                    <a:pt x="759" y="570"/>
                  </a:cubicBezTo>
                  <a:lnTo>
                    <a:pt x="759" y="226"/>
                  </a:lnTo>
                  <a:cubicBezTo>
                    <a:pt x="759" y="193"/>
                    <a:pt x="731" y="165"/>
                    <a:pt x="697" y="165"/>
                  </a:cubicBezTo>
                  <a:lnTo>
                    <a:pt x="661" y="165"/>
                  </a:lnTo>
                  <a:lnTo>
                    <a:pt x="661" y="230"/>
                  </a:lnTo>
                  <a:lnTo>
                    <a:pt x="700" y="230"/>
                  </a:lnTo>
                  <a:lnTo>
                    <a:pt x="700" y="579"/>
                  </a:lnTo>
                  <a:lnTo>
                    <a:pt x="124" y="579"/>
                  </a:lnTo>
                  <a:lnTo>
                    <a:pt x="124" y="23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noEditPoints="1"/>
            </p:cNvSpPr>
            <p:nvPr/>
          </p:nvSpPr>
          <p:spPr bwMode="auto">
            <a:xfrm>
              <a:off x="3513329" y="3516932"/>
              <a:ext cx="488950" cy="536575"/>
            </a:xfrm>
            <a:custGeom>
              <a:avLst/>
              <a:gdLst>
                <a:gd name="T0" fmla="*/ 642 w 835"/>
                <a:gd name="T1" fmla="*/ 876 h 918"/>
                <a:gd name="T2" fmla="*/ 212 w 835"/>
                <a:gd name="T3" fmla="*/ 876 h 918"/>
                <a:gd name="T4" fmla="*/ 192 w 835"/>
                <a:gd name="T5" fmla="*/ 897 h 918"/>
                <a:gd name="T6" fmla="*/ 212 w 835"/>
                <a:gd name="T7" fmla="*/ 918 h 918"/>
                <a:gd name="T8" fmla="*/ 642 w 835"/>
                <a:gd name="T9" fmla="*/ 918 h 918"/>
                <a:gd name="T10" fmla="*/ 663 w 835"/>
                <a:gd name="T11" fmla="*/ 897 h 918"/>
                <a:gd name="T12" fmla="*/ 642 w 835"/>
                <a:gd name="T13" fmla="*/ 876 h 918"/>
                <a:gd name="T14" fmla="*/ 170 w 835"/>
                <a:gd name="T15" fmla="*/ 389 h 918"/>
                <a:gd name="T16" fmla="*/ 454 w 835"/>
                <a:gd name="T17" fmla="*/ 255 h 918"/>
                <a:gd name="T18" fmla="*/ 290 w 835"/>
                <a:gd name="T19" fmla="*/ 585 h 918"/>
                <a:gd name="T20" fmla="*/ 170 w 835"/>
                <a:gd name="T21" fmla="*/ 389 h 918"/>
                <a:gd name="T22" fmla="*/ 713 w 835"/>
                <a:gd name="T23" fmla="*/ 0 h 918"/>
                <a:gd name="T24" fmla="*/ 0 w 835"/>
                <a:gd name="T25" fmla="*/ 338 h 918"/>
                <a:gd name="T26" fmla="*/ 301 w 835"/>
                <a:gd name="T27" fmla="*/ 831 h 918"/>
                <a:gd name="T28" fmla="*/ 713 w 835"/>
                <a:gd name="T29" fmla="*/ 0 h 918"/>
                <a:gd name="T30" fmla="*/ 818 w 835"/>
                <a:gd name="T31" fmla="*/ 499 h 918"/>
                <a:gd name="T32" fmla="*/ 743 w 835"/>
                <a:gd name="T33" fmla="*/ 424 h 918"/>
                <a:gd name="T34" fmla="*/ 719 w 835"/>
                <a:gd name="T35" fmla="*/ 412 h 918"/>
                <a:gd name="T36" fmla="*/ 691 w 835"/>
                <a:gd name="T37" fmla="*/ 420 h 918"/>
                <a:gd name="T38" fmla="*/ 651 w 835"/>
                <a:gd name="T39" fmla="*/ 460 h 918"/>
                <a:gd name="T40" fmla="*/ 782 w 835"/>
                <a:gd name="T41" fmla="*/ 591 h 918"/>
                <a:gd name="T42" fmla="*/ 822 w 835"/>
                <a:gd name="T43" fmla="*/ 551 h 918"/>
                <a:gd name="T44" fmla="*/ 818 w 835"/>
                <a:gd name="T45" fmla="*/ 499 h 918"/>
                <a:gd name="T46" fmla="*/ 446 w 835"/>
                <a:gd name="T47" fmla="*/ 787 h 918"/>
                <a:gd name="T48" fmla="*/ 455 w 835"/>
                <a:gd name="T49" fmla="*/ 761 h 918"/>
                <a:gd name="T50" fmla="*/ 468 w 835"/>
                <a:gd name="T51" fmla="*/ 721 h 918"/>
                <a:gd name="T52" fmla="*/ 495 w 835"/>
                <a:gd name="T53" fmla="*/ 747 h 918"/>
                <a:gd name="T54" fmla="*/ 522 w 835"/>
                <a:gd name="T55" fmla="*/ 774 h 918"/>
                <a:gd name="T56" fmla="*/ 482 w 835"/>
                <a:gd name="T57" fmla="*/ 788 h 918"/>
                <a:gd name="T58" fmla="*/ 456 w 835"/>
                <a:gd name="T59" fmla="*/ 796 h 918"/>
                <a:gd name="T60" fmla="*/ 446 w 835"/>
                <a:gd name="T61" fmla="*/ 797 h 918"/>
                <a:gd name="T62" fmla="*/ 446 w 835"/>
                <a:gd name="T63" fmla="*/ 787 h 918"/>
                <a:gd name="T64" fmla="*/ 414 w 835"/>
                <a:gd name="T65" fmla="*/ 775 h 918"/>
                <a:gd name="T66" fmla="*/ 422 w 835"/>
                <a:gd name="T67" fmla="*/ 820 h 918"/>
                <a:gd name="T68" fmla="*/ 468 w 835"/>
                <a:gd name="T69" fmla="*/ 828 h 918"/>
                <a:gd name="T70" fmla="*/ 492 w 835"/>
                <a:gd name="T71" fmla="*/ 820 h 918"/>
                <a:gd name="T72" fmla="*/ 533 w 835"/>
                <a:gd name="T73" fmla="*/ 807 h 918"/>
                <a:gd name="T74" fmla="*/ 584 w 835"/>
                <a:gd name="T75" fmla="*/ 789 h 918"/>
                <a:gd name="T76" fmla="*/ 546 w 835"/>
                <a:gd name="T77" fmla="*/ 751 h 918"/>
                <a:gd name="T78" fmla="*/ 519 w 835"/>
                <a:gd name="T79" fmla="*/ 724 h 918"/>
                <a:gd name="T80" fmla="*/ 492 w 835"/>
                <a:gd name="T81" fmla="*/ 697 h 918"/>
                <a:gd name="T82" fmla="*/ 453 w 835"/>
                <a:gd name="T83" fmla="*/ 658 h 918"/>
                <a:gd name="T84" fmla="*/ 436 w 835"/>
                <a:gd name="T85" fmla="*/ 710 h 918"/>
                <a:gd name="T86" fmla="*/ 423 w 835"/>
                <a:gd name="T87" fmla="*/ 750 h 918"/>
                <a:gd name="T88" fmla="*/ 414 w 835"/>
                <a:gd name="T89" fmla="*/ 775 h 918"/>
                <a:gd name="T90" fmla="*/ 665 w 835"/>
                <a:gd name="T91" fmla="*/ 493 h 918"/>
                <a:gd name="T92" fmla="*/ 642 w 835"/>
                <a:gd name="T93" fmla="*/ 469 h 918"/>
                <a:gd name="T94" fmla="*/ 618 w 835"/>
                <a:gd name="T95" fmla="*/ 493 h 918"/>
                <a:gd name="T96" fmla="*/ 487 w 835"/>
                <a:gd name="T97" fmla="*/ 624 h 918"/>
                <a:gd name="T98" fmla="*/ 464 w 835"/>
                <a:gd name="T99" fmla="*/ 647 h 918"/>
                <a:gd name="T100" fmla="*/ 487 w 835"/>
                <a:gd name="T101" fmla="*/ 671 h 918"/>
                <a:gd name="T102" fmla="*/ 571 w 835"/>
                <a:gd name="T103" fmla="*/ 755 h 918"/>
                <a:gd name="T104" fmla="*/ 595 w 835"/>
                <a:gd name="T105" fmla="*/ 779 h 918"/>
                <a:gd name="T106" fmla="*/ 619 w 835"/>
                <a:gd name="T107" fmla="*/ 755 h 918"/>
                <a:gd name="T108" fmla="*/ 749 w 835"/>
                <a:gd name="T109" fmla="*/ 624 h 918"/>
                <a:gd name="T110" fmla="*/ 773 w 835"/>
                <a:gd name="T111" fmla="*/ 601 h 918"/>
                <a:gd name="T112" fmla="*/ 749 w 835"/>
                <a:gd name="T113" fmla="*/ 577 h 918"/>
                <a:gd name="T114" fmla="*/ 665 w 835"/>
                <a:gd name="T115" fmla="*/ 493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5" h="918">
                  <a:moveTo>
                    <a:pt x="642" y="876"/>
                  </a:moveTo>
                  <a:lnTo>
                    <a:pt x="212" y="876"/>
                  </a:lnTo>
                  <a:cubicBezTo>
                    <a:pt x="201" y="876"/>
                    <a:pt x="192" y="886"/>
                    <a:pt x="192" y="897"/>
                  </a:cubicBezTo>
                  <a:cubicBezTo>
                    <a:pt x="192" y="909"/>
                    <a:pt x="201" y="918"/>
                    <a:pt x="212" y="918"/>
                  </a:cubicBezTo>
                  <a:lnTo>
                    <a:pt x="642" y="918"/>
                  </a:lnTo>
                  <a:cubicBezTo>
                    <a:pt x="653" y="918"/>
                    <a:pt x="663" y="909"/>
                    <a:pt x="663" y="897"/>
                  </a:cubicBezTo>
                  <a:cubicBezTo>
                    <a:pt x="663" y="886"/>
                    <a:pt x="653" y="876"/>
                    <a:pt x="642" y="876"/>
                  </a:cubicBezTo>
                  <a:close/>
                  <a:moveTo>
                    <a:pt x="170" y="389"/>
                  </a:moveTo>
                  <a:lnTo>
                    <a:pt x="454" y="255"/>
                  </a:lnTo>
                  <a:lnTo>
                    <a:pt x="290" y="585"/>
                  </a:lnTo>
                  <a:lnTo>
                    <a:pt x="170" y="389"/>
                  </a:lnTo>
                  <a:close/>
                  <a:moveTo>
                    <a:pt x="713" y="0"/>
                  </a:moveTo>
                  <a:lnTo>
                    <a:pt x="0" y="338"/>
                  </a:lnTo>
                  <a:lnTo>
                    <a:pt x="301" y="831"/>
                  </a:lnTo>
                  <a:lnTo>
                    <a:pt x="713" y="0"/>
                  </a:lnTo>
                  <a:close/>
                  <a:moveTo>
                    <a:pt x="818" y="499"/>
                  </a:moveTo>
                  <a:lnTo>
                    <a:pt x="743" y="424"/>
                  </a:lnTo>
                  <a:cubicBezTo>
                    <a:pt x="736" y="417"/>
                    <a:pt x="727" y="413"/>
                    <a:pt x="719" y="412"/>
                  </a:cubicBezTo>
                  <a:cubicBezTo>
                    <a:pt x="708" y="410"/>
                    <a:pt x="698" y="413"/>
                    <a:pt x="691" y="420"/>
                  </a:cubicBezTo>
                  <a:lnTo>
                    <a:pt x="651" y="460"/>
                  </a:lnTo>
                  <a:lnTo>
                    <a:pt x="782" y="591"/>
                  </a:lnTo>
                  <a:lnTo>
                    <a:pt x="822" y="551"/>
                  </a:lnTo>
                  <a:cubicBezTo>
                    <a:pt x="835" y="538"/>
                    <a:pt x="834" y="515"/>
                    <a:pt x="818" y="499"/>
                  </a:cubicBezTo>
                  <a:close/>
                  <a:moveTo>
                    <a:pt x="446" y="787"/>
                  </a:moveTo>
                  <a:lnTo>
                    <a:pt x="455" y="761"/>
                  </a:lnTo>
                  <a:lnTo>
                    <a:pt x="468" y="721"/>
                  </a:lnTo>
                  <a:lnTo>
                    <a:pt x="495" y="747"/>
                  </a:lnTo>
                  <a:lnTo>
                    <a:pt x="522" y="774"/>
                  </a:lnTo>
                  <a:lnTo>
                    <a:pt x="482" y="788"/>
                  </a:lnTo>
                  <a:lnTo>
                    <a:pt x="456" y="796"/>
                  </a:lnTo>
                  <a:cubicBezTo>
                    <a:pt x="451" y="798"/>
                    <a:pt x="448" y="799"/>
                    <a:pt x="446" y="797"/>
                  </a:cubicBezTo>
                  <a:cubicBezTo>
                    <a:pt x="444" y="795"/>
                    <a:pt x="444" y="791"/>
                    <a:pt x="446" y="787"/>
                  </a:cubicBezTo>
                  <a:close/>
                  <a:moveTo>
                    <a:pt x="414" y="775"/>
                  </a:moveTo>
                  <a:cubicBezTo>
                    <a:pt x="408" y="792"/>
                    <a:pt x="411" y="809"/>
                    <a:pt x="422" y="820"/>
                  </a:cubicBezTo>
                  <a:cubicBezTo>
                    <a:pt x="434" y="832"/>
                    <a:pt x="451" y="835"/>
                    <a:pt x="468" y="828"/>
                  </a:cubicBezTo>
                  <a:lnTo>
                    <a:pt x="492" y="820"/>
                  </a:lnTo>
                  <a:lnTo>
                    <a:pt x="533" y="807"/>
                  </a:lnTo>
                  <a:lnTo>
                    <a:pt x="584" y="789"/>
                  </a:lnTo>
                  <a:lnTo>
                    <a:pt x="546" y="751"/>
                  </a:lnTo>
                  <a:lnTo>
                    <a:pt x="519" y="724"/>
                  </a:lnTo>
                  <a:lnTo>
                    <a:pt x="492" y="697"/>
                  </a:lnTo>
                  <a:lnTo>
                    <a:pt x="453" y="658"/>
                  </a:lnTo>
                  <a:lnTo>
                    <a:pt x="436" y="710"/>
                  </a:lnTo>
                  <a:lnTo>
                    <a:pt x="423" y="750"/>
                  </a:lnTo>
                  <a:lnTo>
                    <a:pt x="414" y="775"/>
                  </a:lnTo>
                  <a:close/>
                  <a:moveTo>
                    <a:pt x="665" y="493"/>
                  </a:moveTo>
                  <a:lnTo>
                    <a:pt x="642" y="469"/>
                  </a:lnTo>
                  <a:lnTo>
                    <a:pt x="618" y="493"/>
                  </a:lnTo>
                  <a:lnTo>
                    <a:pt x="487" y="624"/>
                  </a:lnTo>
                  <a:lnTo>
                    <a:pt x="464" y="647"/>
                  </a:lnTo>
                  <a:lnTo>
                    <a:pt x="487" y="671"/>
                  </a:lnTo>
                  <a:lnTo>
                    <a:pt x="571" y="755"/>
                  </a:lnTo>
                  <a:lnTo>
                    <a:pt x="595" y="779"/>
                  </a:lnTo>
                  <a:lnTo>
                    <a:pt x="619" y="755"/>
                  </a:lnTo>
                  <a:lnTo>
                    <a:pt x="749" y="624"/>
                  </a:lnTo>
                  <a:lnTo>
                    <a:pt x="773" y="601"/>
                  </a:lnTo>
                  <a:lnTo>
                    <a:pt x="749" y="577"/>
                  </a:lnTo>
                  <a:lnTo>
                    <a:pt x="665" y="493"/>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noEditPoints="1"/>
            </p:cNvSpPr>
            <p:nvPr/>
          </p:nvSpPr>
          <p:spPr bwMode="auto">
            <a:xfrm>
              <a:off x="4283267" y="3494707"/>
              <a:ext cx="371475" cy="576263"/>
            </a:xfrm>
            <a:custGeom>
              <a:avLst/>
              <a:gdLst>
                <a:gd name="T0" fmla="*/ 632 w 636"/>
                <a:gd name="T1" fmla="*/ 787 h 985"/>
                <a:gd name="T2" fmla="*/ 612 w 636"/>
                <a:gd name="T3" fmla="*/ 761 h 985"/>
                <a:gd name="T4" fmla="*/ 608 w 636"/>
                <a:gd name="T5" fmla="*/ 716 h 985"/>
                <a:gd name="T6" fmla="*/ 326 w 636"/>
                <a:gd name="T7" fmla="*/ 385 h 985"/>
                <a:gd name="T8" fmla="*/ 341 w 636"/>
                <a:gd name="T9" fmla="*/ 317 h 985"/>
                <a:gd name="T10" fmla="*/ 330 w 636"/>
                <a:gd name="T11" fmla="*/ 258 h 985"/>
                <a:gd name="T12" fmla="*/ 170 w 636"/>
                <a:gd name="T13" fmla="*/ 147 h 985"/>
                <a:gd name="T14" fmla="*/ 111 w 636"/>
                <a:gd name="T15" fmla="*/ 158 h 985"/>
                <a:gd name="T16" fmla="*/ 0 w 636"/>
                <a:gd name="T17" fmla="*/ 317 h 985"/>
                <a:gd name="T18" fmla="*/ 10 w 636"/>
                <a:gd name="T19" fmla="*/ 377 h 985"/>
                <a:gd name="T20" fmla="*/ 96 w 636"/>
                <a:gd name="T21" fmla="*/ 470 h 985"/>
                <a:gd name="T22" fmla="*/ 99 w 636"/>
                <a:gd name="T23" fmla="*/ 906 h 985"/>
                <a:gd name="T24" fmla="*/ 126 w 636"/>
                <a:gd name="T25" fmla="*/ 942 h 985"/>
                <a:gd name="T26" fmla="*/ 127 w 636"/>
                <a:gd name="T27" fmla="*/ 975 h 985"/>
                <a:gd name="T28" fmla="*/ 138 w 636"/>
                <a:gd name="T29" fmla="*/ 985 h 985"/>
                <a:gd name="T30" fmla="*/ 149 w 636"/>
                <a:gd name="T31" fmla="*/ 974 h 985"/>
                <a:gd name="T32" fmla="*/ 148 w 636"/>
                <a:gd name="T33" fmla="*/ 943 h 985"/>
                <a:gd name="T34" fmla="*/ 177 w 636"/>
                <a:gd name="T35" fmla="*/ 905 h 985"/>
                <a:gd name="T36" fmla="*/ 173 w 636"/>
                <a:gd name="T37" fmla="*/ 372 h 985"/>
                <a:gd name="T38" fmla="*/ 134 w 636"/>
                <a:gd name="T39" fmla="*/ 333 h 985"/>
                <a:gd name="T40" fmla="*/ 95 w 636"/>
                <a:gd name="T41" fmla="*/ 373 h 985"/>
                <a:gd name="T42" fmla="*/ 96 w 636"/>
                <a:gd name="T43" fmla="*/ 430 h 985"/>
                <a:gd name="T44" fmla="*/ 43 w 636"/>
                <a:gd name="T45" fmla="*/ 365 h 985"/>
                <a:gd name="T46" fmla="*/ 35 w 636"/>
                <a:gd name="T47" fmla="*/ 317 h 985"/>
                <a:gd name="T48" fmla="*/ 123 w 636"/>
                <a:gd name="T49" fmla="*/ 191 h 985"/>
                <a:gd name="T50" fmla="*/ 170 w 636"/>
                <a:gd name="T51" fmla="*/ 182 h 985"/>
                <a:gd name="T52" fmla="*/ 297 w 636"/>
                <a:gd name="T53" fmla="*/ 270 h 985"/>
                <a:gd name="T54" fmla="*/ 306 w 636"/>
                <a:gd name="T55" fmla="*/ 317 h 985"/>
                <a:gd name="T56" fmla="*/ 300 w 636"/>
                <a:gd name="T57" fmla="*/ 354 h 985"/>
                <a:gd name="T58" fmla="*/ 263 w 636"/>
                <a:gd name="T59" fmla="*/ 310 h 985"/>
                <a:gd name="T60" fmla="*/ 208 w 636"/>
                <a:gd name="T61" fmla="*/ 306 h 985"/>
                <a:gd name="T62" fmla="*/ 203 w 636"/>
                <a:gd name="T63" fmla="*/ 361 h 985"/>
                <a:gd name="T64" fmla="*/ 549 w 636"/>
                <a:gd name="T65" fmla="*/ 767 h 985"/>
                <a:gd name="T66" fmla="*/ 578 w 636"/>
                <a:gd name="T67" fmla="*/ 781 h 985"/>
                <a:gd name="T68" fmla="*/ 595 w 636"/>
                <a:gd name="T69" fmla="*/ 776 h 985"/>
                <a:gd name="T70" fmla="*/ 615 w 636"/>
                <a:gd name="T71" fmla="*/ 801 h 985"/>
                <a:gd name="T72" fmla="*/ 623 w 636"/>
                <a:gd name="T73" fmla="*/ 805 h 985"/>
                <a:gd name="T74" fmla="*/ 630 w 636"/>
                <a:gd name="T75" fmla="*/ 803 h 985"/>
                <a:gd name="T76" fmla="*/ 632 w 636"/>
                <a:gd name="T77" fmla="*/ 787 h 985"/>
                <a:gd name="T78" fmla="*/ 299 w 636"/>
                <a:gd name="T79" fmla="*/ 566 h 985"/>
                <a:gd name="T80" fmla="*/ 255 w 636"/>
                <a:gd name="T81" fmla="*/ 546 h 985"/>
                <a:gd name="T82" fmla="*/ 235 w 636"/>
                <a:gd name="T83" fmla="*/ 590 h 985"/>
                <a:gd name="T84" fmla="*/ 261 w 636"/>
                <a:gd name="T85" fmla="*/ 660 h 985"/>
                <a:gd name="T86" fmla="*/ 305 w 636"/>
                <a:gd name="T87" fmla="*/ 680 h 985"/>
                <a:gd name="T88" fmla="*/ 325 w 636"/>
                <a:gd name="T89" fmla="*/ 637 h 985"/>
                <a:gd name="T90" fmla="*/ 299 w 636"/>
                <a:gd name="T91" fmla="*/ 566 h 985"/>
                <a:gd name="T92" fmla="*/ 35 w 636"/>
                <a:gd name="T93" fmla="*/ 51 h 985"/>
                <a:gd name="T94" fmla="*/ 55 w 636"/>
                <a:gd name="T95" fmla="*/ 7 h 985"/>
                <a:gd name="T96" fmla="*/ 99 w 636"/>
                <a:gd name="T97" fmla="*/ 27 h 985"/>
                <a:gd name="T98" fmla="*/ 122 w 636"/>
                <a:gd name="T99" fmla="*/ 90 h 985"/>
                <a:gd name="T100" fmla="*/ 102 w 636"/>
                <a:gd name="T101" fmla="*/ 134 h 985"/>
                <a:gd name="T102" fmla="*/ 90 w 636"/>
                <a:gd name="T103" fmla="*/ 136 h 985"/>
                <a:gd name="T104" fmla="*/ 58 w 636"/>
                <a:gd name="T105" fmla="*/ 113 h 985"/>
                <a:gd name="T106" fmla="*/ 35 w 636"/>
                <a:gd name="T107" fmla="*/ 51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6" h="985">
                  <a:moveTo>
                    <a:pt x="632" y="787"/>
                  </a:moveTo>
                  <a:lnTo>
                    <a:pt x="612" y="761"/>
                  </a:lnTo>
                  <a:cubicBezTo>
                    <a:pt x="620" y="747"/>
                    <a:pt x="619" y="729"/>
                    <a:pt x="608" y="716"/>
                  </a:cubicBezTo>
                  <a:lnTo>
                    <a:pt x="326" y="385"/>
                  </a:lnTo>
                  <a:cubicBezTo>
                    <a:pt x="335" y="364"/>
                    <a:pt x="341" y="341"/>
                    <a:pt x="341" y="317"/>
                  </a:cubicBezTo>
                  <a:cubicBezTo>
                    <a:pt x="341" y="298"/>
                    <a:pt x="337" y="278"/>
                    <a:pt x="330" y="258"/>
                  </a:cubicBezTo>
                  <a:cubicBezTo>
                    <a:pt x="304" y="189"/>
                    <a:pt x="239" y="147"/>
                    <a:pt x="170" y="147"/>
                  </a:cubicBezTo>
                  <a:cubicBezTo>
                    <a:pt x="150" y="147"/>
                    <a:pt x="130" y="150"/>
                    <a:pt x="111" y="158"/>
                  </a:cubicBezTo>
                  <a:cubicBezTo>
                    <a:pt x="42" y="183"/>
                    <a:pt x="0" y="248"/>
                    <a:pt x="0" y="317"/>
                  </a:cubicBezTo>
                  <a:cubicBezTo>
                    <a:pt x="0" y="337"/>
                    <a:pt x="3" y="357"/>
                    <a:pt x="10" y="377"/>
                  </a:cubicBezTo>
                  <a:cubicBezTo>
                    <a:pt x="26" y="420"/>
                    <a:pt x="58" y="452"/>
                    <a:pt x="96" y="470"/>
                  </a:cubicBezTo>
                  <a:lnTo>
                    <a:pt x="99" y="906"/>
                  </a:lnTo>
                  <a:cubicBezTo>
                    <a:pt x="99" y="923"/>
                    <a:pt x="110" y="937"/>
                    <a:pt x="126" y="942"/>
                  </a:cubicBezTo>
                  <a:lnTo>
                    <a:pt x="127" y="975"/>
                  </a:lnTo>
                  <a:cubicBezTo>
                    <a:pt x="127" y="981"/>
                    <a:pt x="132" y="985"/>
                    <a:pt x="138" y="985"/>
                  </a:cubicBezTo>
                  <a:cubicBezTo>
                    <a:pt x="145" y="985"/>
                    <a:pt x="150" y="980"/>
                    <a:pt x="149" y="974"/>
                  </a:cubicBezTo>
                  <a:lnTo>
                    <a:pt x="148" y="943"/>
                  </a:lnTo>
                  <a:cubicBezTo>
                    <a:pt x="165" y="938"/>
                    <a:pt x="177" y="923"/>
                    <a:pt x="177" y="905"/>
                  </a:cubicBezTo>
                  <a:lnTo>
                    <a:pt x="173" y="372"/>
                  </a:lnTo>
                  <a:cubicBezTo>
                    <a:pt x="173" y="351"/>
                    <a:pt x="156" y="333"/>
                    <a:pt x="134" y="333"/>
                  </a:cubicBezTo>
                  <a:cubicBezTo>
                    <a:pt x="113" y="334"/>
                    <a:pt x="95" y="351"/>
                    <a:pt x="95" y="373"/>
                  </a:cubicBezTo>
                  <a:lnTo>
                    <a:pt x="96" y="430"/>
                  </a:lnTo>
                  <a:cubicBezTo>
                    <a:pt x="73" y="415"/>
                    <a:pt x="54" y="393"/>
                    <a:pt x="43" y="365"/>
                  </a:cubicBezTo>
                  <a:cubicBezTo>
                    <a:pt x="38" y="349"/>
                    <a:pt x="35" y="333"/>
                    <a:pt x="35" y="317"/>
                  </a:cubicBezTo>
                  <a:cubicBezTo>
                    <a:pt x="35" y="262"/>
                    <a:pt x="68" y="211"/>
                    <a:pt x="123" y="191"/>
                  </a:cubicBezTo>
                  <a:cubicBezTo>
                    <a:pt x="139" y="185"/>
                    <a:pt x="155" y="182"/>
                    <a:pt x="170" y="182"/>
                  </a:cubicBezTo>
                  <a:cubicBezTo>
                    <a:pt x="225" y="182"/>
                    <a:pt x="277" y="216"/>
                    <a:pt x="297" y="270"/>
                  </a:cubicBezTo>
                  <a:cubicBezTo>
                    <a:pt x="303" y="286"/>
                    <a:pt x="306" y="302"/>
                    <a:pt x="306" y="317"/>
                  </a:cubicBezTo>
                  <a:cubicBezTo>
                    <a:pt x="306" y="330"/>
                    <a:pt x="303" y="342"/>
                    <a:pt x="300" y="354"/>
                  </a:cubicBezTo>
                  <a:lnTo>
                    <a:pt x="263" y="310"/>
                  </a:lnTo>
                  <a:cubicBezTo>
                    <a:pt x="249" y="294"/>
                    <a:pt x="224" y="292"/>
                    <a:pt x="208" y="306"/>
                  </a:cubicBezTo>
                  <a:cubicBezTo>
                    <a:pt x="191" y="320"/>
                    <a:pt x="189" y="345"/>
                    <a:pt x="203" y="361"/>
                  </a:cubicBezTo>
                  <a:lnTo>
                    <a:pt x="549" y="767"/>
                  </a:lnTo>
                  <a:cubicBezTo>
                    <a:pt x="556" y="776"/>
                    <a:pt x="567" y="781"/>
                    <a:pt x="578" y="781"/>
                  </a:cubicBezTo>
                  <a:cubicBezTo>
                    <a:pt x="584" y="781"/>
                    <a:pt x="590" y="779"/>
                    <a:pt x="595" y="776"/>
                  </a:cubicBezTo>
                  <a:lnTo>
                    <a:pt x="615" y="801"/>
                  </a:lnTo>
                  <a:cubicBezTo>
                    <a:pt x="617" y="804"/>
                    <a:pt x="620" y="805"/>
                    <a:pt x="623" y="805"/>
                  </a:cubicBezTo>
                  <a:cubicBezTo>
                    <a:pt x="626" y="805"/>
                    <a:pt x="628" y="804"/>
                    <a:pt x="630" y="803"/>
                  </a:cubicBezTo>
                  <a:cubicBezTo>
                    <a:pt x="635" y="799"/>
                    <a:pt x="636" y="792"/>
                    <a:pt x="632" y="787"/>
                  </a:cubicBezTo>
                  <a:close/>
                  <a:moveTo>
                    <a:pt x="299" y="566"/>
                  </a:moveTo>
                  <a:cubicBezTo>
                    <a:pt x="292" y="548"/>
                    <a:pt x="273" y="539"/>
                    <a:pt x="255" y="546"/>
                  </a:cubicBezTo>
                  <a:cubicBezTo>
                    <a:pt x="237" y="552"/>
                    <a:pt x="228" y="572"/>
                    <a:pt x="235" y="590"/>
                  </a:cubicBezTo>
                  <a:lnTo>
                    <a:pt x="261" y="660"/>
                  </a:lnTo>
                  <a:cubicBezTo>
                    <a:pt x="268" y="678"/>
                    <a:pt x="287" y="687"/>
                    <a:pt x="305" y="680"/>
                  </a:cubicBezTo>
                  <a:cubicBezTo>
                    <a:pt x="323" y="674"/>
                    <a:pt x="332" y="654"/>
                    <a:pt x="325" y="637"/>
                  </a:cubicBezTo>
                  <a:lnTo>
                    <a:pt x="299" y="566"/>
                  </a:lnTo>
                  <a:close/>
                  <a:moveTo>
                    <a:pt x="35" y="51"/>
                  </a:moveTo>
                  <a:cubicBezTo>
                    <a:pt x="28" y="33"/>
                    <a:pt x="37" y="13"/>
                    <a:pt x="55" y="7"/>
                  </a:cubicBezTo>
                  <a:cubicBezTo>
                    <a:pt x="72" y="0"/>
                    <a:pt x="92" y="9"/>
                    <a:pt x="99" y="27"/>
                  </a:cubicBezTo>
                  <a:lnTo>
                    <a:pt x="122" y="90"/>
                  </a:lnTo>
                  <a:cubicBezTo>
                    <a:pt x="129" y="107"/>
                    <a:pt x="119" y="127"/>
                    <a:pt x="102" y="134"/>
                  </a:cubicBezTo>
                  <a:cubicBezTo>
                    <a:pt x="98" y="135"/>
                    <a:pt x="94" y="136"/>
                    <a:pt x="90" y="136"/>
                  </a:cubicBezTo>
                  <a:cubicBezTo>
                    <a:pt x="76" y="136"/>
                    <a:pt x="63" y="127"/>
                    <a:pt x="58" y="113"/>
                  </a:cubicBezTo>
                  <a:lnTo>
                    <a:pt x="35" y="51"/>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noEditPoints="1"/>
            </p:cNvSpPr>
            <p:nvPr/>
          </p:nvSpPr>
          <p:spPr bwMode="auto">
            <a:xfrm>
              <a:off x="2133792" y="4250636"/>
              <a:ext cx="360362" cy="550863"/>
            </a:xfrm>
            <a:custGeom>
              <a:avLst/>
              <a:gdLst>
                <a:gd name="T0" fmla="*/ 336 w 617"/>
                <a:gd name="T1" fmla="*/ 810 h 943"/>
                <a:gd name="T2" fmla="*/ 276 w 617"/>
                <a:gd name="T3" fmla="*/ 810 h 943"/>
                <a:gd name="T4" fmla="*/ 276 w 617"/>
                <a:gd name="T5" fmla="*/ 871 h 943"/>
                <a:gd name="T6" fmla="*/ 336 w 617"/>
                <a:gd name="T7" fmla="*/ 871 h 943"/>
                <a:gd name="T8" fmla="*/ 336 w 617"/>
                <a:gd name="T9" fmla="*/ 810 h 943"/>
                <a:gd name="T10" fmla="*/ 335 w 617"/>
                <a:gd name="T11" fmla="*/ 175 h 943"/>
                <a:gd name="T12" fmla="*/ 392 w 617"/>
                <a:gd name="T13" fmla="*/ 368 h 943"/>
                <a:gd name="T14" fmla="*/ 403 w 617"/>
                <a:gd name="T15" fmla="*/ 378 h 943"/>
                <a:gd name="T16" fmla="*/ 410 w 617"/>
                <a:gd name="T17" fmla="*/ 377 h 943"/>
                <a:gd name="T18" fmla="*/ 420 w 617"/>
                <a:gd name="T19" fmla="*/ 359 h 943"/>
                <a:gd name="T20" fmla="*/ 363 w 617"/>
                <a:gd name="T21" fmla="*/ 167 h 943"/>
                <a:gd name="T22" fmla="*/ 345 w 617"/>
                <a:gd name="T23" fmla="*/ 157 h 943"/>
                <a:gd name="T24" fmla="*/ 335 w 617"/>
                <a:gd name="T25" fmla="*/ 175 h 943"/>
                <a:gd name="T26" fmla="*/ 617 w 617"/>
                <a:gd name="T27" fmla="*/ 671 h 943"/>
                <a:gd name="T28" fmla="*/ 617 w 617"/>
                <a:gd name="T29" fmla="*/ 691 h 943"/>
                <a:gd name="T30" fmla="*/ 601 w 617"/>
                <a:gd name="T31" fmla="*/ 707 h 943"/>
                <a:gd name="T32" fmla="*/ 571 w 617"/>
                <a:gd name="T33" fmla="*/ 707 h 943"/>
                <a:gd name="T34" fmla="*/ 418 w 617"/>
                <a:gd name="T35" fmla="*/ 827 h 943"/>
                <a:gd name="T36" fmla="*/ 541 w 617"/>
                <a:gd name="T37" fmla="*/ 911 h 943"/>
                <a:gd name="T38" fmla="*/ 513 w 617"/>
                <a:gd name="T39" fmla="*/ 943 h 943"/>
                <a:gd name="T40" fmla="*/ 114 w 617"/>
                <a:gd name="T41" fmla="*/ 943 h 943"/>
                <a:gd name="T42" fmla="*/ 87 w 617"/>
                <a:gd name="T43" fmla="*/ 911 h 943"/>
                <a:gd name="T44" fmla="*/ 191 w 617"/>
                <a:gd name="T45" fmla="*/ 834 h 943"/>
                <a:gd name="T46" fmla="*/ 0 w 617"/>
                <a:gd name="T47" fmla="*/ 536 h 943"/>
                <a:gd name="T48" fmla="*/ 260 w 617"/>
                <a:gd name="T49" fmla="*/ 228 h 943"/>
                <a:gd name="T50" fmla="*/ 229 w 617"/>
                <a:gd name="T51" fmla="*/ 125 h 943"/>
                <a:gd name="T52" fmla="*/ 248 w 617"/>
                <a:gd name="T53" fmla="*/ 89 h 943"/>
                <a:gd name="T54" fmla="*/ 340 w 617"/>
                <a:gd name="T55" fmla="*/ 60 h 943"/>
                <a:gd name="T56" fmla="*/ 376 w 617"/>
                <a:gd name="T57" fmla="*/ 79 h 943"/>
                <a:gd name="T58" fmla="*/ 487 w 617"/>
                <a:gd name="T59" fmla="*/ 432 h 943"/>
                <a:gd name="T60" fmla="*/ 468 w 617"/>
                <a:gd name="T61" fmla="*/ 468 h 943"/>
                <a:gd name="T62" fmla="*/ 376 w 617"/>
                <a:gd name="T63" fmla="*/ 497 h 943"/>
                <a:gd name="T64" fmla="*/ 339 w 617"/>
                <a:gd name="T65" fmla="*/ 478 h 943"/>
                <a:gd name="T66" fmla="*/ 295 w 617"/>
                <a:gd name="T67" fmla="*/ 334 h 943"/>
                <a:gd name="T68" fmla="*/ 113 w 617"/>
                <a:gd name="T69" fmla="*/ 526 h 943"/>
                <a:gd name="T70" fmla="*/ 281 w 617"/>
                <a:gd name="T71" fmla="*/ 735 h 943"/>
                <a:gd name="T72" fmla="*/ 373 w 617"/>
                <a:gd name="T73" fmla="*/ 707 h 943"/>
                <a:gd name="T74" fmla="*/ 342 w 617"/>
                <a:gd name="T75" fmla="*/ 707 h 943"/>
                <a:gd name="T76" fmla="*/ 326 w 617"/>
                <a:gd name="T77" fmla="*/ 691 h 943"/>
                <a:gd name="T78" fmla="*/ 326 w 617"/>
                <a:gd name="T79" fmla="*/ 671 h 943"/>
                <a:gd name="T80" fmla="*/ 342 w 617"/>
                <a:gd name="T81" fmla="*/ 656 h 943"/>
                <a:gd name="T82" fmla="*/ 601 w 617"/>
                <a:gd name="T83" fmla="*/ 656 h 943"/>
                <a:gd name="T84" fmla="*/ 617 w 617"/>
                <a:gd name="T85" fmla="*/ 671 h 943"/>
                <a:gd name="T86" fmla="*/ 383 w 617"/>
                <a:gd name="T87" fmla="*/ 528 h 943"/>
                <a:gd name="T88" fmla="*/ 362 w 617"/>
                <a:gd name="T89" fmla="*/ 557 h 943"/>
                <a:gd name="T90" fmla="*/ 396 w 617"/>
                <a:gd name="T91" fmla="*/ 569 h 943"/>
                <a:gd name="T92" fmla="*/ 488 w 617"/>
                <a:gd name="T93" fmla="*/ 540 h 943"/>
                <a:gd name="T94" fmla="*/ 509 w 617"/>
                <a:gd name="T95" fmla="*/ 511 h 943"/>
                <a:gd name="T96" fmla="*/ 475 w 617"/>
                <a:gd name="T97" fmla="*/ 499 h 943"/>
                <a:gd name="T98" fmla="*/ 383 w 617"/>
                <a:gd name="T99" fmla="*/ 528 h 943"/>
                <a:gd name="T100" fmla="*/ 236 w 617"/>
                <a:gd name="T101" fmla="*/ 40 h 943"/>
                <a:gd name="T102" fmla="*/ 247 w 617"/>
                <a:gd name="T103" fmla="*/ 19 h 943"/>
                <a:gd name="T104" fmla="*/ 299 w 617"/>
                <a:gd name="T105" fmla="*/ 3 h 943"/>
                <a:gd name="T106" fmla="*/ 320 w 617"/>
                <a:gd name="T107" fmla="*/ 14 h 943"/>
                <a:gd name="T108" fmla="*/ 324 w 617"/>
                <a:gd name="T109" fmla="*/ 24 h 943"/>
                <a:gd name="T110" fmla="*/ 312 w 617"/>
                <a:gd name="T111" fmla="*/ 46 h 943"/>
                <a:gd name="T112" fmla="*/ 261 w 617"/>
                <a:gd name="T113" fmla="*/ 62 h 943"/>
                <a:gd name="T114" fmla="*/ 239 w 617"/>
                <a:gd name="T115" fmla="*/ 51 h 943"/>
                <a:gd name="T116" fmla="*/ 236 w 617"/>
                <a:gd name="T117" fmla="*/ 4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7" h="943">
                  <a:moveTo>
                    <a:pt x="336" y="810"/>
                  </a:moveTo>
                  <a:cubicBezTo>
                    <a:pt x="319" y="794"/>
                    <a:pt x="292" y="794"/>
                    <a:pt x="276" y="810"/>
                  </a:cubicBezTo>
                  <a:cubicBezTo>
                    <a:pt x="259" y="827"/>
                    <a:pt x="259" y="854"/>
                    <a:pt x="276" y="871"/>
                  </a:cubicBezTo>
                  <a:cubicBezTo>
                    <a:pt x="292" y="887"/>
                    <a:pt x="319" y="887"/>
                    <a:pt x="336" y="871"/>
                  </a:cubicBezTo>
                  <a:cubicBezTo>
                    <a:pt x="353" y="854"/>
                    <a:pt x="353" y="827"/>
                    <a:pt x="336" y="810"/>
                  </a:cubicBezTo>
                  <a:close/>
                  <a:moveTo>
                    <a:pt x="335" y="175"/>
                  </a:moveTo>
                  <a:lnTo>
                    <a:pt x="392" y="368"/>
                  </a:lnTo>
                  <a:cubicBezTo>
                    <a:pt x="394" y="373"/>
                    <a:pt x="398" y="377"/>
                    <a:pt x="403" y="378"/>
                  </a:cubicBezTo>
                  <a:cubicBezTo>
                    <a:pt x="405" y="378"/>
                    <a:pt x="408" y="378"/>
                    <a:pt x="410" y="377"/>
                  </a:cubicBezTo>
                  <a:cubicBezTo>
                    <a:pt x="418" y="375"/>
                    <a:pt x="422" y="367"/>
                    <a:pt x="420" y="359"/>
                  </a:cubicBezTo>
                  <a:lnTo>
                    <a:pt x="363" y="167"/>
                  </a:lnTo>
                  <a:cubicBezTo>
                    <a:pt x="360" y="159"/>
                    <a:pt x="352" y="155"/>
                    <a:pt x="345" y="157"/>
                  </a:cubicBezTo>
                  <a:cubicBezTo>
                    <a:pt x="337" y="159"/>
                    <a:pt x="333" y="167"/>
                    <a:pt x="335" y="175"/>
                  </a:cubicBezTo>
                  <a:close/>
                  <a:moveTo>
                    <a:pt x="617" y="671"/>
                  </a:moveTo>
                  <a:lnTo>
                    <a:pt x="617" y="691"/>
                  </a:lnTo>
                  <a:cubicBezTo>
                    <a:pt x="617" y="699"/>
                    <a:pt x="609" y="707"/>
                    <a:pt x="601" y="707"/>
                  </a:cubicBezTo>
                  <a:lnTo>
                    <a:pt x="571" y="707"/>
                  </a:lnTo>
                  <a:cubicBezTo>
                    <a:pt x="539" y="751"/>
                    <a:pt x="475" y="801"/>
                    <a:pt x="418" y="827"/>
                  </a:cubicBezTo>
                  <a:cubicBezTo>
                    <a:pt x="482" y="844"/>
                    <a:pt x="541" y="886"/>
                    <a:pt x="541" y="911"/>
                  </a:cubicBezTo>
                  <a:cubicBezTo>
                    <a:pt x="541" y="930"/>
                    <a:pt x="525" y="943"/>
                    <a:pt x="513" y="943"/>
                  </a:cubicBezTo>
                  <a:lnTo>
                    <a:pt x="114" y="943"/>
                  </a:lnTo>
                  <a:cubicBezTo>
                    <a:pt x="99" y="943"/>
                    <a:pt x="87" y="929"/>
                    <a:pt x="87" y="911"/>
                  </a:cubicBezTo>
                  <a:cubicBezTo>
                    <a:pt x="87" y="886"/>
                    <a:pt x="133" y="855"/>
                    <a:pt x="191" y="834"/>
                  </a:cubicBezTo>
                  <a:cubicBezTo>
                    <a:pt x="46" y="752"/>
                    <a:pt x="0" y="662"/>
                    <a:pt x="0" y="536"/>
                  </a:cubicBezTo>
                  <a:cubicBezTo>
                    <a:pt x="0" y="398"/>
                    <a:pt x="94" y="271"/>
                    <a:pt x="260" y="228"/>
                  </a:cubicBezTo>
                  <a:lnTo>
                    <a:pt x="229" y="125"/>
                  </a:lnTo>
                  <a:cubicBezTo>
                    <a:pt x="224" y="110"/>
                    <a:pt x="233" y="94"/>
                    <a:pt x="248" y="89"/>
                  </a:cubicBezTo>
                  <a:lnTo>
                    <a:pt x="340" y="60"/>
                  </a:lnTo>
                  <a:cubicBezTo>
                    <a:pt x="355" y="56"/>
                    <a:pt x="372" y="64"/>
                    <a:pt x="376" y="79"/>
                  </a:cubicBezTo>
                  <a:lnTo>
                    <a:pt x="487" y="432"/>
                  </a:lnTo>
                  <a:cubicBezTo>
                    <a:pt x="491" y="447"/>
                    <a:pt x="483" y="464"/>
                    <a:pt x="468" y="468"/>
                  </a:cubicBezTo>
                  <a:lnTo>
                    <a:pt x="376" y="497"/>
                  </a:lnTo>
                  <a:cubicBezTo>
                    <a:pt x="360" y="502"/>
                    <a:pt x="344" y="493"/>
                    <a:pt x="339" y="478"/>
                  </a:cubicBezTo>
                  <a:lnTo>
                    <a:pt x="295" y="334"/>
                  </a:lnTo>
                  <a:cubicBezTo>
                    <a:pt x="212" y="344"/>
                    <a:pt x="113" y="422"/>
                    <a:pt x="113" y="526"/>
                  </a:cubicBezTo>
                  <a:cubicBezTo>
                    <a:pt x="113" y="634"/>
                    <a:pt x="193" y="735"/>
                    <a:pt x="281" y="735"/>
                  </a:cubicBezTo>
                  <a:cubicBezTo>
                    <a:pt x="323" y="735"/>
                    <a:pt x="353" y="722"/>
                    <a:pt x="373" y="707"/>
                  </a:cubicBezTo>
                  <a:lnTo>
                    <a:pt x="342" y="707"/>
                  </a:lnTo>
                  <a:cubicBezTo>
                    <a:pt x="334" y="707"/>
                    <a:pt x="326" y="699"/>
                    <a:pt x="326" y="691"/>
                  </a:cubicBezTo>
                  <a:lnTo>
                    <a:pt x="326" y="671"/>
                  </a:lnTo>
                  <a:cubicBezTo>
                    <a:pt x="326" y="663"/>
                    <a:pt x="334" y="656"/>
                    <a:pt x="342" y="656"/>
                  </a:cubicBezTo>
                  <a:lnTo>
                    <a:pt x="601" y="656"/>
                  </a:lnTo>
                  <a:cubicBezTo>
                    <a:pt x="609" y="656"/>
                    <a:pt x="617" y="663"/>
                    <a:pt x="617" y="671"/>
                  </a:cubicBezTo>
                  <a:close/>
                  <a:moveTo>
                    <a:pt x="383" y="528"/>
                  </a:moveTo>
                  <a:cubicBezTo>
                    <a:pt x="368" y="532"/>
                    <a:pt x="358" y="546"/>
                    <a:pt x="362" y="557"/>
                  </a:cubicBezTo>
                  <a:cubicBezTo>
                    <a:pt x="365" y="568"/>
                    <a:pt x="380" y="573"/>
                    <a:pt x="396" y="569"/>
                  </a:cubicBezTo>
                  <a:lnTo>
                    <a:pt x="488" y="540"/>
                  </a:lnTo>
                  <a:cubicBezTo>
                    <a:pt x="503" y="535"/>
                    <a:pt x="513" y="522"/>
                    <a:pt x="509" y="511"/>
                  </a:cubicBezTo>
                  <a:cubicBezTo>
                    <a:pt x="506" y="500"/>
                    <a:pt x="490" y="494"/>
                    <a:pt x="475" y="499"/>
                  </a:cubicBezTo>
                  <a:lnTo>
                    <a:pt x="383" y="528"/>
                  </a:lnTo>
                  <a:close/>
                  <a:moveTo>
                    <a:pt x="236" y="40"/>
                  </a:moveTo>
                  <a:cubicBezTo>
                    <a:pt x="233" y="31"/>
                    <a:pt x="238" y="22"/>
                    <a:pt x="247" y="19"/>
                  </a:cubicBezTo>
                  <a:lnTo>
                    <a:pt x="299" y="3"/>
                  </a:lnTo>
                  <a:cubicBezTo>
                    <a:pt x="308" y="0"/>
                    <a:pt x="317" y="5"/>
                    <a:pt x="320" y="14"/>
                  </a:cubicBezTo>
                  <a:lnTo>
                    <a:pt x="324" y="24"/>
                  </a:lnTo>
                  <a:cubicBezTo>
                    <a:pt x="326" y="33"/>
                    <a:pt x="321" y="43"/>
                    <a:pt x="312" y="46"/>
                  </a:cubicBezTo>
                  <a:lnTo>
                    <a:pt x="261" y="62"/>
                  </a:lnTo>
                  <a:cubicBezTo>
                    <a:pt x="252" y="65"/>
                    <a:pt x="242" y="60"/>
                    <a:pt x="239" y="51"/>
                  </a:cubicBezTo>
                  <a:lnTo>
                    <a:pt x="236" y="4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noEditPoints="1"/>
            </p:cNvSpPr>
            <p:nvPr/>
          </p:nvSpPr>
          <p:spPr bwMode="auto">
            <a:xfrm>
              <a:off x="1867092" y="2114487"/>
              <a:ext cx="627062" cy="517525"/>
            </a:xfrm>
            <a:custGeom>
              <a:avLst/>
              <a:gdLst>
                <a:gd name="T0" fmla="*/ 571 w 1073"/>
                <a:gd name="T1" fmla="*/ 667 h 884"/>
                <a:gd name="T2" fmla="*/ 41 w 1073"/>
                <a:gd name="T3" fmla="*/ 596 h 884"/>
                <a:gd name="T4" fmla="*/ 912 w 1073"/>
                <a:gd name="T5" fmla="*/ 619 h 884"/>
                <a:gd name="T6" fmla="*/ 899 w 1073"/>
                <a:gd name="T7" fmla="*/ 602 h 884"/>
                <a:gd name="T8" fmla="*/ 566 w 1073"/>
                <a:gd name="T9" fmla="*/ 634 h 884"/>
                <a:gd name="T10" fmla="*/ 45 w 1073"/>
                <a:gd name="T11" fmla="*/ 382 h 884"/>
                <a:gd name="T12" fmla="*/ 577 w 1073"/>
                <a:gd name="T13" fmla="*/ 651 h 884"/>
                <a:gd name="T14" fmla="*/ 911 w 1073"/>
                <a:gd name="T15" fmla="*/ 489 h 884"/>
                <a:gd name="T16" fmla="*/ 566 w 1073"/>
                <a:gd name="T17" fmla="*/ 634 h 884"/>
                <a:gd name="T18" fmla="*/ 788 w 1073"/>
                <a:gd name="T19" fmla="*/ 456 h 884"/>
                <a:gd name="T20" fmla="*/ 779 w 1073"/>
                <a:gd name="T21" fmla="*/ 348 h 884"/>
                <a:gd name="T22" fmla="*/ 224 w 1073"/>
                <a:gd name="T23" fmla="*/ 340 h 884"/>
                <a:gd name="T24" fmla="*/ 56 w 1073"/>
                <a:gd name="T25" fmla="*/ 377 h 884"/>
                <a:gd name="T26" fmla="*/ 566 w 1073"/>
                <a:gd name="T27" fmla="*/ 867 h 884"/>
                <a:gd name="T28" fmla="*/ 45 w 1073"/>
                <a:gd name="T29" fmla="*/ 614 h 884"/>
                <a:gd name="T30" fmla="*/ 577 w 1073"/>
                <a:gd name="T31" fmla="*/ 884 h 884"/>
                <a:gd name="T32" fmla="*/ 911 w 1073"/>
                <a:gd name="T33" fmla="*/ 722 h 884"/>
                <a:gd name="T34" fmla="*/ 566 w 1073"/>
                <a:gd name="T35" fmla="*/ 867 h 884"/>
                <a:gd name="T36" fmla="*/ 839 w 1073"/>
                <a:gd name="T37" fmla="*/ 271 h 884"/>
                <a:gd name="T38" fmla="*/ 831 w 1073"/>
                <a:gd name="T39" fmla="*/ 290 h 884"/>
                <a:gd name="T40" fmla="*/ 836 w 1073"/>
                <a:gd name="T41" fmla="*/ 318 h 884"/>
                <a:gd name="T42" fmla="*/ 814 w 1073"/>
                <a:gd name="T43" fmla="*/ 443 h 884"/>
                <a:gd name="T44" fmla="*/ 877 w 1073"/>
                <a:gd name="T45" fmla="*/ 333 h 884"/>
                <a:gd name="T46" fmla="*/ 870 w 1073"/>
                <a:gd name="T47" fmla="*/ 306 h 884"/>
                <a:gd name="T48" fmla="*/ 876 w 1073"/>
                <a:gd name="T49" fmla="*/ 277 h 884"/>
                <a:gd name="T50" fmla="*/ 869 w 1073"/>
                <a:gd name="T51" fmla="*/ 179 h 884"/>
                <a:gd name="T52" fmla="*/ 1067 w 1073"/>
                <a:gd name="T53" fmla="*/ 137 h 884"/>
                <a:gd name="T54" fmla="*/ 608 w 1073"/>
                <a:gd name="T55" fmla="*/ 4 h 884"/>
                <a:gd name="T56" fmla="*/ 325 w 1073"/>
                <a:gd name="T57" fmla="*/ 23 h 884"/>
                <a:gd name="T58" fmla="*/ 9 w 1073"/>
                <a:gd name="T59" fmla="*/ 61 h 884"/>
                <a:gd name="T60" fmla="*/ 377 w 1073"/>
                <a:gd name="T61" fmla="*/ 255 h 884"/>
                <a:gd name="T62" fmla="*/ 817 w 1073"/>
                <a:gd name="T63" fmla="*/ 188 h 884"/>
                <a:gd name="T64" fmla="*/ 494 w 1073"/>
                <a:gd name="T65" fmla="*/ 127 h 884"/>
                <a:gd name="T66" fmla="*/ 829 w 1073"/>
                <a:gd name="T67" fmla="*/ 161 h 884"/>
                <a:gd name="T68" fmla="*/ 756 w 1073"/>
                <a:gd name="T69" fmla="*/ 222 h 884"/>
                <a:gd name="T70" fmla="*/ 248 w 1073"/>
                <a:gd name="T71" fmla="*/ 340 h 884"/>
                <a:gd name="T72" fmla="*/ 367 w 1073"/>
                <a:gd name="T73" fmla="*/ 276 h 884"/>
                <a:gd name="T74" fmla="*/ 756 w 1073"/>
                <a:gd name="T75" fmla="*/ 222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3" h="884">
                  <a:moveTo>
                    <a:pt x="564" y="750"/>
                  </a:moveTo>
                  <a:cubicBezTo>
                    <a:pt x="557" y="722"/>
                    <a:pt x="556" y="694"/>
                    <a:pt x="571" y="667"/>
                  </a:cubicBezTo>
                  <a:lnTo>
                    <a:pt x="42" y="497"/>
                  </a:lnTo>
                  <a:cubicBezTo>
                    <a:pt x="22" y="524"/>
                    <a:pt x="17" y="559"/>
                    <a:pt x="41" y="596"/>
                  </a:cubicBezTo>
                  <a:lnTo>
                    <a:pt x="575" y="767"/>
                  </a:lnTo>
                  <a:lnTo>
                    <a:pt x="912" y="619"/>
                  </a:lnTo>
                  <a:cubicBezTo>
                    <a:pt x="921" y="615"/>
                    <a:pt x="919" y="608"/>
                    <a:pt x="908" y="605"/>
                  </a:cubicBezTo>
                  <a:lnTo>
                    <a:pt x="899" y="602"/>
                  </a:lnTo>
                  <a:lnTo>
                    <a:pt x="564" y="750"/>
                  </a:lnTo>
                  <a:close/>
                  <a:moveTo>
                    <a:pt x="566" y="634"/>
                  </a:moveTo>
                  <a:cubicBezTo>
                    <a:pt x="559" y="606"/>
                    <a:pt x="558" y="578"/>
                    <a:pt x="573" y="551"/>
                  </a:cubicBezTo>
                  <a:lnTo>
                    <a:pt x="45" y="382"/>
                  </a:lnTo>
                  <a:cubicBezTo>
                    <a:pt x="24" y="408"/>
                    <a:pt x="19" y="443"/>
                    <a:pt x="43" y="480"/>
                  </a:cubicBezTo>
                  <a:lnTo>
                    <a:pt x="577" y="651"/>
                  </a:lnTo>
                  <a:lnTo>
                    <a:pt x="914" y="503"/>
                  </a:lnTo>
                  <a:cubicBezTo>
                    <a:pt x="923" y="499"/>
                    <a:pt x="922" y="493"/>
                    <a:pt x="911" y="489"/>
                  </a:cubicBezTo>
                  <a:lnTo>
                    <a:pt x="902" y="486"/>
                  </a:lnTo>
                  <a:lnTo>
                    <a:pt x="566" y="634"/>
                  </a:lnTo>
                  <a:close/>
                  <a:moveTo>
                    <a:pt x="584" y="546"/>
                  </a:moveTo>
                  <a:lnTo>
                    <a:pt x="788" y="456"/>
                  </a:lnTo>
                  <a:lnTo>
                    <a:pt x="803" y="355"/>
                  </a:lnTo>
                  <a:lnTo>
                    <a:pt x="779" y="348"/>
                  </a:lnTo>
                  <a:cubicBezTo>
                    <a:pt x="768" y="432"/>
                    <a:pt x="560" y="438"/>
                    <a:pt x="502" y="438"/>
                  </a:cubicBezTo>
                  <a:cubicBezTo>
                    <a:pt x="442" y="438"/>
                    <a:pt x="224" y="431"/>
                    <a:pt x="224" y="340"/>
                  </a:cubicBezTo>
                  <a:lnTo>
                    <a:pt x="224" y="303"/>
                  </a:lnTo>
                  <a:lnTo>
                    <a:pt x="56" y="377"/>
                  </a:lnTo>
                  <a:lnTo>
                    <a:pt x="584" y="546"/>
                  </a:lnTo>
                  <a:close/>
                  <a:moveTo>
                    <a:pt x="566" y="867"/>
                  </a:moveTo>
                  <a:cubicBezTo>
                    <a:pt x="559" y="839"/>
                    <a:pt x="558" y="810"/>
                    <a:pt x="573" y="783"/>
                  </a:cubicBezTo>
                  <a:lnTo>
                    <a:pt x="45" y="614"/>
                  </a:lnTo>
                  <a:cubicBezTo>
                    <a:pt x="24" y="641"/>
                    <a:pt x="19" y="676"/>
                    <a:pt x="43" y="713"/>
                  </a:cubicBezTo>
                  <a:lnTo>
                    <a:pt x="577" y="884"/>
                  </a:lnTo>
                  <a:lnTo>
                    <a:pt x="914" y="735"/>
                  </a:lnTo>
                  <a:cubicBezTo>
                    <a:pt x="923" y="731"/>
                    <a:pt x="922" y="725"/>
                    <a:pt x="911" y="722"/>
                  </a:cubicBezTo>
                  <a:lnTo>
                    <a:pt x="902" y="719"/>
                  </a:lnTo>
                  <a:lnTo>
                    <a:pt x="566" y="867"/>
                  </a:lnTo>
                  <a:close/>
                  <a:moveTo>
                    <a:pt x="839" y="173"/>
                  </a:moveTo>
                  <a:lnTo>
                    <a:pt x="839" y="271"/>
                  </a:lnTo>
                  <a:cubicBezTo>
                    <a:pt x="836" y="272"/>
                    <a:pt x="832" y="274"/>
                    <a:pt x="832" y="277"/>
                  </a:cubicBezTo>
                  <a:lnTo>
                    <a:pt x="831" y="290"/>
                  </a:lnTo>
                  <a:cubicBezTo>
                    <a:pt x="831" y="298"/>
                    <a:pt x="838" y="301"/>
                    <a:pt x="837" y="307"/>
                  </a:cubicBezTo>
                  <a:lnTo>
                    <a:pt x="836" y="318"/>
                  </a:lnTo>
                  <a:cubicBezTo>
                    <a:pt x="836" y="323"/>
                    <a:pt x="831" y="327"/>
                    <a:pt x="831" y="333"/>
                  </a:cubicBezTo>
                  <a:lnTo>
                    <a:pt x="814" y="443"/>
                  </a:lnTo>
                  <a:cubicBezTo>
                    <a:pt x="821" y="456"/>
                    <a:pt x="886" y="456"/>
                    <a:pt x="894" y="443"/>
                  </a:cubicBezTo>
                  <a:lnTo>
                    <a:pt x="877" y="333"/>
                  </a:lnTo>
                  <a:cubicBezTo>
                    <a:pt x="877" y="327"/>
                    <a:pt x="872" y="323"/>
                    <a:pt x="871" y="318"/>
                  </a:cubicBezTo>
                  <a:lnTo>
                    <a:pt x="870" y="306"/>
                  </a:lnTo>
                  <a:cubicBezTo>
                    <a:pt x="870" y="300"/>
                    <a:pt x="877" y="299"/>
                    <a:pt x="877" y="291"/>
                  </a:cubicBezTo>
                  <a:lnTo>
                    <a:pt x="876" y="277"/>
                  </a:lnTo>
                  <a:cubicBezTo>
                    <a:pt x="876" y="274"/>
                    <a:pt x="872" y="272"/>
                    <a:pt x="869" y="271"/>
                  </a:cubicBezTo>
                  <a:cubicBezTo>
                    <a:pt x="869" y="172"/>
                    <a:pt x="869" y="285"/>
                    <a:pt x="869" y="179"/>
                  </a:cubicBezTo>
                  <a:lnTo>
                    <a:pt x="1066" y="144"/>
                  </a:lnTo>
                  <a:cubicBezTo>
                    <a:pt x="1072" y="143"/>
                    <a:pt x="1073" y="140"/>
                    <a:pt x="1067" y="137"/>
                  </a:cubicBezTo>
                  <a:cubicBezTo>
                    <a:pt x="972" y="110"/>
                    <a:pt x="885" y="84"/>
                    <a:pt x="806" y="61"/>
                  </a:cubicBezTo>
                  <a:cubicBezTo>
                    <a:pt x="735" y="41"/>
                    <a:pt x="669" y="21"/>
                    <a:pt x="608" y="4"/>
                  </a:cubicBezTo>
                  <a:cubicBezTo>
                    <a:pt x="597" y="0"/>
                    <a:pt x="590" y="0"/>
                    <a:pt x="579" y="1"/>
                  </a:cubicBezTo>
                  <a:cubicBezTo>
                    <a:pt x="499" y="8"/>
                    <a:pt x="415" y="15"/>
                    <a:pt x="325" y="23"/>
                  </a:cubicBezTo>
                  <a:cubicBezTo>
                    <a:pt x="227" y="31"/>
                    <a:pt x="122" y="40"/>
                    <a:pt x="10" y="49"/>
                  </a:cubicBezTo>
                  <a:cubicBezTo>
                    <a:pt x="0" y="51"/>
                    <a:pt x="2" y="58"/>
                    <a:pt x="9" y="61"/>
                  </a:cubicBezTo>
                  <a:cubicBezTo>
                    <a:pt x="53" y="84"/>
                    <a:pt x="102" y="110"/>
                    <a:pt x="156" y="138"/>
                  </a:cubicBezTo>
                  <a:cubicBezTo>
                    <a:pt x="222" y="173"/>
                    <a:pt x="295" y="211"/>
                    <a:pt x="377" y="255"/>
                  </a:cubicBezTo>
                  <a:cubicBezTo>
                    <a:pt x="385" y="259"/>
                    <a:pt x="400" y="260"/>
                    <a:pt x="412" y="258"/>
                  </a:cubicBezTo>
                  <a:cubicBezTo>
                    <a:pt x="547" y="235"/>
                    <a:pt x="682" y="211"/>
                    <a:pt x="817" y="188"/>
                  </a:cubicBezTo>
                  <a:cubicBezTo>
                    <a:pt x="817" y="183"/>
                    <a:pt x="815" y="180"/>
                    <a:pt x="809" y="179"/>
                  </a:cubicBezTo>
                  <a:lnTo>
                    <a:pt x="494" y="127"/>
                  </a:lnTo>
                  <a:cubicBezTo>
                    <a:pt x="466" y="123"/>
                    <a:pt x="471" y="103"/>
                    <a:pt x="487" y="106"/>
                  </a:cubicBezTo>
                  <a:lnTo>
                    <a:pt x="829" y="161"/>
                  </a:lnTo>
                  <a:cubicBezTo>
                    <a:pt x="835" y="162"/>
                    <a:pt x="839" y="167"/>
                    <a:pt x="839" y="173"/>
                  </a:cubicBezTo>
                  <a:close/>
                  <a:moveTo>
                    <a:pt x="756" y="222"/>
                  </a:moveTo>
                  <a:lnTo>
                    <a:pt x="756" y="340"/>
                  </a:lnTo>
                  <a:cubicBezTo>
                    <a:pt x="756" y="439"/>
                    <a:pt x="248" y="439"/>
                    <a:pt x="248" y="340"/>
                  </a:cubicBezTo>
                  <a:lnTo>
                    <a:pt x="248" y="213"/>
                  </a:lnTo>
                  <a:cubicBezTo>
                    <a:pt x="287" y="234"/>
                    <a:pt x="327" y="255"/>
                    <a:pt x="367" y="276"/>
                  </a:cubicBezTo>
                  <a:cubicBezTo>
                    <a:pt x="380" y="283"/>
                    <a:pt x="401" y="284"/>
                    <a:pt x="416" y="281"/>
                  </a:cubicBezTo>
                  <a:cubicBezTo>
                    <a:pt x="529" y="261"/>
                    <a:pt x="642" y="242"/>
                    <a:pt x="756" y="22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noEditPoints="1"/>
            </p:cNvSpPr>
            <p:nvPr/>
          </p:nvSpPr>
          <p:spPr bwMode="auto">
            <a:xfrm>
              <a:off x="1698641" y="5718646"/>
              <a:ext cx="795513" cy="347886"/>
            </a:xfrm>
            <a:custGeom>
              <a:avLst/>
              <a:gdLst>
                <a:gd name="T0" fmla="*/ 854 w 889"/>
                <a:gd name="T1" fmla="*/ 156 h 389"/>
                <a:gd name="T2" fmla="*/ 779 w 889"/>
                <a:gd name="T3" fmla="*/ 91 h 389"/>
                <a:gd name="T4" fmla="*/ 715 w 889"/>
                <a:gd name="T5" fmla="*/ 121 h 389"/>
                <a:gd name="T6" fmla="*/ 745 w 889"/>
                <a:gd name="T7" fmla="*/ 165 h 389"/>
                <a:gd name="T8" fmla="*/ 777 w 889"/>
                <a:gd name="T9" fmla="*/ 131 h 389"/>
                <a:gd name="T10" fmla="*/ 805 w 889"/>
                <a:gd name="T11" fmla="*/ 159 h 389"/>
                <a:gd name="T12" fmla="*/ 765 w 889"/>
                <a:gd name="T13" fmla="*/ 192 h 389"/>
                <a:gd name="T14" fmla="*/ 782 w 889"/>
                <a:gd name="T15" fmla="*/ 228 h 389"/>
                <a:gd name="T16" fmla="*/ 816 w 889"/>
                <a:gd name="T17" fmla="*/ 268 h 389"/>
                <a:gd name="T18" fmla="*/ 780 w 889"/>
                <a:gd name="T19" fmla="*/ 310 h 389"/>
                <a:gd name="T20" fmla="*/ 744 w 889"/>
                <a:gd name="T21" fmla="*/ 273 h 389"/>
                <a:gd name="T22" fmla="*/ 723 w 889"/>
                <a:gd name="T23" fmla="*/ 331 h 389"/>
                <a:gd name="T24" fmla="*/ 841 w 889"/>
                <a:gd name="T25" fmla="*/ 327 h 389"/>
                <a:gd name="T26" fmla="*/ 852 w 889"/>
                <a:gd name="T27" fmla="*/ 231 h 389"/>
                <a:gd name="T28" fmla="*/ 359 w 889"/>
                <a:gd name="T29" fmla="*/ 132 h 389"/>
                <a:gd name="T30" fmla="*/ 318 w 889"/>
                <a:gd name="T31" fmla="*/ 200 h 389"/>
                <a:gd name="T32" fmla="*/ 380 w 889"/>
                <a:gd name="T33" fmla="*/ 346 h 389"/>
                <a:gd name="T34" fmla="*/ 429 w 889"/>
                <a:gd name="T35" fmla="*/ 91 h 389"/>
                <a:gd name="T36" fmla="*/ 359 w 889"/>
                <a:gd name="T37" fmla="*/ 132 h 389"/>
                <a:gd name="T38" fmla="*/ 640 w 889"/>
                <a:gd name="T39" fmla="*/ 227 h 389"/>
                <a:gd name="T40" fmla="*/ 666 w 889"/>
                <a:gd name="T41" fmla="*/ 162 h 389"/>
                <a:gd name="T42" fmla="*/ 585 w 889"/>
                <a:gd name="T43" fmla="*/ 91 h 389"/>
                <a:gd name="T44" fmla="*/ 501 w 889"/>
                <a:gd name="T45" fmla="*/ 167 h 389"/>
                <a:gd name="T46" fmla="*/ 560 w 889"/>
                <a:gd name="T47" fmla="*/ 141 h 389"/>
                <a:gd name="T48" fmla="*/ 608 w 889"/>
                <a:gd name="T49" fmla="*/ 140 h 389"/>
                <a:gd name="T50" fmla="*/ 607 w 889"/>
                <a:gd name="T51" fmla="*/ 195 h 389"/>
                <a:gd name="T52" fmla="*/ 512 w 889"/>
                <a:gd name="T53" fmla="*/ 298 h 389"/>
                <a:gd name="T54" fmla="*/ 666 w 889"/>
                <a:gd name="T55" fmla="*/ 346 h 389"/>
                <a:gd name="T56" fmla="*/ 569 w 889"/>
                <a:gd name="T57" fmla="*/ 301 h 389"/>
                <a:gd name="T58" fmla="*/ 608 w 889"/>
                <a:gd name="T59" fmla="*/ 260 h 389"/>
                <a:gd name="T60" fmla="*/ 302 w 889"/>
                <a:gd name="T61" fmla="*/ 0 h 389"/>
                <a:gd name="T62" fmla="*/ 179 w 889"/>
                <a:gd name="T63" fmla="*/ 319 h 389"/>
                <a:gd name="T64" fmla="*/ 84 w 889"/>
                <a:gd name="T65" fmla="*/ 168 h 389"/>
                <a:gd name="T66" fmla="*/ 0 w 889"/>
                <a:gd name="T67" fmla="*/ 188 h 389"/>
                <a:gd name="T68" fmla="*/ 72 w 889"/>
                <a:gd name="T69" fmla="*/ 208 h 389"/>
                <a:gd name="T70" fmla="*/ 183 w 889"/>
                <a:gd name="T71" fmla="*/ 389 h 389"/>
                <a:gd name="T72" fmla="*/ 202 w 889"/>
                <a:gd name="T73" fmla="*/ 375 h 389"/>
                <a:gd name="T74" fmla="*/ 869 w 889"/>
                <a:gd name="T75" fmla="*/ 41 h 389"/>
                <a:gd name="T76" fmla="*/ 869 w 889"/>
                <a:gd name="T77" fmla="*/ 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9" h="389">
                  <a:moveTo>
                    <a:pt x="818" y="210"/>
                  </a:moveTo>
                  <a:cubicBezTo>
                    <a:pt x="842" y="197"/>
                    <a:pt x="854" y="179"/>
                    <a:pt x="854" y="156"/>
                  </a:cubicBezTo>
                  <a:cubicBezTo>
                    <a:pt x="854" y="141"/>
                    <a:pt x="848" y="127"/>
                    <a:pt x="836" y="114"/>
                  </a:cubicBezTo>
                  <a:cubicBezTo>
                    <a:pt x="822" y="99"/>
                    <a:pt x="803" y="91"/>
                    <a:pt x="779" y="91"/>
                  </a:cubicBezTo>
                  <a:cubicBezTo>
                    <a:pt x="765" y="91"/>
                    <a:pt x="752" y="94"/>
                    <a:pt x="741" y="99"/>
                  </a:cubicBezTo>
                  <a:cubicBezTo>
                    <a:pt x="730" y="105"/>
                    <a:pt x="721" y="112"/>
                    <a:pt x="715" y="121"/>
                  </a:cubicBezTo>
                  <a:cubicBezTo>
                    <a:pt x="708" y="130"/>
                    <a:pt x="704" y="142"/>
                    <a:pt x="701" y="158"/>
                  </a:cubicBezTo>
                  <a:lnTo>
                    <a:pt x="745" y="165"/>
                  </a:lnTo>
                  <a:cubicBezTo>
                    <a:pt x="747" y="154"/>
                    <a:pt x="750" y="146"/>
                    <a:pt x="756" y="140"/>
                  </a:cubicBezTo>
                  <a:cubicBezTo>
                    <a:pt x="762" y="134"/>
                    <a:pt x="769" y="131"/>
                    <a:pt x="777" y="131"/>
                  </a:cubicBezTo>
                  <a:cubicBezTo>
                    <a:pt x="786" y="131"/>
                    <a:pt x="793" y="134"/>
                    <a:pt x="798" y="139"/>
                  </a:cubicBezTo>
                  <a:cubicBezTo>
                    <a:pt x="803" y="144"/>
                    <a:pt x="805" y="151"/>
                    <a:pt x="805" y="159"/>
                  </a:cubicBezTo>
                  <a:cubicBezTo>
                    <a:pt x="805" y="170"/>
                    <a:pt x="802" y="178"/>
                    <a:pt x="795" y="184"/>
                  </a:cubicBezTo>
                  <a:cubicBezTo>
                    <a:pt x="788" y="190"/>
                    <a:pt x="778" y="193"/>
                    <a:pt x="765" y="192"/>
                  </a:cubicBezTo>
                  <a:lnTo>
                    <a:pt x="759" y="232"/>
                  </a:lnTo>
                  <a:cubicBezTo>
                    <a:pt x="768" y="229"/>
                    <a:pt x="775" y="228"/>
                    <a:pt x="782" y="228"/>
                  </a:cubicBezTo>
                  <a:cubicBezTo>
                    <a:pt x="791" y="228"/>
                    <a:pt x="799" y="232"/>
                    <a:pt x="806" y="239"/>
                  </a:cubicBezTo>
                  <a:cubicBezTo>
                    <a:pt x="812" y="246"/>
                    <a:pt x="816" y="256"/>
                    <a:pt x="816" y="268"/>
                  </a:cubicBezTo>
                  <a:cubicBezTo>
                    <a:pt x="816" y="281"/>
                    <a:pt x="812" y="291"/>
                    <a:pt x="805" y="299"/>
                  </a:cubicBezTo>
                  <a:cubicBezTo>
                    <a:pt x="798" y="306"/>
                    <a:pt x="790" y="310"/>
                    <a:pt x="780" y="310"/>
                  </a:cubicBezTo>
                  <a:cubicBezTo>
                    <a:pt x="771" y="310"/>
                    <a:pt x="763" y="307"/>
                    <a:pt x="756" y="301"/>
                  </a:cubicBezTo>
                  <a:cubicBezTo>
                    <a:pt x="750" y="294"/>
                    <a:pt x="745" y="285"/>
                    <a:pt x="744" y="273"/>
                  </a:cubicBezTo>
                  <a:lnTo>
                    <a:pt x="697" y="279"/>
                  </a:lnTo>
                  <a:cubicBezTo>
                    <a:pt x="699" y="300"/>
                    <a:pt x="708" y="318"/>
                    <a:pt x="723" y="331"/>
                  </a:cubicBezTo>
                  <a:cubicBezTo>
                    <a:pt x="738" y="344"/>
                    <a:pt x="757" y="351"/>
                    <a:pt x="780" y="351"/>
                  </a:cubicBezTo>
                  <a:cubicBezTo>
                    <a:pt x="805" y="351"/>
                    <a:pt x="825" y="343"/>
                    <a:pt x="841" y="327"/>
                  </a:cubicBezTo>
                  <a:cubicBezTo>
                    <a:pt x="857" y="311"/>
                    <a:pt x="865" y="292"/>
                    <a:pt x="865" y="270"/>
                  </a:cubicBezTo>
                  <a:cubicBezTo>
                    <a:pt x="865" y="255"/>
                    <a:pt x="861" y="242"/>
                    <a:pt x="852" y="231"/>
                  </a:cubicBezTo>
                  <a:cubicBezTo>
                    <a:pt x="844" y="220"/>
                    <a:pt x="832" y="213"/>
                    <a:pt x="818" y="210"/>
                  </a:cubicBezTo>
                  <a:close/>
                  <a:moveTo>
                    <a:pt x="359" y="132"/>
                  </a:moveTo>
                  <a:cubicBezTo>
                    <a:pt x="344" y="144"/>
                    <a:pt x="330" y="151"/>
                    <a:pt x="318" y="156"/>
                  </a:cubicBezTo>
                  <a:lnTo>
                    <a:pt x="318" y="200"/>
                  </a:lnTo>
                  <a:cubicBezTo>
                    <a:pt x="342" y="192"/>
                    <a:pt x="363" y="180"/>
                    <a:pt x="380" y="163"/>
                  </a:cubicBezTo>
                  <a:lnTo>
                    <a:pt x="380" y="346"/>
                  </a:lnTo>
                  <a:lnTo>
                    <a:pt x="429" y="346"/>
                  </a:lnTo>
                  <a:lnTo>
                    <a:pt x="429" y="91"/>
                  </a:lnTo>
                  <a:lnTo>
                    <a:pt x="389" y="91"/>
                  </a:lnTo>
                  <a:cubicBezTo>
                    <a:pt x="384" y="107"/>
                    <a:pt x="374" y="120"/>
                    <a:pt x="359" y="132"/>
                  </a:cubicBezTo>
                  <a:close/>
                  <a:moveTo>
                    <a:pt x="608" y="260"/>
                  </a:moveTo>
                  <a:cubicBezTo>
                    <a:pt x="624" y="245"/>
                    <a:pt x="634" y="235"/>
                    <a:pt x="640" y="227"/>
                  </a:cubicBezTo>
                  <a:cubicBezTo>
                    <a:pt x="649" y="216"/>
                    <a:pt x="656" y="205"/>
                    <a:pt x="660" y="195"/>
                  </a:cubicBezTo>
                  <a:cubicBezTo>
                    <a:pt x="664" y="184"/>
                    <a:pt x="666" y="173"/>
                    <a:pt x="666" y="162"/>
                  </a:cubicBezTo>
                  <a:cubicBezTo>
                    <a:pt x="666" y="142"/>
                    <a:pt x="659" y="125"/>
                    <a:pt x="644" y="112"/>
                  </a:cubicBezTo>
                  <a:cubicBezTo>
                    <a:pt x="630" y="98"/>
                    <a:pt x="610" y="91"/>
                    <a:pt x="585" y="91"/>
                  </a:cubicBezTo>
                  <a:cubicBezTo>
                    <a:pt x="563" y="91"/>
                    <a:pt x="543" y="97"/>
                    <a:pt x="528" y="109"/>
                  </a:cubicBezTo>
                  <a:cubicBezTo>
                    <a:pt x="513" y="121"/>
                    <a:pt x="504" y="140"/>
                    <a:pt x="501" y="167"/>
                  </a:cubicBezTo>
                  <a:lnTo>
                    <a:pt x="550" y="171"/>
                  </a:lnTo>
                  <a:cubicBezTo>
                    <a:pt x="550" y="157"/>
                    <a:pt x="554" y="147"/>
                    <a:pt x="560" y="141"/>
                  </a:cubicBezTo>
                  <a:cubicBezTo>
                    <a:pt x="566" y="135"/>
                    <a:pt x="574" y="132"/>
                    <a:pt x="584" y="132"/>
                  </a:cubicBezTo>
                  <a:cubicBezTo>
                    <a:pt x="594" y="132"/>
                    <a:pt x="602" y="135"/>
                    <a:pt x="608" y="140"/>
                  </a:cubicBezTo>
                  <a:cubicBezTo>
                    <a:pt x="614" y="146"/>
                    <a:pt x="617" y="155"/>
                    <a:pt x="617" y="166"/>
                  </a:cubicBezTo>
                  <a:cubicBezTo>
                    <a:pt x="617" y="175"/>
                    <a:pt x="614" y="185"/>
                    <a:pt x="607" y="195"/>
                  </a:cubicBezTo>
                  <a:cubicBezTo>
                    <a:pt x="602" y="203"/>
                    <a:pt x="589" y="216"/>
                    <a:pt x="567" y="237"/>
                  </a:cubicBezTo>
                  <a:cubicBezTo>
                    <a:pt x="539" y="262"/>
                    <a:pt x="521" y="282"/>
                    <a:pt x="512" y="298"/>
                  </a:cubicBezTo>
                  <a:cubicBezTo>
                    <a:pt x="503" y="313"/>
                    <a:pt x="497" y="329"/>
                    <a:pt x="495" y="346"/>
                  </a:cubicBezTo>
                  <a:lnTo>
                    <a:pt x="666" y="346"/>
                  </a:lnTo>
                  <a:lnTo>
                    <a:pt x="666" y="301"/>
                  </a:lnTo>
                  <a:lnTo>
                    <a:pt x="569" y="301"/>
                  </a:lnTo>
                  <a:cubicBezTo>
                    <a:pt x="572" y="297"/>
                    <a:pt x="575" y="292"/>
                    <a:pt x="579" y="288"/>
                  </a:cubicBezTo>
                  <a:cubicBezTo>
                    <a:pt x="583" y="283"/>
                    <a:pt x="593" y="274"/>
                    <a:pt x="608" y="260"/>
                  </a:cubicBezTo>
                  <a:close/>
                  <a:moveTo>
                    <a:pt x="869" y="1"/>
                  </a:moveTo>
                  <a:lnTo>
                    <a:pt x="302" y="0"/>
                  </a:lnTo>
                  <a:cubicBezTo>
                    <a:pt x="294" y="0"/>
                    <a:pt x="286" y="6"/>
                    <a:pt x="283" y="14"/>
                  </a:cubicBezTo>
                  <a:lnTo>
                    <a:pt x="179" y="319"/>
                  </a:lnTo>
                  <a:lnTo>
                    <a:pt x="101" y="178"/>
                  </a:lnTo>
                  <a:cubicBezTo>
                    <a:pt x="98" y="172"/>
                    <a:pt x="91" y="168"/>
                    <a:pt x="84" y="168"/>
                  </a:cubicBezTo>
                  <a:lnTo>
                    <a:pt x="20" y="168"/>
                  </a:lnTo>
                  <a:cubicBezTo>
                    <a:pt x="9" y="168"/>
                    <a:pt x="0" y="177"/>
                    <a:pt x="0" y="188"/>
                  </a:cubicBezTo>
                  <a:cubicBezTo>
                    <a:pt x="0" y="199"/>
                    <a:pt x="9" y="208"/>
                    <a:pt x="20" y="208"/>
                  </a:cubicBezTo>
                  <a:lnTo>
                    <a:pt x="72" y="208"/>
                  </a:lnTo>
                  <a:lnTo>
                    <a:pt x="166" y="378"/>
                  </a:lnTo>
                  <a:cubicBezTo>
                    <a:pt x="169" y="385"/>
                    <a:pt x="176" y="389"/>
                    <a:pt x="183" y="389"/>
                  </a:cubicBezTo>
                  <a:cubicBezTo>
                    <a:pt x="184" y="389"/>
                    <a:pt x="184" y="389"/>
                    <a:pt x="185" y="389"/>
                  </a:cubicBezTo>
                  <a:cubicBezTo>
                    <a:pt x="193" y="388"/>
                    <a:pt x="199" y="383"/>
                    <a:pt x="202" y="375"/>
                  </a:cubicBezTo>
                  <a:lnTo>
                    <a:pt x="316" y="40"/>
                  </a:lnTo>
                  <a:lnTo>
                    <a:pt x="869" y="41"/>
                  </a:lnTo>
                  <a:cubicBezTo>
                    <a:pt x="880" y="41"/>
                    <a:pt x="889" y="32"/>
                    <a:pt x="889" y="21"/>
                  </a:cubicBezTo>
                  <a:cubicBezTo>
                    <a:pt x="889" y="10"/>
                    <a:pt x="880" y="1"/>
                    <a:pt x="869" y="1"/>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noEditPoints="1"/>
            </p:cNvSpPr>
            <p:nvPr/>
          </p:nvSpPr>
          <p:spPr bwMode="auto">
            <a:xfrm>
              <a:off x="2657667" y="5691659"/>
              <a:ext cx="579437" cy="392113"/>
            </a:xfrm>
            <a:custGeom>
              <a:avLst/>
              <a:gdLst>
                <a:gd name="T0" fmla="*/ 890 w 990"/>
                <a:gd name="T1" fmla="*/ 247 h 672"/>
                <a:gd name="T2" fmla="*/ 853 w 990"/>
                <a:gd name="T3" fmla="*/ 123 h 672"/>
                <a:gd name="T4" fmla="*/ 757 w 990"/>
                <a:gd name="T5" fmla="*/ 83 h 672"/>
                <a:gd name="T6" fmla="*/ 661 w 990"/>
                <a:gd name="T7" fmla="*/ 124 h 672"/>
                <a:gd name="T8" fmla="*/ 624 w 990"/>
                <a:gd name="T9" fmla="*/ 248 h 672"/>
                <a:gd name="T10" fmla="*/ 662 w 990"/>
                <a:gd name="T11" fmla="*/ 372 h 672"/>
                <a:gd name="T12" fmla="*/ 757 w 990"/>
                <a:gd name="T13" fmla="*/ 414 h 672"/>
                <a:gd name="T14" fmla="*/ 852 w 990"/>
                <a:gd name="T15" fmla="*/ 372 h 672"/>
                <a:gd name="T16" fmla="*/ 890 w 990"/>
                <a:gd name="T17" fmla="*/ 247 h 672"/>
                <a:gd name="T18" fmla="*/ 990 w 990"/>
                <a:gd name="T19" fmla="*/ 249 h 672"/>
                <a:gd name="T20" fmla="*/ 927 w 990"/>
                <a:gd name="T21" fmla="*/ 431 h 672"/>
                <a:gd name="T22" fmla="*/ 758 w 990"/>
                <a:gd name="T23" fmla="*/ 497 h 672"/>
                <a:gd name="T24" fmla="*/ 587 w 990"/>
                <a:gd name="T25" fmla="*/ 432 h 672"/>
                <a:gd name="T26" fmla="*/ 524 w 990"/>
                <a:gd name="T27" fmla="*/ 251 h 672"/>
                <a:gd name="T28" fmla="*/ 546 w 990"/>
                <a:gd name="T29" fmla="*/ 128 h 672"/>
                <a:gd name="T30" fmla="*/ 591 w 990"/>
                <a:gd name="T31" fmla="*/ 62 h 672"/>
                <a:gd name="T32" fmla="*/ 653 w 990"/>
                <a:gd name="T33" fmla="*/ 19 h 672"/>
                <a:gd name="T34" fmla="*/ 756 w 990"/>
                <a:gd name="T35" fmla="*/ 0 h 672"/>
                <a:gd name="T36" fmla="*/ 926 w 990"/>
                <a:gd name="T37" fmla="*/ 66 h 672"/>
                <a:gd name="T38" fmla="*/ 990 w 990"/>
                <a:gd name="T39" fmla="*/ 249 h 672"/>
                <a:gd name="T40" fmla="*/ 526 w 990"/>
                <a:gd name="T41" fmla="*/ 581 h 672"/>
                <a:gd name="T42" fmla="*/ 559 w 990"/>
                <a:gd name="T43" fmla="*/ 546 h 672"/>
                <a:gd name="T44" fmla="*/ 580 w 990"/>
                <a:gd name="T45" fmla="*/ 512 h 672"/>
                <a:gd name="T46" fmla="*/ 586 w 990"/>
                <a:gd name="T47" fmla="*/ 478 h 672"/>
                <a:gd name="T48" fmla="*/ 564 w 990"/>
                <a:gd name="T49" fmla="*/ 425 h 672"/>
                <a:gd name="T50" fmla="*/ 502 w 990"/>
                <a:gd name="T51" fmla="*/ 404 h 672"/>
                <a:gd name="T52" fmla="*/ 442 w 990"/>
                <a:gd name="T53" fmla="*/ 422 h 672"/>
                <a:gd name="T54" fmla="*/ 413 w 990"/>
                <a:gd name="T55" fmla="*/ 483 h 672"/>
                <a:gd name="T56" fmla="*/ 464 w 990"/>
                <a:gd name="T57" fmla="*/ 488 h 672"/>
                <a:gd name="T58" fmla="*/ 475 w 990"/>
                <a:gd name="T59" fmla="*/ 456 h 672"/>
                <a:gd name="T60" fmla="*/ 500 w 990"/>
                <a:gd name="T61" fmla="*/ 446 h 672"/>
                <a:gd name="T62" fmla="*/ 526 w 990"/>
                <a:gd name="T63" fmla="*/ 455 h 672"/>
                <a:gd name="T64" fmla="*/ 535 w 990"/>
                <a:gd name="T65" fmla="*/ 482 h 672"/>
                <a:gd name="T66" fmla="*/ 524 w 990"/>
                <a:gd name="T67" fmla="*/ 513 h 672"/>
                <a:gd name="T68" fmla="*/ 482 w 990"/>
                <a:gd name="T69" fmla="*/ 557 h 672"/>
                <a:gd name="T70" fmla="*/ 425 w 990"/>
                <a:gd name="T71" fmla="*/ 621 h 672"/>
                <a:gd name="T72" fmla="*/ 407 w 990"/>
                <a:gd name="T73" fmla="*/ 672 h 672"/>
                <a:gd name="T74" fmla="*/ 586 w 990"/>
                <a:gd name="T75" fmla="*/ 672 h 672"/>
                <a:gd name="T76" fmla="*/ 586 w 990"/>
                <a:gd name="T77" fmla="*/ 624 h 672"/>
                <a:gd name="T78" fmla="*/ 485 w 990"/>
                <a:gd name="T79" fmla="*/ 624 h 672"/>
                <a:gd name="T80" fmla="*/ 495 w 990"/>
                <a:gd name="T81" fmla="*/ 610 h 672"/>
                <a:gd name="T82" fmla="*/ 526 w 990"/>
                <a:gd name="T83" fmla="*/ 581 h 672"/>
                <a:gd name="T84" fmla="*/ 287 w 990"/>
                <a:gd name="T85" fmla="*/ 8 h 672"/>
                <a:gd name="T86" fmla="*/ 384 w 990"/>
                <a:gd name="T87" fmla="*/ 8 h 672"/>
                <a:gd name="T88" fmla="*/ 384 w 990"/>
                <a:gd name="T89" fmla="*/ 489 h 672"/>
                <a:gd name="T90" fmla="*/ 287 w 990"/>
                <a:gd name="T91" fmla="*/ 489 h 672"/>
                <a:gd name="T92" fmla="*/ 287 w 990"/>
                <a:gd name="T93" fmla="*/ 279 h 672"/>
                <a:gd name="T94" fmla="*/ 97 w 990"/>
                <a:gd name="T95" fmla="*/ 279 h 672"/>
                <a:gd name="T96" fmla="*/ 97 w 990"/>
                <a:gd name="T97" fmla="*/ 489 h 672"/>
                <a:gd name="T98" fmla="*/ 0 w 990"/>
                <a:gd name="T99" fmla="*/ 489 h 672"/>
                <a:gd name="T100" fmla="*/ 0 w 990"/>
                <a:gd name="T101" fmla="*/ 8 h 672"/>
                <a:gd name="T102" fmla="*/ 97 w 990"/>
                <a:gd name="T103" fmla="*/ 8 h 672"/>
                <a:gd name="T104" fmla="*/ 97 w 990"/>
                <a:gd name="T105" fmla="*/ 197 h 672"/>
                <a:gd name="T106" fmla="*/ 287 w 990"/>
                <a:gd name="T107" fmla="*/ 197 h 672"/>
                <a:gd name="T108" fmla="*/ 287 w 990"/>
                <a:gd name="T109" fmla="*/ 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0" h="672">
                  <a:moveTo>
                    <a:pt x="890" y="247"/>
                  </a:moveTo>
                  <a:cubicBezTo>
                    <a:pt x="890" y="192"/>
                    <a:pt x="877" y="151"/>
                    <a:pt x="853" y="123"/>
                  </a:cubicBezTo>
                  <a:cubicBezTo>
                    <a:pt x="829" y="96"/>
                    <a:pt x="797" y="83"/>
                    <a:pt x="757" y="83"/>
                  </a:cubicBezTo>
                  <a:cubicBezTo>
                    <a:pt x="717" y="83"/>
                    <a:pt x="685" y="97"/>
                    <a:pt x="661" y="124"/>
                  </a:cubicBezTo>
                  <a:cubicBezTo>
                    <a:pt x="636" y="151"/>
                    <a:pt x="624" y="193"/>
                    <a:pt x="624" y="248"/>
                  </a:cubicBezTo>
                  <a:cubicBezTo>
                    <a:pt x="624" y="303"/>
                    <a:pt x="636" y="344"/>
                    <a:pt x="662" y="372"/>
                  </a:cubicBezTo>
                  <a:cubicBezTo>
                    <a:pt x="687" y="400"/>
                    <a:pt x="719" y="414"/>
                    <a:pt x="757" y="414"/>
                  </a:cubicBezTo>
                  <a:cubicBezTo>
                    <a:pt x="796" y="414"/>
                    <a:pt x="828" y="400"/>
                    <a:pt x="852" y="372"/>
                  </a:cubicBezTo>
                  <a:cubicBezTo>
                    <a:pt x="877" y="344"/>
                    <a:pt x="890" y="303"/>
                    <a:pt x="890" y="247"/>
                  </a:cubicBezTo>
                  <a:close/>
                  <a:moveTo>
                    <a:pt x="990" y="249"/>
                  </a:moveTo>
                  <a:cubicBezTo>
                    <a:pt x="990" y="327"/>
                    <a:pt x="969" y="387"/>
                    <a:pt x="927" y="431"/>
                  </a:cubicBezTo>
                  <a:cubicBezTo>
                    <a:pt x="884" y="475"/>
                    <a:pt x="828" y="497"/>
                    <a:pt x="758" y="497"/>
                  </a:cubicBezTo>
                  <a:cubicBezTo>
                    <a:pt x="686" y="497"/>
                    <a:pt x="629" y="475"/>
                    <a:pt x="587" y="432"/>
                  </a:cubicBezTo>
                  <a:cubicBezTo>
                    <a:pt x="545" y="388"/>
                    <a:pt x="524" y="328"/>
                    <a:pt x="524" y="251"/>
                  </a:cubicBezTo>
                  <a:cubicBezTo>
                    <a:pt x="524" y="202"/>
                    <a:pt x="531" y="161"/>
                    <a:pt x="546" y="128"/>
                  </a:cubicBezTo>
                  <a:cubicBezTo>
                    <a:pt x="557" y="104"/>
                    <a:pt x="572" y="82"/>
                    <a:pt x="591" y="62"/>
                  </a:cubicBezTo>
                  <a:cubicBezTo>
                    <a:pt x="609" y="43"/>
                    <a:pt x="630" y="28"/>
                    <a:pt x="653" y="19"/>
                  </a:cubicBezTo>
                  <a:cubicBezTo>
                    <a:pt x="683" y="6"/>
                    <a:pt x="717" y="0"/>
                    <a:pt x="756" y="0"/>
                  </a:cubicBezTo>
                  <a:cubicBezTo>
                    <a:pt x="827" y="0"/>
                    <a:pt x="884" y="22"/>
                    <a:pt x="926" y="66"/>
                  </a:cubicBezTo>
                  <a:cubicBezTo>
                    <a:pt x="968" y="110"/>
                    <a:pt x="990" y="171"/>
                    <a:pt x="990" y="249"/>
                  </a:cubicBezTo>
                  <a:close/>
                  <a:moveTo>
                    <a:pt x="526" y="581"/>
                  </a:moveTo>
                  <a:cubicBezTo>
                    <a:pt x="542" y="566"/>
                    <a:pt x="553" y="554"/>
                    <a:pt x="559" y="546"/>
                  </a:cubicBezTo>
                  <a:cubicBezTo>
                    <a:pt x="569" y="535"/>
                    <a:pt x="576" y="523"/>
                    <a:pt x="580" y="512"/>
                  </a:cubicBezTo>
                  <a:cubicBezTo>
                    <a:pt x="584" y="501"/>
                    <a:pt x="586" y="490"/>
                    <a:pt x="586" y="478"/>
                  </a:cubicBezTo>
                  <a:cubicBezTo>
                    <a:pt x="586" y="457"/>
                    <a:pt x="579" y="439"/>
                    <a:pt x="564" y="425"/>
                  </a:cubicBezTo>
                  <a:cubicBezTo>
                    <a:pt x="549" y="411"/>
                    <a:pt x="528" y="404"/>
                    <a:pt x="502" y="404"/>
                  </a:cubicBezTo>
                  <a:cubicBezTo>
                    <a:pt x="478" y="404"/>
                    <a:pt x="458" y="410"/>
                    <a:pt x="442" y="422"/>
                  </a:cubicBezTo>
                  <a:cubicBezTo>
                    <a:pt x="426" y="434"/>
                    <a:pt x="416" y="455"/>
                    <a:pt x="413" y="483"/>
                  </a:cubicBezTo>
                  <a:lnTo>
                    <a:pt x="464" y="488"/>
                  </a:lnTo>
                  <a:cubicBezTo>
                    <a:pt x="465" y="473"/>
                    <a:pt x="469" y="462"/>
                    <a:pt x="475" y="456"/>
                  </a:cubicBezTo>
                  <a:cubicBezTo>
                    <a:pt x="481" y="449"/>
                    <a:pt x="490" y="446"/>
                    <a:pt x="500" y="446"/>
                  </a:cubicBezTo>
                  <a:cubicBezTo>
                    <a:pt x="511" y="446"/>
                    <a:pt x="520" y="449"/>
                    <a:pt x="526" y="455"/>
                  </a:cubicBezTo>
                  <a:cubicBezTo>
                    <a:pt x="532" y="461"/>
                    <a:pt x="535" y="470"/>
                    <a:pt x="535" y="482"/>
                  </a:cubicBezTo>
                  <a:cubicBezTo>
                    <a:pt x="535" y="492"/>
                    <a:pt x="532" y="502"/>
                    <a:pt x="524" y="513"/>
                  </a:cubicBezTo>
                  <a:cubicBezTo>
                    <a:pt x="519" y="521"/>
                    <a:pt x="505" y="535"/>
                    <a:pt x="482" y="557"/>
                  </a:cubicBezTo>
                  <a:cubicBezTo>
                    <a:pt x="453" y="583"/>
                    <a:pt x="434" y="605"/>
                    <a:pt x="425" y="621"/>
                  </a:cubicBezTo>
                  <a:cubicBezTo>
                    <a:pt x="415" y="637"/>
                    <a:pt x="409" y="654"/>
                    <a:pt x="407" y="672"/>
                  </a:cubicBezTo>
                  <a:lnTo>
                    <a:pt x="586" y="672"/>
                  </a:lnTo>
                  <a:lnTo>
                    <a:pt x="586" y="624"/>
                  </a:lnTo>
                  <a:lnTo>
                    <a:pt x="485" y="624"/>
                  </a:lnTo>
                  <a:cubicBezTo>
                    <a:pt x="487" y="620"/>
                    <a:pt x="491" y="615"/>
                    <a:pt x="495" y="610"/>
                  </a:cubicBezTo>
                  <a:cubicBezTo>
                    <a:pt x="500" y="605"/>
                    <a:pt x="510" y="595"/>
                    <a:pt x="526" y="581"/>
                  </a:cubicBezTo>
                  <a:close/>
                  <a:moveTo>
                    <a:pt x="287" y="8"/>
                  </a:moveTo>
                  <a:lnTo>
                    <a:pt x="384" y="8"/>
                  </a:lnTo>
                  <a:lnTo>
                    <a:pt x="384" y="489"/>
                  </a:lnTo>
                  <a:lnTo>
                    <a:pt x="287" y="489"/>
                  </a:lnTo>
                  <a:lnTo>
                    <a:pt x="287" y="279"/>
                  </a:lnTo>
                  <a:lnTo>
                    <a:pt x="97" y="279"/>
                  </a:lnTo>
                  <a:lnTo>
                    <a:pt x="97" y="489"/>
                  </a:lnTo>
                  <a:lnTo>
                    <a:pt x="0" y="489"/>
                  </a:lnTo>
                  <a:lnTo>
                    <a:pt x="0" y="8"/>
                  </a:lnTo>
                  <a:lnTo>
                    <a:pt x="97" y="8"/>
                  </a:lnTo>
                  <a:lnTo>
                    <a:pt x="97" y="197"/>
                  </a:lnTo>
                  <a:lnTo>
                    <a:pt x="287" y="197"/>
                  </a:lnTo>
                  <a:lnTo>
                    <a:pt x="287" y="8"/>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28"/>
            <p:cNvSpPr>
              <a:spLocks noEditPoints="1"/>
            </p:cNvSpPr>
            <p:nvPr/>
          </p:nvSpPr>
          <p:spPr bwMode="auto">
            <a:xfrm>
              <a:off x="4381692" y="4236348"/>
              <a:ext cx="273050" cy="522288"/>
            </a:xfrm>
            <a:custGeom>
              <a:avLst/>
              <a:gdLst>
                <a:gd name="T0" fmla="*/ 48 w 467"/>
                <a:gd name="T1" fmla="*/ 455 h 892"/>
                <a:gd name="T2" fmla="*/ 48 w 467"/>
                <a:gd name="T3" fmla="*/ 439 h 892"/>
                <a:gd name="T4" fmla="*/ 419 w 467"/>
                <a:gd name="T5" fmla="*/ 439 h 892"/>
                <a:gd name="T6" fmla="*/ 419 w 467"/>
                <a:gd name="T7" fmla="*/ 454 h 892"/>
                <a:gd name="T8" fmla="*/ 233 w 467"/>
                <a:gd name="T9" fmla="*/ 640 h 892"/>
                <a:gd name="T10" fmla="*/ 299 w 467"/>
                <a:gd name="T11" fmla="*/ 666 h 892"/>
                <a:gd name="T12" fmla="*/ 464 w 467"/>
                <a:gd name="T13" fmla="*/ 446 h 892"/>
                <a:gd name="T14" fmla="*/ 299 w 467"/>
                <a:gd name="T15" fmla="*/ 235 h 892"/>
                <a:gd name="T16" fmla="*/ 441 w 467"/>
                <a:gd name="T17" fmla="*/ 0 h 892"/>
                <a:gd name="T18" fmla="*/ 245 w 467"/>
                <a:gd name="T19" fmla="*/ 205 h 892"/>
                <a:gd name="T20" fmla="*/ 222 w 467"/>
                <a:gd name="T21" fmla="*/ 205 h 892"/>
                <a:gd name="T22" fmla="*/ 26 w 467"/>
                <a:gd name="T23" fmla="*/ 0 h 892"/>
                <a:gd name="T24" fmla="*/ 168 w 467"/>
                <a:gd name="T25" fmla="*/ 235 h 892"/>
                <a:gd name="T26" fmla="*/ 3 w 467"/>
                <a:gd name="T27" fmla="*/ 446 h 892"/>
                <a:gd name="T28" fmla="*/ 168 w 467"/>
                <a:gd name="T29" fmla="*/ 666 h 892"/>
                <a:gd name="T30" fmla="*/ 24 w 467"/>
                <a:gd name="T31" fmla="*/ 892 h 892"/>
                <a:gd name="T32" fmla="*/ 48 w 467"/>
                <a:gd name="T33" fmla="*/ 870 h 892"/>
                <a:gd name="T34" fmla="*/ 419 w 467"/>
                <a:gd name="T35" fmla="*/ 870 h 892"/>
                <a:gd name="T36" fmla="*/ 443 w 467"/>
                <a:gd name="T37" fmla="*/ 892 h 892"/>
                <a:gd name="T38" fmla="*/ 299 w 467"/>
                <a:gd name="T39" fmla="*/ 666 h 892"/>
                <a:gd name="T40" fmla="*/ 350 w 467"/>
                <a:gd name="T41" fmla="*/ 112 h 892"/>
                <a:gd name="T42" fmla="*/ 350 w 467"/>
                <a:gd name="T43" fmla="*/ 65 h 892"/>
                <a:gd name="T44" fmla="*/ 91 w 467"/>
                <a:gd name="T45" fmla="*/ 89 h 892"/>
                <a:gd name="T46" fmla="*/ 350 w 467"/>
                <a:gd name="T47" fmla="*/ 794 h 892"/>
                <a:gd name="T48" fmla="*/ 91 w 467"/>
                <a:gd name="T49" fmla="*/ 818 h 892"/>
                <a:gd name="T50" fmla="*/ 350 w 467"/>
                <a:gd name="T51" fmla="*/ 841 h 892"/>
                <a:gd name="T52" fmla="*/ 350 w 467"/>
                <a:gd name="T53" fmla="*/ 794 h 892"/>
                <a:gd name="T54" fmla="*/ 352 w 467"/>
                <a:gd name="T55" fmla="*/ 405 h 892"/>
                <a:gd name="T56" fmla="*/ 352 w 467"/>
                <a:gd name="T57" fmla="*/ 358 h 892"/>
                <a:gd name="T58" fmla="*/ 92 w 467"/>
                <a:gd name="T59" fmla="*/ 381 h 892"/>
                <a:gd name="T60" fmla="*/ 375 w 467"/>
                <a:gd name="T61" fmla="*/ 511 h 892"/>
                <a:gd name="T62" fmla="*/ 115 w 467"/>
                <a:gd name="T63" fmla="*/ 487 h 892"/>
                <a:gd name="T64" fmla="*/ 115 w 467"/>
                <a:gd name="T65" fmla="*/ 534 h 892"/>
                <a:gd name="T66" fmla="*/ 375 w 467"/>
                <a:gd name="T67" fmla="*/ 511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7" h="892">
                  <a:moveTo>
                    <a:pt x="222" y="636"/>
                  </a:moveTo>
                  <a:cubicBezTo>
                    <a:pt x="66" y="587"/>
                    <a:pt x="47" y="513"/>
                    <a:pt x="48" y="455"/>
                  </a:cubicBezTo>
                  <a:cubicBezTo>
                    <a:pt x="49" y="451"/>
                    <a:pt x="48" y="449"/>
                    <a:pt x="47" y="446"/>
                  </a:cubicBezTo>
                  <a:cubicBezTo>
                    <a:pt x="48" y="444"/>
                    <a:pt x="48" y="441"/>
                    <a:pt x="48" y="439"/>
                  </a:cubicBezTo>
                  <a:cubicBezTo>
                    <a:pt x="48" y="438"/>
                    <a:pt x="55" y="323"/>
                    <a:pt x="233" y="258"/>
                  </a:cubicBezTo>
                  <a:cubicBezTo>
                    <a:pt x="410" y="323"/>
                    <a:pt x="418" y="434"/>
                    <a:pt x="419" y="439"/>
                  </a:cubicBezTo>
                  <a:cubicBezTo>
                    <a:pt x="419" y="441"/>
                    <a:pt x="419" y="444"/>
                    <a:pt x="420" y="446"/>
                  </a:cubicBezTo>
                  <a:cubicBezTo>
                    <a:pt x="419" y="449"/>
                    <a:pt x="418" y="451"/>
                    <a:pt x="419" y="454"/>
                  </a:cubicBezTo>
                  <a:cubicBezTo>
                    <a:pt x="420" y="513"/>
                    <a:pt x="401" y="587"/>
                    <a:pt x="245" y="636"/>
                  </a:cubicBezTo>
                  <a:cubicBezTo>
                    <a:pt x="241" y="637"/>
                    <a:pt x="237" y="638"/>
                    <a:pt x="233" y="640"/>
                  </a:cubicBezTo>
                  <a:cubicBezTo>
                    <a:pt x="230" y="638"/>
                    <a:pt x="226" y="637"/>
                    <a:pt x="222" y="636"/>
                  </a:cubicBezTo>
                  <a:close/>
                  <a:moveTo>
                    <a:pt x="299" y="666"/>
                  </a:moveTo>
                  <a:cubicBezTo>
                    <a:pt x="412" y="621"/>
                    <a:pt x="467" y="551"/>
                    <a:pt x="465" y="454"/>
                  </a:cubicBezTo>
                  <a:cubicBezTo>
                    <a:pt x="465" y="451"/>
                    <a:pt x="465" y="448"/>
                    <a:pt x="464" y="446"/>
                  </a:cubicBezTo>
                  <a:cubicBezTo>
                    <a:pt x="465" y="443"/>
                    <a:pt x="465" y="440"/>
                    <a:pt x="465" y="437"/>
                  </a:cubicBezTo>
                  <a:cubicBezTo>
                    <a:pt x="465" y="431"/>
                    <a:pt x="458" y="314"/>
                    <a:pt x="299" y="235"/>
                  </a:cubicBezTo>
                  <a:cubicBezTo>
                    <a:pt x="412" y="191"/>
                    <a:pt x="467" y="121"/>
                    <a:pt x="465" y="23"/>
                  </a:cubicBezTo>
                  <a:cubicBezTo>
                    <a:pt x="465" y="10"/>
                    <a:pt x="454" y="0"/>
                    <a:pt x="441" y="0"/>
                  </a:cubicBezTo>
                  <a:cubicBezTo>
                    <a:pt x="429" y="0"/>
                    <a:pt x="418" y="11"/>
                    <a:pt x="419" y="24"/>
                  </a:cubicBezTo>
                  <a:cubicBezTo>
                    <a:pt x="420" y="83"/>
                    <a:pt x="401" y="157"/>
                    <a:pt x="245" y="205"/>
                  </a:cubicBezTo>
                  <a:cubicBezTo>
                    <a:pt x="241" y="206"/>
                    <a:pt x="237" y="208"/>
                    <a:pt x="233" y="209"/>
                  </a:cubicBezTo>
                  <a:cubicBezTo>
                    <a:pt x="230" y="208"/>
                    <a:pt x="226" y="206"/>
                    <a:pt x="222" y="205"/>
                  </a:cubicBezTo>
                  <a:cubicBezTo>
                    <a:pt x="66" y="157"/>
                    <a:pt x="47" y="83"/>
                    <a:pt x="48" y="24"/>
                  </a:cubicBezTo>
                  <a:cubicBezTo>
                    <a:pt x="49" y="11"/>
                    <a:pt x="38" y="0"/>
                    <a:pt x="26" y="0"/>
                  </a:cubicBezTo>
                  <a:cubicBezTo>
                    <a:pt x="13" y="0"/>
                    <a:pt x="2" y="10"/>
                    <a:pt x="2" y="23"/>
                  </a:cubicBezTo>
                  <a:cubicBezTo>
                    <a:pt x="0" y="121"/>
                    <a:pt x="55" y="191"/>
                    <a:pt x="168" y="235"/>
                  </a:cubicBezTo>
                  <a:cubicBezTo>
                    <a:pt x="9" y="314"/>
                    <a:pt x="2" y="431"/>
                    <a:pt x="2" y="437"/>
                  </a:cubicBezTo>
                  <a:cubicBezTo>
                    <a:pt x="2" y="440"/>
                    <a:pt x="2" y="443"/>
                    <a:pt x="3" y="446"/>
                  </a:cubicBezTo>
                  <a:cubicBezTo>
                    <a:pt x="3" y="448"/>
                    <a:pt x="2" y="451"/>
                    <a:pt x="2" y="454"/>
                  </a:cubicBezTo>
                  <a:cubicBezTo>
                    <a:pt x="0" y="551"/>
                    <a:pt x="55" y="621"/>
                    <a:pt x="168" y="666"/>
                  </a:cubicBezTo>
                  <a:cubicBezTo>
                    <a:pt x="9" y="744"/>
                    <a:pt x="2" y="862"/>
                    <a:pt x="2" y="868"/>
                  </a:cubicBezTo>
                  <a:cubicBezTo>
                    <a:pt x="1" y="880"/>
                    <a:pt x="11" y="891"/>
                    <a:pt x="24" y="892"/>
                  </a:cubicBezTo>
                  <a:lnTo>
                    <a:pt x="25" y="892"/>
                  </a:lnTo>
                  <a:cubicBezTo>
                    <a:pt x="38" y="892"/>
                    <a:pt x="48" y="882"/>
                    <a:pt x="48" y="870"/>
                  </a:cubicBezTo>
                  <a:cubicBezTo>
                    <a:pt x="49" y="865"/>
                    <a:pt x="57" y="753"/>
                    <a:pt x="233" y="689"/>
                  </a:cubicBezTo>
                  <a:cubicBezTo>
                    <a:pt x="410" y="753"/>
                    <a:pt x="418" y="864"/>
                    <a:pt x="419" y="870"/>
                  </a:cubicBezTo>
                  <a:cubicBezTo>
                    <a:pt x="419" y="882"/>
                    <a:pt x="429" y="892"/>
                    <a:pt x="442" y="892"/>
                  </a:cubicBezTo>
                  <a:cubicBezTo>
                    <a:pt x="442" y="892"/>
                    <a:pt x="442" y="892"/>
                    <a:pt x="443" y="892"/>
                  </a:cubicBezTo>
                  <a:cubicBezTo>
                    <a:pt x="456" y="891"/>
                    <a:pt x="466" y="880"/>
                    <a:pt x="465" y="868"/>
                  </a:cubicBezTo>
                  <a:cubicBezTo>
                    <a:pt x="465" y="862"/>
                    <a:pt x="458" y="744"/>
                    <a:pt x="299" y="666"/>
                  </a:cubicBezTo>
                  <a:close/>
                  <a:moveTo>
                    <a:pt x="114" y="112"/>
                  </a:moveTo>
                  <a:lnTo>
                    <a:pt x="350" y="112"/>
                  </a:lnTo>
                  <a:cubicBezTo>
                    <a:pt x="363" y="112"/>
                    <a:pt x="374" y="102"/>
                    <a:pt x="374" y="89"/>
                  </a:cubicBezTo>
                  <a:cubicBezTo>
                    <a:pt x="374" y="76"/>
                    <a:pt x="363" y="65"/>
                    <a:pt x="350" y="65"/>
                  </a:cubicBezTo>
                  <a:lnTo>
                    <a:pt x="114" y="65"/>
                  </a:lnTo>
                  <a:cubicBezTo>
                    <a:pt x="101" y="65"/>
                    <a:pt x="91" y="76"/>
                    <a:pt x="91" y="89"/>
                  </a:cubicBezTo>
                  <a:cubicBezTo>
                    <a:pt x="91" y="102"/>
                    <a:pt x="101" y="112"/>
                    <a:pt x="114" y="112"/>
                  </a:cubicBezTo>
                  <a:close/>
                  <a:moveTo>
                    <a:pt x="350" y="794"/>
                  </a:moveTo>
                  <a:lnTo>
                    <a:pt x="114" y="794"/>
                  </a:lnTo>
                  <a:cubicBezTo>
                    <a:pt x="101" y="794"/>
                    <a:pt x="91" y="805"/>
                    <a:pt x="91" y="818"/>
                  </a:cubicBezTo>
                  <a:cubicBezTo>
                    <a:pt x="91" y="831"/>
                    <a:pt x="101" y="841"/>
                    <a:pt x="114" y="841"/>
                  </a:cubicBezTo>
                  <a:lnTo>
                    <a:pt x="350" y="841"/>
                  </a:lnTo>
                  <a:cubicBezTo>
                    <a:pt x="363" y="841"/>
                    <a:pt x="374" y="831"/>
                    <a:pt x="374" y="818"/>
                  </a:cubicBezTo>
                  <a:cubicBezTo>
                    <a:pt x="374" y="805"/>
                    <a:pt x="363" y="794"/>
                    <a:pt x="350" y="794"/>
                  </a:cubicBezTo>
                  <a:close/>
                  <a:moveTo>
                    <a:pt x="115" y="405"/>
                  </a:moveTo>
                  <a:lnTo>
                    <a:pt x="352" y="405"/>
                  </a:lnTo>
                  <a:cubicBezTo>
                    <a:pt x="365" y="405"/>
                    <a:pt x="375" y="394"/>
                    <a:pt x="375" y="381"/>
                  </a:cubicBezTo>
                  <a:cubicBezTo>
                    <a:pt x="375" y="369"/>
                    <a:pt x="365" y="358"/>
                    <a:pt x="352" y="358"/>
                  </a:cubicBezTo>
                  <a:lnTo>
                    <a:pt x="115" y="358"/>
                  </a:lnTo>
                  <a:cubicBezTo>
                    <a:pt x="102" y="358"/>
                    <a:pt x="92" y="369"/>
                    <a:pt x="92" y="381"/>
                  </a:cubicBezTo>
                  <a:cubicBezTo>
                    <a:pt x="92" y="394"/>
                    <a:pt x="102" y="405"/>
                    <a:pt x="115" y="405"/>
                  </a:cubicBezTo>
                  <a:close/>
                  <a:moveTo>
                    <a:pt x="375" y="511"/>
                  </a:moveTo>
                  <a:cubicBezTo>
                    <a:pt x="375" y="498"/>
                    <a:pt x="365" y="487"/>
                    <a:pt x="352" y="487"/>
                  </a:cubicBezTo>
                  <a:lnTo>
                    <a:pt x="115" y="487"/>
                  </a:lnTo>
                  <a:cubicBezTo>
                    <a:pt x="102" y="487"/>
                    <a:pt x="92" y="498"/>
                    <a:pt x="92" y="511"/>
                  </a:cubicBezTo>
                  <a:cubicBezTo>
                    <a:pt x="92" y="523"/>
                    <a:pt x="102" y="534"/>
                    <a:pt x="115" y="534"/>
                  </a:cubicBezTo>
                  <a:lnTo>
                    <a:pt x="352" y="534"/>
                  </a:lnTo>
                  <a:cubicBezTo>
                    <a:pt x="365" y="534"/>
                    <a:pt x="375" y="523"/>
                    <a:pt x="375" y="511"/>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noEditPoints="1"/>
            </p:cNvSpPr>
            <p:nvPr/>
          </p:nvSpPr>
          <p:spPr bwMode="auto">
            <a:xfrm>
              <a:off x="4116580" y="5645621"/>
              <a:ext cx="538162" cy="447675"/>
            </a:xfrm>
            <a:custGeom>
              <a:avLst/>
              <a:gdLst>
                <a:gd name="T0" fmla="*/ 176 w 921"/>
                <a:gd name="T1" fmla="*/ 338 h 768"/>
                <a:gd name="T2" fmla="*/ 199 w 921"/>
                <a:gd name="T3" fmla="*/ 344 h 768"/>
                <a:gd name="T4" fmla="*/ 142 w 921"/>
                <a:gd name="T5" fmla="*/ 431 h 768"/>
                <a:gd name="T6" fmla="*/ 212 w 921"/>
                <a:gd name="T7" fmla="*/ 209 h 768"/>
                <a:gd name="T8" fmla="*/ 146 w 921"/>
                <a:gd name="T9" fmla="*/ 217 h 768"/>
                <a:gd name="T10" fmla="*/ 3 w 921"/>
                <a:gd name="T11" fmla="*/ 606 h 768"/>
                <a:gd name="T12" fmla="*/ 67 w 921"/>
                <a:gd name="T13" fmla="*/ 611 h 768"/>
                <a:gd name="T14" fmla="*/ 118 w 921"/>
                <a:gd name="T15" fmla="*/ 497 h 768"/>
                <a:gd name="T16" fmla="*/ 297 w 921"/>
                <a:gd name="T17" fmla="*/ 603 h 768"/>
                <a:gd name="T18" fmla="*/ 366 w 921"/>
                <a:gd name="T19" fmla="*/ 611 h 768"/>
                <a:gd name="T20" fmla="*/ 378 w 921"/>
                <a:gd name="T21" fmla="*/ 593 h 768"/>
                <a:gd name="T22" fmla="*/ 561 w 921"/>
                <a:gd name="T23" fmla="*/ 306 h 768"/>
                <a:gd name="T24" fmla="*/ 522 w 921"/>
                <a:gd name="T25" fmla="*/ 330 h 768"/>
                <a:gd name="T26" fmla="*/ 410 w 921"/>
                <a:gd name="T27" fmla="*/ 332 h 768"/>
                <a:gd name="T28" fmla="*/ 484 w 921"/>
                <a:gd name="T29" fmla="*/ 229 h 768"/>
                <a:gd name="T30" fmla="*/ 558 w 921"/>
                <a:gd name="T31" fmla="*/ 252 h 768"/>
                <a:gd name="T32" fmla="*/ 561 w 921"/>
                <a:gd name="T33" fmla="*/ 306 h 768"/>
                <a:gd name="T34" fmla="*/ 472 w 921"/>
                <a:gd name="T35" fmla="*/ 71 h 768"/>
                <a:gd name="T36" fmla="*/ 544 w 921"/>
                <a:gd name="T37" fmla="*/ 90 h 768"/>
                <a:gd name="T38" fmla="*/ 544 w 921"/>
                <a:gd name="T39" fmla="*/ 141 h 768"/>
                <a:gd name="T40" fmla="*/ 478 w 921"/>
                <a:gd name="T41" fmla="*/ 158 h 768"/>
                <a:gd name="T42" fmla="*/ 410 w 921"/>
                <a:gd name="T43" fmla="*/ 71 h 768"/>
                <a:gd name="T44" fmla="*/ 644 w 921"/>
                <a:gd name="T45" fmla="*/ 281 h 768"/>
                <a:gd name="T46" fmla="*/ 589 w 921"/>
                <a:gd name="T47" fmla="*/ 187 h 768"/>
                <a:gd name="T48" fmla="*/ 626 w 921"/>
                <a:gd name="T49" fmla="*/ 110 h 768"/>
                <a:gd name="T50" fmla="*/ 563 w 921"/>
                <a:gd name="T51" fmla="*/ 13 h 768"/>
                <a:gd name="T52" fmla="*/ 347 w 921"/>
                <a:gd name="T53" fmla="*/ 0 h 768"/>
                <a:gd name="T54" fmla="*/ 334 w 921"/>
                <a:gd name="T55" fmla="*/ 390 h 768"/>
                <a:gd name="T56" fmla="*/ 491 w 921"/>
                <a:gd name="T57" fmla="*/ 403 h 768"/>
                <a:gd name="T58" fmla="*/ 600 w 921"/>
                <a:gd name="T59" fmla="*/ 375 h 768"/>
                <a:gd name="T60" fmla="*/ 919 w 921"/>
                <a:gd name="T61" fmla="*/ 622 h 768"/>
                <a:gd name="T62" fmla="*/ 861 w 921"/>
                <a:gd name="T63" fmla="*/ 603 h 768"/>
                <a:gd name="T64" fmla="*/ 845 w 921"/>
                <a:gd name="T65" fmla="*/ 613 h 768"/>
                <a:gd name="T66" fmla="*/ 748 w 921"/>
                <a:gd name="T67" fmla="*/ 698 h 768"/>
                <a:gd name="T68" fmla="*/ 653 w 921"/>
                <a:gd name="T69" fmla="*/ 636 h 768"/>
                <a:gd name="T70" fmla="*/ 651 w 921"/>
                <a:gd name="T71" fmla="*/ 489 h 768"/>
                <a:gd name="T72" fmla="*/ 751 w 921"/>
                <a:gd name="T73" fmla="*/ 421 h 768"/>
                <a:gd name="T74" fmla="*/ 839 w 921"/>
                <a:gd name="T75" fmla="*/ 490 h 768"/>
                <a:gd name="T76" fmla="*/ 904 w 921"/>
                <a:gd name="T77" fmla="*/ 488 h 768"/>
                <a:gd name="T78" fmla="*/ 914 w 921"/>
                <a:gd name="T79" fmla="*/ 471 h 768"/>
                <a:gd name="T80" fmla="*/ 753 w 921"/>
                <a:gd name="T81" fmla="*/ 352 h 768"/>
                <a:gd name="T82" fmla="*/ 586 w 921"/>
                <a:gd name="T83" fmla="*/ 448 h 768"/>
                <a:gd name="T84" fmla="*/ 583 w 921"/>
                <a:gd name="T85" fmla="*/ 663 h 768"/>
                <a:gd name="T86" fmla="*/ 752 w 921"/>
                <a:gd name="T87" fmla="*/ 768 h 768"/>
                <a:gd name="T88" fmla="*/ 920 w 921"/>
                <a:gd name="T89" fmla="*/ 63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768">
                  <a:moveTo>
                    <a:pt x="142" y="431"/>
                  </a:moveTo>
                  <a:lnTo>
                    <a:pt x="176" y="338"/>
                  </a:lnTo>
                  <a:cubicBezTo>
                    <a:pt x="180" y="328"/>
                    <a:pt x="183" y="319"/>
                    <a:pt x="186" y="309"/>
                  </a:cubicBezTo>
                  <a:cubicBezTo>
                    <a:pt x="190" y="320"/>
                    <a:pt x="194" y="332"/>
                    <a:pt x="199" y="344"/>
                  </a:cubicBezTo>
                  <a:lnTo>
                    <a:pt x="231" y="431"/>
                  </a:lnTo>
                  <a:lnTo>
                    <a:pt x="142" y="431"/>
                  </a:lnTo>
                  <a:close/>
                  <a:moveTo>
                    <a:pt x="224" y="217"/>
                  </a:moveTo>
                  <a:cubicBezTo>
                    <a:pt x="222" y="212"/>
                    <a:pt x="218" y="209"/>
                    <a:pt x="212" y="209"/>
                  </a:cubicBezTo>
                  <a:lnTo>
                    <a:pt x="159" y="209"/>
                  </a:lnTo>
                  <a:cubicBezTo>
                    <a:pt x="153" y="209"/>
                    <a:pt x="148" y="212"/>
                    <a:pt x="146" y="217"/>
                  </a:cubicBezTo>
                  <a:lnTo>
                    <a:pt x="2" y="594"/>
                  </a:lnTo>
                  <a:cubicBezTo>
                    <a:pt x="0" y="598"/>
                    <a:pt x="1" y="602"/>
                    <a:pt x="3" y="606"/>
                  </a:cubicBezTo>
                  <a:cubicBezTo>
                    <a:pt x="6" y="609"/>
                    <a:pt x="10" y="611"/>
                    <a:pt x="14" y="611"/>
                  </a:cubicBezTo>
                  <a:lnTo>
                    <a:pt x="67" y="611"/>
                  </a:lnTo>
                  <a:cubicBezTo>
                    <a:pt x="73" y="611"/>
                    <a:pt x="78" y="608"/>
                    <a:pt x="80" y="603"/>
                  </a:cubicBezTo>
                  <a:lnTo>
                    <a:pt x="118" y="497"/>
                  </a:lnTo>
                  <a:lnTo>
                    <a:pt x="257" y="497"/>
                  </a:lnTo>
                  <a:lnTo>
                    <a:pt x="297" y="603"/>
                  </a:lnTo>
                  <a:cubicBezTo>
                    <a:pt x="299" y="608"/>
                    <a:pt x="304" y="611"/>
                    <a:pt x="309" y="611"/>
                  </a:cubicBezTo>
                  <a:lnTo>
                    <a:pt x="366" y="611"/>
                  </a:lnTo>
                  <a:cubicBezTo>
                    <a:pt x="371" y="611"/>
                    <a:pt x="375" y="609"/>
                    <a:pt x="377" y="606"/>
                  </a:cubicBezTo>
                  <a:cubicBezTo>
                    <a:pt x="380" y="602"/>
                    <a:pt x="380" y="597"/>
                    <a:pt x="378" y="593"/>
                  </a:cubicBezTo>
                  <a:lnTo>
                    <a:pt x="224" y="217"/>
                  </a:lnTo>
                  <a:close/>
                  <a:moveTo>
                    <a:pt x="561" y="306"/>
                  </a:moveTo>
                  <a:cubicBezTo>
                    <a:pt x="557" y="313"/>
                    <a:pt x="552" y="318"/>
                    <a:pt x="546" y="322"/>
                  </a:cubicBezTo>
                  <a:cubicBezTo>
                    <a:pt x="540" y="326"/>
                    <a:pt x="532" y="329"/>
                    <a:pt x="522" y="330"/>
                  </a:cubicBezTo>
                  <a:cubicBezTo>
                    <a:pt x="518" y="331"/>
                    <a:pt x="510" y="332"/>
                    <a:pt x="491" y="332"/>
                  </a:cubicBezTo>
                  <a:lnTo>
                    <a:pt x="410" y="332"/>
                  </a:lnTo>
                  <a:lnTo>
                    <a:pt x="410" y="229"/>
                  </a:lnTo>
                  <a:lnTo>
                    <a:pt x="484" y="229"/>
                  </a:lnTo>
                  <a:cubicBezTo>
                    <a:pt x="506" y="229"/>
                    <a:pt x="524" y="231"/>
                    <a:pt x="535" y="235"/>
                  </a:cubicBezTo>
                  <a:cubicBezTo>
                    <a:pt x="545" y="238"/>
                    <a:pt x="553" y="244"/>
                    <a:pt x="558" y="252"/>
                  </a:cubicBezTo>
                  <a:cubicBezTo>
                    <a:pt x="564" y="260"/>
                    <a:pt x="567" y="269"/>
                    <a:pt x="567" y="281"/>
                  </a:cubicBezTo>
                  <a:cubicBezTo>
                    <a:pt x="567" y="290"/>
                    <a:pt x="565" y="299"/>
                    <a:pt x="561" y="306"/>
                  </a:cubicBezTo>
                  <a:close/>
                  <a:moveTo>
                    <a:pt x="410" y="71"/>
                  </a:moveTo>
                  <a:lnTo>
                    <a:pt x="472" y="71"/>
                  </a:lnTo>
                  <a:cubicBezTo>
                    <a:pt x="504" y="71"/>
                    <a:pt x="519" y="74"/>
                    <a:pt x="525" y="76"/>
                  </a:cubicBezTo>
                  <a:cubicBezTo>
                    <a:pt x="534" y="78"/>
                    <a:pt x="540" y="83"/>
                    <a:pt x="544" y="90"/>
                  </a:cubicBezTo>
                  <a:cubicBezTo>
                    <a:pt x="549" y="97"/>
                    <a:pt x="551" y="106"/>
                    <a:pt x="551" y="116"/>
                  </a:cubicBezTo>
                  <a:cubicBezTo>
                    <a:pt x="551" y="126"/>
                    <a:pt x="549" y="134"/>
                    <a:pt x="544" y="141"/>
                  </a:cubicBezTo>
                  <a:cubicBezTo>
                    <a:pt x="539" y="147"/>
                    <a:pt x="532" y="152"/>
                    <a:pt x="522" y="154"/>
                  </a:cubicBezTo>
                  <a:cubicBezTo>
                    <a:pt x="516" y="156"/>
                    <a:pt x="504" y="158"/>
                    <a:pt x="478" y="158"/>
                  </a:cubicBezTo>
                  <a:lnTo>
                    <a:pt x="410" y="158"/>
                  </a:lnTo>
                  <a:lnTo>
                    <a:pt x="410" y="71"/>
                  </a:lnTo>
                  <a:close/>
                  <a:moveTo>
                    <a:pt x="632" y="336"/>
                  </a:moveTo>
                  <a:cubicBezTo>
                    <a:pt x="640" y="319"/>
                    <a:pt x="644" y="300"/>
                    <a:pt x="644" y="281"/>
                  </a:cubicBezTo>
                  <a:cubicBezTo>
                    <a:pt x="644" y="256"/>
                    <a:pt x="637" y="234"/>
                    <a:pt x="623" y="216"/>
                  </a:cubicBezTo>
                  <a:cubicBezTo>
                    <a:pt x="614" y="204"/>
                    <a:pt x="603" y="194"/>
                    <a:pt x="589" y="187"/>
                  </a:cubicBezTo>
                  <a:cubicBezTo>
                    <a:pt x="598" y="180"/>
                    <a:pt x="606" y="171"/>
                    <a:pt x="611" y="162"/>
                  </a:cubicBezTo>
                  <a:cubicBezTo>
                    <a:pt x="621" y="146"/>
                    <a:pt x="626" y="128"/>
                    <a:pt x="626" y="110"/>
                  </a:cubicBezTo>
                  <a:cubicBezTo>
                    <a:pt x="626" y="90"/>
                    <a:pt x="621" y="71"/>
                    <a:pt x="610" y="53"/>
                  </a:cubicBezTo>
                  <a:cubicBezTo>
                    <a:pt x="598" y="35"/>
                    <a:pt x="583" y="21"/>
                    <a:pt x="563" y="13"/>
                  </a:cubicBezTo>
                  <a:cubicBezTo>
                    <a:pt x="544" y="4"/>
                    <a:pt x="519" y="0"/>
                    <a:pt x="488" y="0"/>
                  </a:cubicBezTo>
                  <a:lnTo>
                    <a:pt x="347" y="0"/>
                  </a:lnTo>
                  <a:cubicBezTo>
                    <a:pt x="340" y="0"/>
                    <a:pt x="334" y="6"/>
                    <a:pt x="334" y="13"/>
                  </a:cubicBezTo>
                  <a:lnTo>
                    <a:pt x="334" y="390"/>
                  </a:lnTo>
                  <a:cubicBezTo>
                    <a:pt x="334" y="397"/>
                    <a:pt x="340" y="403"/>
                    <a:pt x="347" y="403"/>
                  </a:cubicBezTo>
                  <a:lnTo>
                    <a:pt x="491" y="403"/>
                  </a:lnTo>
                  <a:cubicBezTo>
                    <a:pt x="516" y="403"/>
                    <a:pt x="537" y="401"/>
                    <a:pt x="555" y="396"/>
                  </a:cubicBezTo>
                  <a:cubicBezTo>
                    <a:pt x="573" y="392"/>
                    <a:pt x="588" y="385"/>
                    <a:pt x="600" y="375"/>
                  </a:cubicBezTo>
                  <a:cubicBezTo>
                    <a:pt x="613" y="366"/>
                    <a:pt x="624" y="352"/>
                    <a:pt x="632" y="336"/>
                  </a:cubicBezTo>
                  <a:close/>
                  <a:moveTo>
                    <a:pt x="919" y="622"/>
                  </a:moveTo>
                  <a:cubicBezTo>
                    <a:pt x="917" y="619"/>
                    <a:pt x="914" y="617"/>
                    <a:pt x="911" y="616"/>
                  </a:cubicBezTo>
                  <a:lnTo>
                    <a:pt x="861" y="603"/>
                  </a:lnTo>
                  <a:cubicBezTo>
                    <a:pt x="857" y="602"/>
                    <a:pt x="854" y="603"/>
                    <a:pt x="851" y="605"/>
                  </a:cubicBezTo>
                  <a:cubicBezTo>
                    <a:pt x="848" y="607"/>
                    <a:pt x="845" y="610"/>
                    <a:pt x="845" y="613"/>
                  </a:cubicBezTo>
                  <a:cubicBezTo>
                    <a:pt x="839" y="642"/>
                    <a:pt x="827" y="663"/>
                    <a:pt x="810" y="677"/>
                  </a:cubicBezTo>
                  <a:cubicBezTo>
                    <a:pt x="793" y="692"/>
                    <a:pt x="773" y="698"/>
                    <a:pt x="748" y="698"/>
                  </a:cubicBezTo>
                  <a:cubicBezTo>
                    <a:pt x="727" y="698"/>
                    <a:pt x="708" y="693"/>
                    <a:pt x="691" y="683"/>
                  </a:cubicBezTo>
                  <a:cubicBezTo>
                    <a:pt x="673" y="672"/>
                    <a:pt x="661" y="657"/>
                    <a:pt x="653" y="636"/>
                  </a:cubicBezTo>
                  <a:cubicBezTo>
                    <a:pt x="644" y="613"/>
                    <a:pt x="640" y="587"/>
                    <a:pt x="640" y="557"/>
                  </a:cubicBezTo>
                  <a:cubicBezTo>
                    <a:pt x="640" y="533"/>
                    <a:pt x="643" y="511"/>
                    <a:pt x="651" y="489"/>
                  </a:cubicBezTo>
                  <a:cubicBezTo>
                    <a:pt x="658" y="468"/>
                    <a:pt x="669" y="452"/>
                    <a:pt x="687" y="439"/>
                  </a:cubicBezTo>
                  <a:cubicBezTo>
                    <a:pt x="704" y="427"/>
                    <a:pt x="726" y="421"/>
                    <a:pt x="751" y="421"/>
                  </a:cubicBezTo>
                  <a:cubicBezTo>
                    <a:pt x="774" y="421"/>
                    <a:pt x="792" y="426"/>
                    <a:pt x="806" y="437"/>
                  </a:cubicBezTo>
                  <a:cubicBezTo>
                    <a:pt x="820" y="448"/>
                    <a:pt x="832" y="466"/>
                    <a:pt x="839" y="490"/>
                  </a:cubicBezTo>
                  <a:cubicBezTo>
                    <a:pt x="842" y="497"/>
                    <a:pt x="848" y="501"/>
                    <a:pt x="855" y="499"/>
                  </a:cubicBezTo>
                  <a:lnTo>
                    <a:pt x="904" y="488"/>
                  </a:lnTo>
                  <a:cubicBezTo>
                    <a:pt x="908" y="487"/>
                    <a:pt x="911" y="485"/>
                    <a:pt x="912" y="481"/>
                  </a:cubicBezTo>
                  <a:cubicBezTo>
                    <a:pt x="914" y="478"/>
                    <a:pt x="915" y="475"/>
                    <a:pt x="914" y="471"/>
                  </a:cubicBezTo>
                  <a:cubicBezTo>
                    <a:pt x="903" y="434"/>
                    <a:pt x="883" y="404"/>
                    <a:pt x="855" y="383"/>
                  </a:cubicBezTo>
                  <a:cubicBezTo>
                    <a:pt x="827" y="363"/>
                    <a:pt x="793" y="352"/>
                    <a:pt x="753" y="352"/>
                  </a:cubicBezTo>
                  <a:cubicBezTo>
                    <a:pt x="717" y="352"/>
                    <a:pt x="684" y="360"/>
                    <a:pt x="655" y="376"/>
                  </a:cubicBezTo>
                  <a:cubicBezTo>
                    <a:pt x="625" y="393"/>
                    <a:pt x="602" y="417"/>
                    <a:pt x="586" y="448"/>
                  </a:cubicBezTo>
                  <a:cubicBezTo>
                    <a:pt x="570" y="479"/>
                    <a:pt x="562" y="516"/>
                    <a:pt x="562" y="557"/>
                  </a:cubicBezTo>
                  <a:cubicBezTo>
                    <a:pt x="562" y="594"/>
                    <a:pt x="569" y="630"/>
                    <a:pt x="583" y="663"/>
                  </a:cubicBezTo>
                  <a:cubicBezTo>
                    <a:pt x="597" y="697"/>
                    <a:pt x="618" y="723"/>
                    <a:pt x="646" y="741"/>
                  </a:cubicBezTo>
                  <a:cubicBezTo>
                    <a:pt x="673" y="758"/>
                    <a:pt x="709" y="768"/>
                    <a:pt x="752" y="768"/>
                  </a:cubicBezTo>
                  <a:cubicBezTo>
                    <a:pt x="794" y="768"/>
                    <a:pt x="830" y="756"/>
                    <a:pt x="859" y="732"/>
                  </a:cubicBezTo>
                  <a:cubicBezTo>
                    <a:pt x="889" y="709"/>
                    <a:pt x="909" y="675"/>
                    <a:pt x="920" y="632"/>
                  </a:cubicBezTo>
                  <a:cubicBezTo>
                    <a:pt x="921" y="628"/>
                    <a:pt x="921" y="625"/>
                    <a:pt x="919" y="62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noEditPoints="1"/>
            </p:cNvSpPr>
            <p:nvPr/>
          </p:nvSpPr>
          <p:spPr bwMode="auto">
            <a:xfrm>
              <a:off x="3538729" y="5597996"/>
              <a:ext cx="463550" cy="434975"/>
            </a:xfrm>
            <a:custGeom>
              <a:avLst/>
              <a:gdLst>
                <a:gd name="T0" fmla="*/ 789 w 795"/>
                <a:gd name="T1" fmla="*/ 173 h 744"/>
                <a:gd name="T2" fmla="*/ 402 w 795"/>
                <a:gd name="T3" fmla="*/ 1 h 744"/>
                <a:gd name="T4" fmla="*/ 394 w 795"/>
                <a:gd name="T5" fmla="*/ 1 h 744"/>
                <a:gd name="T6" fmla="*/ 6 w 795"/>
                <a:gd name="T7" fmla="*/ 174 h 744"/>
                <a:gd name="T8" fmla="*/ 1 w 795"/>
                <a:gd name="T9" fmla="*/ 184 h 744"/>
                <a:gd name="T10" fmla="*/ 10 w 795"/>
                <a:gd name="T11" fmla="*/ 191 h 744"/>
                <a:gd name="T12" fmla="*/ 786 w 795"/>
                <a:gd name="T13" fmla="*/ 191 h 744"/>
                <a:gd name="T14" fmla="*/ 786 w 795"/>
                <a:gd name="T15" fmla="*/ 191 h 744"/>
                <a:gd name="T16" fmla="*/ 795 w 795"/>
                <a:gd name="T17" fmla="*/ 182 h 744"/>
                <a:gd name="T18" fmla="*/ 789 w 795"/>
                <a:gd name="T19" fmla="*/ 173 h 744"/>
                <a:gd name="T20" fmla="*/ 589 w 795"/>
                <a:gd name="T21" fmla="*/ 618 h 744"/>
                <a:gd name="T22" fmla="*/ 666 w 795"/>
                <a:gd name="T23" fmla="*/ 618 h 744"/>
                <a:gd name="T24" fmla="*/ 675 w 795"/>
                <a:gd name="T25" fmla="*/ 609 h 744"/>
                <a:gd name="T26" fmla="*/ 675 w 795"/>
                <a:gd name="T27" fmla="*/ 293 h 744"/>
                <a:gd name="T28" fmla="*/ 707 w 795"/>
                <a:gd name="T29" fmla="*/ 293 h 744"/>
                <a:gd name="T30" fmla="*/ 716 w 795"/>
                <a:gd name="T31" fmla="*/ 284 h 744"/>
                <a:gd name="T32" fmla="*/ 716 w 795"/>
                <a:gd name="T33" fmla="*/ 224 h 744"/>
                <a:gd name="T34" fmla="*/ 707 w 795"/>
                <a:gd name="T35" fmla="*/ 215 h 744"/>
                <a:gd name="T36" fmla="*/ 89 w 795"/>
                <a:gd name="T37" fmla="*/ 215 h 744"/>
                <a:gd name="T38" fmla="*/ 80 w 795"/>
                <a:gd name="T39" fmla="*/ 224 h 744"/>
                <a:gd name="T40" fmla="*/ 80 w 795"/>
                <a:gd name="T41" fmla="*/ 284 h 744"/>
                <a:gd name="T42" fmla="*/ 89 w 795"/>
                <a:gd name="T43" fmla="*/ 293 h 744"/>
                <a:gd name="T44" fmla="*/ 121 w 795"/>
                <a:gd name="T45" fmla="*/ 293 h 744"/>
                <a:gd name="T46" fmla="*/ 121 w 795"/>
                <a:gd name="T47" fmla="*/ 609 h 744"/>
                <a:gd name="T48" fmla="*/ 130 w 795"/>
                <a:gd name="T49" fmla="*/ 618 h 744"/>
                <a:gd name="T50" fmla="*/ 206 w 795"/>
                <a:gd name="T51" fmla="*/ 618 h 744"/>
                <a:gd name="T52" fmla="*/ 215 w 795"/>
                <a:gd name="T53" fmla="*/ 609 h 744"/>
                <a:gd name="T54" fmla="*/ 215 w 795"/>
                <a:gd name="T55" fmla="*/ 293 h 744"/>
                <a:gd name="T56" fmla="*/ 274 w 795"/>
                <a:gd name="T57" fmla="*/ 293 h 744"/>
                <a:gd name="T58" fmla="*/ 274 w 795"/>
                <a:gd name="T59" fmla="*/ 609 h 744"/>
                <a:gd name="T60" fmla="*/ 283 w 795"/>
                <a:gd name="T61" fmla="*/ 618 h 744"/>
                <a:gd name="T62" fmla="*/ 360 w 795"/>
                <a:gd name="T63" fmla="*/ 618 h 744"/>
                <a:gd name="T64" fmla="*/ 369 w 795"/>
                <a:gd name="T65" fmla="*/ 609 h 744"/>
                <a:gd name="T66" fmla="*/ 369 w 795"/>
                <a:gd name="T67" fmla="*/ 293 h 744"/>
                <a:gd name="T68" fmla="*/ 427 w 795"/>
                <a:gd name="T69" fmla="*/ 293 h 744"/>
                <a:gd name="T70" fmla="*/ 427 w 795"/>
                <a:gd name="T71" fmla="*/ 609 h 744"/>
                <a:gd name="T72" fmla="*/ 436 w 795"/>
                <a:gd name="T73" fmla="*/ 618 h 744"/>
                <a:gd name="T74" fmla="*/ 513 w 795"/>
                <a:gd name="T75" fmla="*/ 618 h 744"/>
                <a:gd name="T76" fmla="*/ 522 w 795"/>
                <a:gd name="T77" fmla="*/ 609 h 744"/>
                <a:gd name="T78" fmla="*/ 522 w 795"/>
                <a:gd name="T79" fmla="*/ 293 h 744"/>
                <a:gd name="T80" fmla="*/ 580 w 795"/>
                <a:gd name="T81" fmla="*/ 293 h 744"/>
                <a:gd name="T82" fmla="*/ 580 w 795"/>
                <a:gd name="T83" fmla="*/ 609 h 744"/>
                <a:gd name="T84" fmla="*/ 589 w 795"/>
                <a:gd name="T85" fmla="*/ 618 h 744"/>
                <a:gd name="T86" fmla="*/ 62 w 795"/>
                <a:gd name="T87" fmla="*/ 644 h 744"/>
                <a:gd name="T88" fmla="*/ 62 w 795"/>
                <a:gd name="T89" fmla="*/ 671 h 744"/>
                <a:gd name="T90" fmla="*/ 71 w 795"/>
                <a:gd name="T91" fmla="*/ 680 h 744"/>
                <a:gd name="T92" fmla="*/ 725 w 795"/>
                <a:gd name="T93" fmla="*/ 680 h 744"/>
                <a:gd name="T94" fmla="*/ 734 w 795"/>
                <a:gd name="T95" fmla="*/ 671 h 744"/>
                <a:gd name="T96" fmla="*/ 734 w 795"/>
                <a:gd name="T97" fmla="*/ 644 h 744"/>
                <a:gd name="T98" fmla="*/ 725 w 795"/>
                <a:gd name="T99" fmla="*/ 635 h 744"/>
                <a:gd name="T100" fmla="*/ 71 w 795"/>
                <a:gd name="T101" fmla="*/ 635 h 744"/>
                <a:gd name="T102" fmla="*/ 62 w 795"/>
                <a:gd name="T103" fmla="*/ 644 h 744"/>
                <a:gd name="T104" fmla="*/ 764 w 795"/>
                <a:gd name="T105" fmla="*/ 700 h 744"/>
                <a:gd name="T106" fmla="*/ 32 w 795"/>
                <a:gd name="T107" fmla="*/ 700 h 744"/>
                <a:gd name="T108" fmla="*/ 23 w 795"/>
                <a:gd name="T109" fmla="*/ 708 h 744"/>
                <a:gd name="T110" fmla="*/ 23 w 795"/>
                <a:gd name="T111" fmla="*/ 735 h 744"/>
                <a:gd name="T112" fmla="*/ 32 w 795"/>
                <a:gd name="T113" fmla="*/ 744 h 744"/>
                <a:gd name="T114" fmla="*/ 764 w 795"/>
                <a:gd name="T115" fmla="*/ 744 h 744"/>
                <a:gd name="T116" fmla="*/ 773 w 795"/>
                <a:gd name="T117" fmla="*/ 735 h 744"/>
                <a:gd name="T118" fmla="*/ 773 w 795"/>
                <a:gd name="T119" fmla="*/ 708 h 744"/>
                <a:gd name="T120" fmla="*/ 764 w 795"/>
                <a:gd name="T121" fmla="*/ 7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744">
                  <a:moveTo>
                    <a:pt x="789" y="173"/>
                  </a:moveTo>
                  <a:lnTo>
                    <a:pt x="402" y="1"/>
                  </a:lnTo>
                  <a:cubicBezTo>
                    <a:pt x="399" y="0"/>
                    <a:pt x="397" y="0"/>
                    <a:pt x="394" y="1"/>
                  </a:cubicBezTo>
                  <a:lnTo>
                    <a:pt x="6" y="174"/>
                  </a:lnTo>
                  <a:cubicBezTo>
                    <a:pt x="2" y="175"/>
                    <a:pt x="0" y="179"/>
                    <a:pt x="1" y="184"/>
                  </a:cubicBezTo>
                  <a:cubicBezTo>
                    <a:pt x="2" y="188"/>
                    <a:pt x="6" y="191"/>
                    <a:pt x="10" y="191"/>
                  </a:cubicBezTo>
                  <a:lnTo>
                    <a:pt x="786" y="191"/>
                  </a:lnTo>
                  <a:lnTo>
                    <a:pt x="786" y="191"/>
                  </a:lnTo>
                  <a:cubicBezTo>
                    <a:pt x="791" y="191"/>
                    <a:pt x="795" y="187"/>
                    <a:pt x="795" y="182"/>
                  </a:cubicBezTo>
                  <a:cubicBezTo>
                    <a:pt x="795" y="178"/>
                    <a:pt x="792" y="174"/>
                    <a:pt x="789" y="173"/>
                  </a:cubicBezTo>
                  <a:close/>
                  <a:moveTo>
                    <a:pt x="589" y="618"/>
                  </a:moveTo>
                  <a:lnTo>
                    <a:pt x="666" y="618"/>
                  </a:lnTo>
                  <a:cubicBezTo>
                    <a:pt x="671" y="618"/>
                    <a:pt x="675" y="614"/>
                    <a:pt x="675" y="609"/>
                  </a:cubicBezTo>
                  <a:lnTo>
                    <a:pt x="675" y="293"/>
                  </a:lnTo>
                  <a:lnTo>
                    <a:pt x="707" y="293"/>
                  </a:lnTo>
                  <a:cubicBezTo>
                    <a:pt x="712" y="293"/>
                    <a:pt x="716" y="289"/>
                    <a:pt x="716" y="284"/>
                  </a:cubicBezTo>
                  <a:lnTo>
                    <a:pt x="716" y="224"/>
                  </a:lnTo>
                  <a:cubicBezTo>
                    <a:pt x="716" y="219"/>
                    <a:pt x="712" y="215"/>
                    <a:pt x="707" y="215"/>
                  </a:cubicBezTo>
                  <a:lnTo>
                    <a:pt x="89" y="215"/>
                  </a:lnTo>
                  <a:cubicBezTo>
                    <a:pt x="84" y="215"/>
                    <a:pt x="80" y="219"/>
                    <a:pt x="80" y="224"/>
                  </a:cubicBezTo>
                  <a:lnTo>
                    <a:pt x="80" y="284"/>
                  </a:lnTo>
                  <a:cubicBezTo>
                    <a:pt x="80" y="289"/>
                    <a:pt x="84" y="293"/>
                    <a:pt x="89" y="293"/>
                  </a:cubicBezTo>
                  <a:lnTo>
                    <a:pt x="121" y="293"/>
                  </a:lnTo>
                  <a:lnTo>
                    <a:pt x="121" y="609"/>
                  </a:lnTo>
                  <a:cubicBezTo>
                    <a:pt x="121" y="614"/>
                    <a:pt x="125" y="618"/>
                    <a:pt x="130" y="618"/>
                  </a:cubicBezTo>
                  <a:lnTo>
                    <a:pt x="206" y="618"/>
                  </a:lnTo>
                  <a:cubicBezTo>
                    <a:pt x="211" y="618"/>
                    <a:pt x="215" y="614"/>
                    <a:pt x="215" y="609"/>
                  </a:cubicBezTo>
                  <a:lnTo>
                    <a:pt x="215" y="293"/>
                  </a:lnTo>
                  <a:lnTo>
                    <a:pt x="274" y="293"/>
                  </a:lnTo>
                  <a:lnTo>
                    <a:pt x="274" y="609"/>
                  </a:lnTo>
                  <a:cubicBezTo>
                    <a:pt x="274" y="614"/>
                    <a:pt x="278" y="618"/>
                    <a:pt x="283" y="618"/>
                  </a:cubicBezTo>
                  <a:lnTo>
                    <a:pt x="360" y="618"/>
                  </a:lnTo>
                  <a:cubicBezTo>
                    <a:pt x="365" y="618"/>
                    <a:pt x="369" y="614"/>
                    <a:pt x="369" y="609"/>
                  </a:cubicBezTo>
                  <a:lnTo>
                    <a:pt x="369" y="293"/>
                  </a:lnTo>
                  <a:lnTo>
                    <a:pt x="427" y="293"/>
                  </a:lnTo>
                  <a:lnTo>
                    <a:pt x="427" y="609"/>
                  </a:lnTo>
                  <a:cubicBezTo>
                    <a:pt x="427" y="614"/>
                    <a:pt x="431" y="618"/>
                    <a:pt x="436" y="618"/>
                  </a:cubicBezTo>
                  <a:lnTo>
                    <a:pt x="513" y="618"/>
                  </a:lnTo>
                  <a:cubicBezTo>
                    <a:pt x="518" y="618"/>
                    <a:pt x="522" y="614"/>
                    <a:pt x="522" y="609"/>
                  </a:cubicBezTo>
                  <a:lnTo>
                    <a:pt x="522" y="293"/>
                  </a:lnTo>
                  <a:lnTo>
                    <a:pt x="580" y="293"/>
                  </a:lnTo>
                  <a:lnTo>
                    <a:pt x="580" y="609"/>
                  </a:lnTo>
                  <a:cubicBezTo>
                    <a:pt x="580" y="614"/>
                    <a:pt x="584" y="618"/>
                    <a:pt x="589" y="618"/>
                  </a:cubicBezTo>
                  <a:close/>
                  <a:moveTo>
                    <a:pt x="62" y="644"/>
                  </a:moveTo>
                  <a:lnTo>
                    <a:pt x="62" y="671"/>
                  </a:lnTo>
                  <a:cubicBezTo>
                    <a:pt x="62" y="676"/>
                    <a:pt x="66" y="680"/>
                    <a:pt x="71" y="680"/>
                  </a:cubicBezTo>
                  <a:lnTo>
                    <a:pt x="725" y="680"/>
                  </a:lnTo>
                  <a:cubicBezTo>
                    <a:pt x="730" y="680"/>
                    <a:pt x="734" y="676"/>
                    <a:pt x="734" y="671"/>
                  </a:cubicBezTo>
                  <a:lnTo>
                    <a:pt x="734" y="644"/>
                  </a:lnTo>
                  <a:cubicBezTo>
                    <a:pt x="734" y="639"/>
                    <a:pt x="730" y="635"/>
                    <a:pt x="725" y="635"/>
                  </a:cubicBezTo>
                  <a:lnTo>
                    <a:pt x="71" y="635"/>
                  </a:lnTo>
                  <a:cubicBezTo>
                    <a:pt x="66" y="635"/>
                    <a:pt x="62" y="639"/>
                    <a:pt x="62" y="644"/>
                  </a:cubicBezTo>
                  <a:close/>
                  <a:moveTo>
                    <a:pt x="764" y="700"/>
                  </a:moveTo>
                  <a:lnTo>
                    <a:pt x="32" y="700"/>
                  </a:lnTo>
                  <a:cubicBezTo>
                    <a:pt x="27" y="700"/>
                    <a:pt x="23" y="704"/>
                    <a:pt x="23" y="708"/>
                  </a:cubicBezTo>
                  <a:lnTo>
                    <a:pt x="23" y="735"/>
                  </a:lnTo>
                  <a:cubicBezTo>
                    <a:pt x="23" y="740"/>
                    <a:pt x="27" y="744"/>
                    <a:pt x="32" y="744"/>
                  </a:cubicBezTo>
                  <a:lnTo>
                    <a:pt x="764" y="744"/>
                  </a:lnTo>
                  <a:cubicBezTo>
                    <a:pt x="769" y="744"/>
                    <a:pt x="773" y="740"/>
                    <a:pt x="773" y="735"/>
                  </a:cubicBezTo>
                  <a:lnTo>
                    <a:pt x="773" y="708"/>
                  </a:lnTo>
                  <a:cubicBezTo>
                    <a:pt x="773" y="704"/>
                    <a:pt x="769" y="700"/>
                    <a:pt x="764" y="70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noEditPoints="1"/>
            </p:cNvSpPr>
            <p:nvPr/>
          </p:nvSpPr>
          <p:spPr bwMode="auto">
            <a:xfrm>
              <a:off x="4899310" y="4799867"/>
              <a:ext cx="469900" cy="638175"/>
            </a:xfrm>
            <a:custGeom>
              <a:avLst/>
              <a:gdLst>
                <a:gd name="T0" fmla="*/ 162 w 802"/>
                <a:gd name="T1" fmla="*/ 406 h 1092"/>
                <a:gd name="T2" fmla="*/ 246 w 802"/>
                <a:gd name="T3" fmla="*/ 605 h 1092"/>
                <a:gd name="T4" fmla="*/ 315 w 802"/>
                <a:gd name="T5" fmla="*/ 764 h 1092"/>
                <a:gd name="T6" fmla="*/ 470 w 802"/>
                <a:gd name="T7" fmla="*/ 769 h 1092"/>
                <a:gd name="T8" fmla="*/ 504 w 802"/>
                <a:gd name="T9" fmla="*/ 705 h 1092"/>
                <a:gd name="T10" fmla="*/ 590 w 802"/>
                <a:gd name="T11" fmla="*/ 545 h 1092"/>
                <a:gd name="T12" fmla="*/ 401 w 802"/>
                <a:gd name="T13" fmla="*/ 167 h 1092"/>
                <a:gd name="T14" fmla="*/ 332 w 802"/>
                <a:gd name="T15" fmla="*/ 819 h 1092"/>
                <a:gd name="T16" fmla="*/ 253 w 802"/>
                <a:gd name="T17" fmla="*/ 728 h 1092"/>
                <a:gd name="T18" fmla="*/ 170 w 802"/>
                <a:gd name="T19" fmla="*/ 573 h 1092"/>
                <a:gd name="T20" fmla="*/ 401 w 802"/>
                <a:gd name="T21" fmla="*/ 117 h 1092"/>
                <a:gd name="T22" fmla="*/ 632 w 802"/>
                <a:gd name="T23" fmla="*/ 573 h 1092"/>
                <a:gd name="T24" fmla="*/ 548 w 802"/>
                <a:gd name="T25" fmla="*/ 728 h 1092"/>
                <a:gd name="T26" fmla="*/ 470 w 802"/>
                <a:gd name="T27" fmla="*/ 819 h 1092"/>
                <a:gd name="T28" fmla="*/ 287 w 802"/>
                <a:gd name="T29" fmla="*/ 979 h 1092"/>
                <a:gd name="T30" fmla="*/ 481 w 802"/>
                <a:gd name="T31" fmla="*/ 1016 h 1092"/>
                <a:gd name="T32" fmla="*/ 481 w 802"/>
                <a:gd name="T33" fmla="*/ 942 h 1092"/>
                <a:gd name="T34" fmla="*/ 310 w 802"/>
                <a:gd name="T35" fmla="*/ 1002 h 1092"/>
                <a:gd name="T36" fmla="*/ 496 w 802"/>
                <a:gd name="T37" fmla="*/ 1002 h 1092"/>
                <a:gd name="T38" fmla="*/ 519 w 802"/>
                <a:gd name="T39" fmla="*/ 979 h 1092"/>
                <a:gd name="T40" fmla="*/ 287 w 802"/>
                <a:gd name="T41" fmla="*/ 862 h 1092"/>
                <a:gd name="T42" fmla="*/ 519 w 802"/>
                <a:gd name="T43" fmla="*/ 979 h 1092"/>
                <a:gd name="T44" fmla="*/ 517 w 802"/>
                <a:gd name="T45" fmla="*/ 456 h 1092"/>
                <a:gd name="T46" fmla="*/ 439 w 802"/>
                <a:gd name="T47" fmla="*/ 535 h 1092"/>
                <a:gd name="T48" fmla="*/ 363 w 802"/>
                <a:gd name="T49" fmla="*/ 535 h 1092"/>
                <a:gd name="T50" fmla="*/ 284 w 802"/>
                <a:gd name="T51" fmla="*/ 456 h 1092"/>
                <a:gd name="T52" fmla="*/ 284 w 802"/>
                <a:gd name="T53" fmla="*/ 380 h 1092"/>
                <a:gd name="T54" fmla="*/ 363 w 802"/>
                <a:gd name="T55" fmla="*/ 302 h 1092"/>
                <a:gd name="T56" fmla="*/ 439 w 802"/>
                <a:gd name="T57" fmla="*/ 302 h 1092"/>
                <a:gd name="T58" fmla="*/ 517 w 802"/>
                <a:gd name="T59" fmla="*/ 380 h 1092"/>
                <a:gd name="T60" fmla="*/ 770 w 802"/>
                <a:gd name="T61" fmla="*/ 369 h 1092"/>
                <a:gd name="T62" fmla="*/ 729 w 802"/>
                <a:gd name="T63" fmla="*/ 406 h 1092"/>
                <a:gd name="T64" fmla="*/ 770 w 802"/>
                <a:gd name="T65" fmla="*/ 429 h 1092"/>
                <a:gd name="T66" fmla="*/ 770 w 802"/>
                <a:gd name="T67" fmla="*/ 369 h 1092"/>
                <a:gd name="T68" fmla="*/ 682 w 802"/>
                <a:gd name="T69" fmla="*/ 162 h 1092"/>
                <a:gd name="T70" fmla="*/ 640 w 802"/>
                <a:gd name="T71" fmla="*/ 119 h 1092"/>
                <a:gd name="T72" fmla="*/ 651 w 802"/>
                <a:gd name="T73" fmla="*/ 193 h 1092"/>
                <a:gd name="T74" fmla="*/ 430 w 802"/>
                <a:gd name="T75" fmla="*/ 78 h 1092"/>
                <a:gd name="T76" fmla="*/ 400 w 802"/>
                <a:gd name="T77" fmla="*/ 0 h 1092"/>
                <a:gd name="T78" fmla="*/ 370 w 802"/>
                <a:gd name="T79" fmla="*/ 78 h 1092"/>
                <a:gd name="T80" fmla="*/ 147 w 802"/>
                <a:gd name="T81" fmla="*/ 196 h 1092"/>
                <a:gd name="T82" fmla="*/ 160 w 802"/>
                <a:gd name="T83" fmla="*/ 124 h 1092"/>
                <a:gd name="T84" fmla="*/ 118 w 802"/>
                <a:gd name="T85" fmla="*/ 167 h 1092"/>
                <a:gd name="T86" fmla="*/ 72 w 802"/>
                <a:gd name="T87" fmla="*/ 406 h 1092"/>
                <a:gd name="T88" fmla="*/ 31 w 802"/>
                <a:gd name="T89" fmla="*/ 369 h 1092"/>
                <a:gd name="T90" fmla="*/ 31 w 802"/>
                <a:gd name="T91" fmla="*/ 429 h 1092"/>
                <a:gd name="T92" fmla="*/ 72 w 802"/>
                <a:gd name="T93" fmla="*/ 40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2" h="1092">
                  <a:moveTo>
                    <a:pt x="401" y="167"/>
                  </a:moveTo>
                  <a:cubicBezTo>
                    <a:pt x="269" y="167"/>
                    <a:pt x="162" y="274"/>
                    <a:pt x="162" y="406"/>
                  </a:cubicBezTo>
                  <a:cubicBezTo>
                    <a:pt x="162" y="469"/>
                    <a:pt x="211" y="545"/>
                    <a:pt x="212" y="545"/>
                  </a:cubicBezTo>
                  <a:cubicBezTo>
                    <a:pt x="222" y="561"/>
                    <a:pt x="238" y="587"/>
                    <a:pt x="246" y="605"/>
                  </a:cubicBezTo>
                  <a:lnTo>
                    <a:pt x="298" y="705"/>
                  </a:lnTo>
                  <a:cubicBezTo>
                    <a:pt x="308" y="724"/>
                    <a:pt x="315" y="749"/>
                    <a:pt x="315" y="764"/>
                  </a:cubicBezTo>
                  <a:cubicBezTo>
                    <a:pt x="316" y="764"/>
                    <a:pt x="321" y="769"/>
                    <a:pt x="332" y="769"/>
                  </a:cubicBezTo>
                  <a:lnTo>
                    <a:pt x="470" y="769"/>
                  </a:lnTo>
                  <a:cubicBezTo>
                    <a:pt x="480" y="769"/>
                    <a:pt x="486" y="764"/>
                    <a:pt x="487" y="763"/>
                  </a:cubicBezTo>
                  <a:cubicBezTo>
                    <a:pt x="487" y="749"/>
                    <a:pt x="494" y="724"/>
                    <a:pt x="504" y="705"/>
                  </a:cubicBezTo>
                  <a:lnTo>
                    <a:pt x="555" y="605"/>
                  </a:lnTo>
                  <a:cubicBezTo>
                    <a:pt x="564" y="588"/>
                    <a:pt x="579" y="561"/>
                    <a:pt x="590" y="545"/>
                  </a:cubicBezTo>
                  <a:cubicBezTo>
                    <a:pt x="607" y="519"/>
                    <a:pt x="640" y="456"/>
                    <a:pt x="640" y="406"/>
                  </a:cubicBezTo>
                  <a:cubicBezTo>
                    <a:pt x="640" y="274"/>
                    <a:pt x="533" y="167"/>
                    <a:pt x="401" y="167"/>
                  </a:cubicBezTo>
                  <a:close/>
                  <a:moveTo>
                    <a:pt x="470" y="819"/>
                  </a:moveTo>
                  <a:lnTo>
                    <a:pt x="332" y="819"/>
                  </a:lnTo>
                  <a:cubicBezTo>
                    <a:pt x="294" y="819"/>
                    <a:pt x="265" y="795"/>
                    <a:pt x="265" y="764"/>
                  </a:cubicBezTo>
                  <a:cubicBezTo>
                    <a:pt x="265" y="760"/>
                    <a:pt x="261" y="743"/>
                    <a:pt x="253" y="728"/>
                  </a:cubicBezTo>
                  <a:lnTo>
                    <a:pt x="202" y="628"/>
                  </a:lnTo>
                  <a:cubicBezTo>
                    <a:pt x="194" y="612"/>
                    <a:pt x="180" y="587"/>
                    <a:pt x="170" y="573"/>
                  </a:cubicBezTo>
                  <a:cubicBezTo>
                    <a:pt x="164" y="564"/>
                    <a:pt x="112" y="482"/>
                    <a:pt x="112" y="406"/>
                  </a:cubicBezTo>
                  <a:cubicBezTo>
                    <a:pt x="112" y="246"/>
                    <a:pt x="241" y="117"/>
                    <a:pt x="401" y="117"/>
                  </a:cubicBezTo>
                  <a:cubicBezTo>
                    <a:pt x="560" y="117"/>
                    <a:pt x="690" y="246"/>
                    <a:pt x="690" y="406"/>
                  </a:cubicBezTo>
                  <a:cubicBezTo>
                    <a:pt x="690" y="482"/>
                    <a:pt x="638" y="564"/>
                    <a:pt x="632" y="573"/>
                  </a:cubicBezTo>
                  <a:cubicBezTo>
                    <a:pt x="622" y="587"/>
                    <a:pt x="608" y="612"/>
                    <a:pt x="600" y="628"/>
                  </a:cubicBezTo>
                  <a:lnTo>
                    <a:pt x="548" y="728"/>
                  </a:lnTo>
                  <a:cubicBezTo>
                    <a:pt x="541" y="743"/>
                    <a:pt x="537" y="760"/>
                    <a:pt x="537" y="764"/>
                  </a:cubicBezTo>
                  <a:cubicBezTo>
                    <a:pt x="537" y="795"/>
                    <a:pt x="507" y="819"/>
                    <a:pt x="470" y="819"/>
                  </a:cubicBezTo>
                  <a:close/>
                  <a:moveTo>
                    <a:pt x="325" y="942"/>
                  </a:moveTo>
                  <a:cubicBezTo>
                    <a:pt x="304" y="942"/>
                    <a:pt x="287" y="958"/>
                    <a:pt x="287" y="979"/>
                  </a:cubicBezTo>
                  <a:cubicBezTo>
                    <a:pt x="287" y="999"/>
                    <a:pt x="304" y="1016"/>
                    <a:pt x="325" y="1016"/>
                  </a:cubicBezTo>
                  <a:lnTo>
                    <a:pt x="481" y="1016"/>
                  </a:lnTo>
                  <a:cubicBezTo>
                    <a:pt x="502" y="1016"/>
                    <a:pt x="519" y="999"/>
                    <a:pt x="519" y="979"/>
                  </a:cubicBezTo>
                  <a:cubicBezTo>
                    <a:pt x="519" y="958"/>
                    <a:pt x="502" y="942"/>
                    <a:pt x="481" y="942"/>
                  </a:cubicBezTo>
                  <a:lnTo>
                    <a:pt x="325" y="942"/>
                  </a:lnTo>
                  <a:close/>
                  <a:moveTo>
                    <a:pt x="310" y="1002"/>
                  </a:moveTo>
                  <a:cubicBezTo>
                    <a:pt x="312" y="1052"/>
                    <a:pt x="353" y="1092"/>
                    <a:pt x="403" y="1092"/>
                  </a:cubicBezTo>
                  <a:cubicBezTo>
                    <a:pt x="453" y="1092"/>
                    <a:pt x="494" y="1052"/>
                    <a:pt x="496" y="1002"/>
                  </a:cubicBezTo>
                  <a:lnTo>
                    <a:pt x="310" y="1002"/>
                  </a:lnTo>
                  <a:close/>
                  <a:moveTo>
                    <a:pt x="519" y="979"/>
                  </a:moveTo>
                  <a:lnTo>
                    <a:pt x="287" y="979"/>
                  </a:lnTo>
                  <a:lnTo>
                    <a:pt x="287" y="862"/>
                  </a:lnTo>
                  <a:lnTo>
                    <a:pt x="519" y="862"/>
                  </a:lnTo>
                  <a:lnTo>
                    <a:pt x="519" y="979"/>
                  </a:lnTo>
                  <a:close/>
                  <a:moveTo>
                    <a:pt x="555" y="418"/>
                  </a:moveTo>
                  <a:cubicBezTo>
                    <a:pt x="555" y="439"/>
                    <a:pt x="538" y="456"/>
                    <a:pt x="517" y="456"/>
                  </a:cubicBezTo>
                  <a:lnTo>
                    <a:pt x="439" y="456"/>
                  </a:lnTo>
                  <a:lnTo>
                    <a:pt x="439" y="535"/>
                  </a:lnTo>
                  <a:cubicBezTo>
                    <a:pt x="439" y="556"/>
                    <a:pt x="422" y="573"/>
                    <a:pt x="401" y="573"/>
                  </a:cubicBezTo>
                  <a:cubicBezTo>
                    <a:pt x="380" y="573"/>
                    <a:pt x="363" y="556"/>
                    <a:pt x="363" y="535"/>
                  </a:cubicBezTo>
                  <a:lnTo>
                    <a:pt x="363" y="456"/>
                  </a:lnTo>
                  <a:lnTo>
                    <a:pt x="284" y="456"/>
                  </a:lnTo>
                  <a:cubicBezTo>
                    <a:pt x="263" y="456"/>
                    <a:pt x="246" y="439"/>
                    <a:pt x="246" y="418"/>
                  </a:cubicBezTo>
                  <a:cubicBezTo>
                    <a:pt x="246" y="397"/>
                    <a:pt x="263" y="380"/>
                    <a:pt x="284" y="380"/>
                  </a:cubicBezTo>
                  <a:lnTo>
                    <a:pt x="363" y="380"/>
                  </a:lnTo>
                  <a:lnTo>
                    <a:pt x="363" y="302"/>
                  </a:lnTo>
                  <a:cubicBezTo>
                    <a:pt x="363" y="281"/>
                    <a:pt x="380" y="264"/>
                    <a:pt x="401" y="264"/>
                  </a:cubicBezTo>
                  <a:cubicBezTo>
                    <a:pt x="422" y="264"/>
                    <a:pt x="439" y="281"/>
                    <a:pt x="439" y="302"/>
                  </a:cubicBezTo>
                  <a:lnTo>
                    <a:pt x="439" y="380"/>
                  </a:lnTo>
                  <a:lnTo>
                    <a:pt x="517" y="380"/>
                  </a:lnTo>
                  <a:cubicBezTo>
                    <a:pt x="538" y="380"/>
                    <a:pt x="555" y="397"/>
                    <a:pt x="555" y="418"/>
                  </a:cubicBezTo>
                  <a:close/>
                  <a:moveTo>
                    <a:pt x="770" y="369"/>
                  </a:moveTo>
                  <a:lnTo>
                    <a:pt x="727" y="369"/>
                  </a:lnTo>
                  <a:cubicBezTo>
                    <a:pt x="728" y="381"/>
                    <a:pt x="729" y="393"/>
                    <a:pt x="729" y="406"/>
                  </a:cubicBezTo>
                  <a:cubicBezTo>
                    <a:pt x="729" y="414"/>
                    <a:pt x="728" y="421"/>
                    <a:pt x="728" y="429"/>
                  </a:cubicBezTo>
                  <a:lnTo>
                    <a:pt x="770" y="429"/>
                  </a:lnTo>
                  <a:cubicBezTo>
                    <a:pt x="788" y="429"/>
                    <a:pt x="802" y="416"/>
                    <a:pt x="802" y="399"/>
                  </a:cubicBezTo>
                  <a:cubicBezTo>
                    <a:pt x="802" y="383"/>
                    <a:pt x="788" y="369"/>
                    <a:pt x="770" y="369"/>
                  </a:cubicBezTo>
                  <a:close/>
                  <a:moveTo>
                    <a:pt x="651" y="193"/>
                  </a:moveTo>
                  <a:lnTo>
                    <a:pt x="682" y="162"/>
                  </a:lnTo>
                  <a:cubicBezTo>
                    <a:pt x="694" y="149"/>
                    <a:pt x="695" y="130"/>
                    <a:pt x="683" y="118"/>
                  </a:cubicBezTo>
                  <a:cubicBezTo>
                    <a:pt x="671" y="107"/>
                    <a:pt x="652" y="107"/>
                    <a:pt x="640" y="119"/>
                  </a:cubicBezTo>
                  <a:lnTo>
                    <a:pt x="608" y="151"/>
                  </a:lnTo>
                  <a:cubicBezTo>
                    <a:pt x="624" y="163"/>
                    <a:pt x="638" y="177"/>
                    <a:pt x="651" y="193"/>
                  </a:cubicBezTo>
                  <a:close/>
                  <a:moveTo>
                    <a:pt x="400" y="77"/>
                  </a:moveTo>
                  <a:cubicBezTo>
                    <a:pt x="410" y="77"/>
                    <a:pt x="420" y="77"/>
                    <a:pt x="430" y="78"/>
                  </a:cubicBezTo>
                  <a:lnTo>
                    <a:pt x="430" y="32"/>
                  </a:lnTo>
                  <a:cubicBezTo>
                    <a:pt x="430" y="14"/>
                    <a:pt x="416" y="0"/>
                    <a:pt x="400" y="0"/>
                  </a:cubicBezTo>
                  <a:cubicBezTo>
                    <a:pt x="384" y="0"/>
                    <a:pt x="370" y="14"/>
                    <a:pt x="370" y="32"/>
                  </a:cubicBezTo>
                  <a:lnTo>
                    <a:pt x="370" y="78"/>
                  </a:lnTo>
                  <a:cubicBezTo>
                    <a:pt x="380" y="77"/>
                    <a:pt x="390" y="77"/>
                    <a:pt x="400" y="77"/>
                  </a:cubicBezTo>
                  <a:close/>
                  <a:moveTo>
                    <a:pt x="147" y="196"/>
                  </a:moveTo>
                  <a:cubicBezTo>
                    <a:pt x="160" y="181"/>
                    <a:pt x="174" y="167"/>
                    <a:pt x="189" y="154"/>
                  </a:cubicBezTo>
                  <a:lnTo>
                    <a:pt x="160" y="124"/>
                  </a:lnTo>
                  <a:cubicBezTo>
                    <a:pt x="148" y="112"/>
                    <a:pt x="129" y="112"/>
                    <a:pt x="117" y="124"/>
                  </a:cubicBezTo>
                  <a:cubicBezTo>
                    <a:pt x="105" y="135"/>
                    <a:pt x="106" y="155"/>
                    <a:pt x="118" y="167"/>
                  </a:cubicBezTo>
                  <a:lnTo>
                    <a:pt x="147" y="196"/>
                  </a:lnTo>
                  <a:close/>
                  <a:moveTo>
                    <a:pt x="72" y="406"/>
                  </a:moveTo>
                  <a:cubicBezTo>
                    <a:pt x="72" y="393"/>
                    <a:pt x="72" y="381"/>
                    <a:pt x="74" y="369"/>
                  </a:cubicBezTo>
                  <a:lnTo>
                    <a:pt x="31" y="369"/>
                  </a:lnTo>
                  <a:cubicBezTo>
                    <a:pt x="14" y="369"/>
                    <a:pt x="0" y="383"/>
                    <a:pt x="0" y="399"/>
                  </a:cubicBezTo>
                  <a:cubicBezTo>
                    <a:pt x="0" y="416"/>
                    <a:pt x="14" y="429"/>
                    <a:pt x="31" y="429"/>
                  </a:cubicBezTo>
                  <a:lnTo>
                    <a:pt x="73" y="429"/>
                  </a:lnTo>
                  <a:cubicBezTo>
                    <a:pt x="72" y="421"/>
                    <a:pt x="72" y="414"/>
                    <a:pt x="72" y="406"/>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noEditPoints="1"/>
            </p:cNvSpPr>
            <p:nvPr/>
          </p:nvSpPr>
          <p:spPr bwMode="auto">
            <a:xfrm>
              <a:off x="3616517" y="2055874"/>
              <a:ext cx="385762" cy="525463"/>
            </a:xfrm>
            <a:custGeom>
              <a:avLst/>
              <a:gdLst>
                <a:gd name="T0" fmla="*/ 580 w 661"/>
                <a:gd name="T1" fmla="*/ 230 h 899"/>
                <a:gd name="T2" fmla="*/ 579 w 661"/>
                <a:gd name="T3" fmla="*/ 250 h 899"/>
                <a:gd name="T4" fmla="*/ 582 w 661"/>
                <a:gd name="T5" fmla="*/ 272 h 899"/>
                <a:gd name="T6" fmla="*/ 546 w 661"/>
                <a:gd name="T7" fmla="*/ 355 h 899"/>
                <a:gd name="T8" fmla="*/ 559 w 661"/>
                <a:gd name="T9" fmla="*/ 262 h 899"/>
                <a:gd name="T10" fmla="*/ 557 w 661"/>
                <a:gd name="T11" fmla="*/ 240 h 899"/>
                <a:gd name="T12" fmla="*/ 562 w 661"/>
                <a:gd name="T13" fmla="*/ 225 h 899"/>
                <a:gd name="T14" fmla="*/ 569 w 661"/>
                <a:gd name="T15" fmla="*/ 92 h 899"/>
                <a:gd name="T16" fmla="*/ 576 w 661"/>
                <a:gd name="T17" fmla="*/ 113 h 899"/>
                <a:gd name="T18" fmla="*/ 642 w 661"/>
                <a:gd name="T19" fmla="*/ 166 h 899"/>
                <a:gd name="T20" fmla="*/ 576 w 661"/>
                <a:gd name="T21" fmla="*/ 225 h 899"/>
                <a:gd name="T22" fmla="*/ 384 w 661"/>
                <a:gd name="T23" fmla="*/ 3 h 899"/>
                <a:gd name="T24" fmla="*/ 555 w 661"/>
                <a:gd name="T25" fmla="*/ 100 h 899"/>
                <a:gd name="T26" fmla="*/ 476 w 661"/>
                <a:gd name="T27" fmla="*/ 185 h 899"/>
                <a:gd name="T28" fmla="*/ 174 w 661"/>
                <a:gd name="T29" fmla="*/ 233 h 899"/>
                <a:gd name="T30" fmla="*/ 267 w 661"/>
                <a:gd name="T31" fmla="*/ 98 h 899"/>
                <a:gd name="T32" fmla="*/ 448 w 661"/>
                <a:gd name="T33" fmla="*/ 115 h 899"/>
                <a:gd name="T34" fmla="*/ 261 w 661"/>
                <a:gd name="T35" fmla="*/ 89 h 899"/>
                <a:gd name="T36" fmla="*/ 12 w 661"/>
                <a:gd name="T37" fmla="*/ 63 h 899"/>
                <a:gd name="T38" fmla="*/ 168 w 661"/>
                <a:gd name="T39" fmla="*/ 249 h 899"/>
                <a:gd name="T40" fmla="*/ 105 w 661"/>
                <a:gd name="T41" fmla="*/ 579 h 899"/>
                <a:gd name="T42" fmla="*/ 215 w 661"/>
                <a:gd name="T43" fmla="*/ 520 h 899"/>
                <a:gd name="T44" fmla="*/ 253 w 661"/>
                <a:gd name="T45" fmla="*/ 514 h 899"/>
                <a:gd name="T46" fmla="*/ 294 w 661"/>
                <a:gd name="T47" fmla="*/ 543 h 899"/>
                <a:gd name="T48" fmla="*/ 407 w 661"/>
                <a:gd name="T49" fmla="*/ 515 h 899"/>
                <a:gd name="T50" fmla="*/ 420 w 661"/>
                <a:gd name="T51" fmla="*/ 544 h 899"/>
                <a:gd name="T52" fmla="*/ 455 w 661"/>
                <a:gd name="T53" fmla="*/ 524 h 899"/>
                <a:gd name="T54" fmla="*/ 503 w 661"/>
                <a:gd name="T55" fmla="*/ 305 h 899"/>
                <a:gd name="T56" fmla="*/ 168 w 661"/>
                <a:gd name="T57" fmla="*/ 249 h 899"/>
                <a:gd name="T58" fmla="*/ 256 w 661"/>
                <a:gd name="T59" fmla="*/ 319 h 899"/>
                <a:gd name="T60" fmla="*/ 236 w 661"/>
                <a:gd name="T61" fmla="*/ 456 h 899"/>
                <a:gd name="T62" fmla="*/ 354 w 661"/>
                <a:gd name="T63" fmla="*/ 522 h 899"/>
                <a:gd name="T64" fmla="*/ 435 w 661"/>
                <a:gd name="T65" fmla="*/ 320 h 899"/>
                <a:gd name="T66" fmla="*/ 378 w 661"/>
                <a:gd name="T67" fmla="*/ 271 h 899"/>
                <a:gd name="T68" fmla="*/ 86 w 661"/>
                <a:gd name="T69" fmla="*/ 613 h 899"/>
                <a:gd name="T70" fmla="*/ 330 w 661"/>
                <a:gd name="T71" fmla="*/ 641 h 899"/>
                <a:gd name="T72" fmla="*/ 571 w 661"/>
                <a:gd name="T73" fmla="*/ 610 h 899"/>
                <a:gd name="T74" fmla="*/ 331 w 661"/>
                <a:gd name="T75" fmla="*/ 89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1" h="899">
                  <a:moveTo>
                    <a:pt x="576" y="225"/>
                  </a:moveTo>
                  <a:cubicBezTo>
                    <a:pt x="579" y="226"/>
                    <a:pt x="580" y="227"/>
                    <a:pt x="580" y="230"/>
                  </a:cubicBezTo>
                  <a:lnTo>
                    <a:pt x="581" y="240"/>
                  </a:lnTo>
                  <a:cubicBezTo>
                    <a:pt x="581" y="246"/>
                    <a:pt x="579" y="246"/>
                    <a:pt x="579" y="250"/>
                  </a:cubicBezTo>
                  <a:lnTo>
                    <a:pt x="579" y="262"/>
                  </a:lnTo>
                  <a:cubicBezTo>
                    <a:pt x="580" y="266"/>
                    <a:pt x="582" y="267"/>
                    <a:pt x="582" y="272"/>
                  </a:cubicBezTo>
                  <a:lnTo>
                    <a:pt x="592" y="355"/>
                  </a:lnTo>
                  <a:cubicBezTo>
                    <a:pt x="587" y="365"/>
                    <a:pt x="551" y="364"/>
                    <a:pt x="546" y="355"/>
                  </a:cubicBezTo>
                  <a:lnTo>
                    <a:pt x="556" y="272"/>
                  </a:lnTo>
                  <a:cubicBezTo>
                    <a:pt x="556" y="267"/>
                    <a:pt x="558" y="266"/>
                    <a:pt x="559" y="262"/>
                  </a:cubicBezTo>
                  <a:lnTo>
                    <a:pt x="559" y="251"/>
                  </a:lnTo>
                  <a:cubicBezTo>
                    <a:pt x="559" y="246"/>
                    <a:pt x="557" y="245"/>
                    <a:pt x="557" y="240"/>
                  </a:cubicBezTo>
                  <a:lnTo>
                    <a:pt x="558" y="230"/>
                  </a:lnTo>
                  <a:cubicBezTo>
                    <a:pt x="558" y="227"/>
                    <a:pt x="559" y="226"/>
                    <a:pt x="562" y="225"/>
                  </a:cubicBezTo>
                  <a:lnTo>
                    <a:pt x="562" y="92"/>
                  </a:lnTo>
                  <a:lnTo>
                    <a:pt x="569" y="92"/>
                  </a:lnTo>
                  <a:cubicBezTo>
                    <a:pt x="573" y="92"/>
                    <a:pt x="576" y="95"/>
                    <a:pt x="576" y="99"/>
                  </a:cubicBezTo>
                  <a:lnTo>
                    <a:pt x="576" y="113"/>
                  </a:lnTo>
                  <a:lnTo>
                    <a:pt x="643" y="156"/>
                  </a:lnTo>
                  <a:cubicBezTo>
                    <a:pt x="648" y="160"/>
                    <a:pt x="647" y="165"/>
                    <a:pt x="642" y="166"/>
                  </a:cubicBezTo>
                  <a:lnTo>
                    <a:pt x="576" y="174"/>
                  </a:lnTo>
                  <a:lnTo>
                    <a:pt x="576" y="225"/>
                  </a:lnTo>
                  <a:close/>
                  <a:moveTo>
                    <a:pt x="15" y="54"/>
                  </a:moveTo>
                  <a:lnTo>
                    <a:pt x="384" y="3"/>
                  </a:lnTo>
                  <a:cubicBezTo>
                    <a:pt x="399" y="1"/>
                    <a:pt x="405" y="0"/>
                    <a:pt x="419" y="9"/>
                  </a:cubicBezTo>
                  <a:lnTo>
                    <a:pt x="555" y="100"/>
                  </a:lnTo>
                  <a:lnTo>
                    <a:pt x="555" y="176"/>
                  </a:lnTo>
                  <a:lnTo>
                    <a:pt x="476" y="185"/>
                  </a:lnTo>
                  <a:lnTo>
                    <a:pt x="487" y="233"/>
                  </a:lnTo>
                  <a:cubicBezTo>
                    <a:pt x="384" y="209"/>
                    <a:pt x="277" y="209"/>
                    <a:pt x="174" y="233"/>
                  </a:cubicBezTo>
                  <a:lnTo>
                    <a:pt x="195" y="143"/>
                  </a:lnTo>
                  <a:cubicBezTo>
                    <a:pt x="203" y="112"/>
                    <a:pt x="233" y="102"/>
                    <a:pt x="267" y="98"/>
                  </a:cubicBezTo>
                  <a:cubicBezTo>
                    <a:pt x="309" y="92"/>
                    <a:pt x="353" y="92"/>
                    <a:pt x="395" y="98"/>
                  </a:cubicBezTo>
                  <a:cubicBezTo>
                    <a:pt x="415" y="100"/>
                    <a:pt x="434" y="105"/>
                    <a:pt x="448" y="115"/>
                  </a:cubicBezTo>
                  <a:cubicBezTo>
                    <a:pt x="431" y="98"/>
                    <a:pt x="415" y="93"/>
                    <a:pt x="386" y="90"/>
                  </a:cubicBezTo>
                  <a:cubicBezTo>
                    <a:pt x="341" y="84"/>
                    <a:pt x="306" y="83"/>
                    <a:pt x="261" y="89"/>
                  </a:cubicBezTo>
                  <a:cubicBezTo>
                    <a:pt x="194" y="97"/>
                    <a:pt x="185" y="122"/>
                    <a:pt x="175" y="168"/>
                  </a:cubicBezTo>
                  <a:lnTo>
                    <a:pt x="12" y="63"/>
                  </a:lnTo>
                  <a:cubicBezTo>
                    <a:pt x="6" y="59"/>
                    <a:pt x="8" y="54"/>
                    <a:pt x="15" y="54"/>
                  </a:cubicBezTo>
                  <a:close/>
                  <a:moveTo>
                    <a:pt x="168" y="249"/>
                  </a:moveTo>
                  <a:cubicBezTo>
                    <a:pt x="161" y="267"/>
                    <a:pt x="159" y="286"/>
                    <a:pt x="157" y="305"/>
                  </a:cubicBezTo>
                  <a:cubicBezTo>
                    <a:pt x="151" y="404"/>
                    <a:pt x="166" y="484"/>
                    <a:pt x="105" y="579"/>
                  </a:cubicBezTo>
                  <a:cubicBezTo>
                    <a:pt x="137" y="557"/>
                    <a:pt x="171" y="539"/>
                    <a:pt x="206" y="524"/>
                  </a:cubicBezTo>
                  <a:lnTo>
                    <a:pt x="215" y="520"/>
                  </a:lnTo>
                  <a:cubicBezTo>
                    <a:pt x="222" y="527"/>
                    <a:pt x="232" y="539"/>
                    <a:pt x="241" y="544"/>
                  </a:cubicBezTo>
                  <a:cubicBezTo>
                    <a:pt x="244" y="545"/>
                    <a:pt x="251" y="526"/>
                    <a:pt x="253" y="514"/>
                  </a:cubicBezTo>
                  <a:cubicBezTo>
                    <a:pt x="253" y="514"/>
                    <a:pt x="253" y="515"/>
                    <a:pt x="253" y="515"/>
                  </a:cubicBezTo>
                  <a:cubicBezTo>
                    <a:pt x="266" y="526"/>
                    <a:pt x="280" y="535"/>
                    <a:pt x="294" y="543"/>
                  </a:cubicBezTo>
                  <a:cubicBezTo>
                    <a:pt x="319" y="557"/>
                    <a:pt x="342" y="557"/>
                    <a:pt x="367" y="543"/>
                  </a:cubicBezTo>
                  <a:cubicBezTo>
                    <a:pt x="381" y="535"/>
                    <a:pt x="395" y="526"/>
                    <a:pt x="407" y="515"/>
                  </a:cubicBezTo>
                  <a:cubicBezTo>
                    <a:pt x="408" y="515"/>
                    <a:pt x="408" y="514"/>
                    <a:pt x="408" y="514"/>
                  </a:cubicBezTo>
                  <a:cubicBezTo>
                    <a:pt x="410" y="526"/>
                    <a:pt x="417" y="545"/>
                    <a:pt x="420" y="544"/>
                  </a:cubicBezTo>
                  <a:cubicBezTo>
                    <a:pt x="429" y="539"/>
                    <a:pt x="439" y="527"/>
                    <a:pt x="446" y="520"/>
                  </a:cubicBezTo>
                  <a:lnTo>
                    <a:pt x="455" y="524"/>
                  </a:lnTo>
                  <a:cubicBezTo>
                    <a:pt x="490" y="539"/>
                    <a:pt x="524" y="557"/>
                    <a:pt x="556" y="579"/>
                  </a:cubicBezTo>
                  <a:cubicBezTo>
                    <a:pt x="491" y="476"/>
                    <a:pt x="510" y="404"/>
                    <a:pt x="503" y="305"/>
                  </a:cubicBezTo>
                  <a:cubicBezTo>
                    <a:pt x="502" y="286"/>
                    <a:pt x="499" y="267"/>
                    <a:pt x="492" y="249"/>
                  </a:cubicBezTo>
                  <a:cubicBezTo>
                    <a:pt x="386" y="226"/>
                    <a:pt x="275" y="226"/>
                    <a:pt x="168" y="249"/>
                  </a:cubicBezTo>
                  <a:close/>
                  <a:moveTo>
                    <a:pt x="378" y="271"/>
                  </a:moveTo>
                  <a:cubicBezTo>
                    <a:pt x="360" y="295"/>
                    <a:pt x="312" y="314"/>
                    <a:pt x="256" y="319"/>
                  </a:cubicBezTo>
                  <a:cubicBezTo>
                    <a:pt x="246" y="320"/>
                    <a:pt x="236" y="320"/>
                    <a:pt x="226" y="320"/>
                  </a:cubicBezTo>
                  <a:cubicBezTo>
                    <a:pt x="212" y="361"/>
                    <a:pt x="219" y="424"/>
                    <a:pt x="236" y="456"/>
                  </a:cubicBezTo>
                  <a:cubicBezTo>
                    <a:pt x="251" y="483"/>
                    <a:pt x="274" y="504"/>
                    <a:pt x="307" y="522"/>
                  </a:cubicBezTo>
                  <a:cubicBezTo>
                    <a:pt x="323" y="531"/>
                    <a:pt x="338" y="531"/>
                    <a:pt x="354" y="522"/>
                  </a:cubicBezTo>
                  <a:cubicBezTo>
                    <a:pt x="387" y="504"/>
                    <a:pt x="410" y="483"/>
                    <a:pt x="424" y="456"/>
                  </a:cubicBezTo>
                  <a:cubicBezTo>
                    <a:pt x="441" y="424"/>
                    <a:pt x="449" y="362"/>
                    <a:pt x="435" y="320"/>
                  </a:cubicBezTo>
                  <a:cubicBezTo>
                    <a:pt x="424" y="317"/>
                    <a:pt x="413" y="310"/>
                    <a:pt x="403" y="301"/>
                  </a:cubicBezTo>
                  <a:cubicBezTo>
                    <a:pt x="392" y="292"/>
                    <a:pt x="384" y="282"/>
                    <a:pt x="378" y="271"/>
                  </a:cubicBezTo>
                  <a:close/>
                  <a:moveTo>
                    <a:pt x="0" y="705"/>
                  </a:moveTo>
                  <a:cubicBezTo>
                    <a:pt x="23" y="672"/>
                    <a:pt x="52" y="641"/>
                    <a:pt x="86" y="613"/>
                  </a:cubicBezTo>
                  <a:cubicBezTo>
                    <a:pt x="124" y="583"/>
                    <a:pt x="166" y="559"/>
                    <a:pt x="210" y="540"/>
                  </a:cubicBezTo>
                  <a:cubicBezTo>
                    <a:pt x="237" y="576"/>
                    <a:pt x="275" y="610"/>
                    <a:pt x="330" y="641"/>
                  </a:cubicBezTo>
                  <a:cubicBezTo>
                    <a:pt x="380" y="612"/>
                    <a:pt x="421" y="578"/>
                    <a:pt x="450" y="539"/>
                  </a:cubicBezTo>
                  <a:cubicBezTo>
                    <a:pt x="493" y="558"/>
                    <a:pt x="534" y="581"/>
                    <a:pt x="571" y="610"/>
                  </a:cubicBezTo>
                  <a:cubicBezTo>
                    <a:pt x="607" y="639"/>
                    <a:pt x="637" y="671"/>
                    <a:pt x="661" y="705"/>
                  </a:cubicBezTo>
                  <a:cubicBezTo>
                    <a:pt x="596" y="821"/>
                    <a:pt x="473" y="899"/>
                    <a:pt x="331" y="899"/>
                  </a:cubicBezTo>
                  <a:cubicBezTo>
                    <a:pt x="188" y="899"/>
                    <a:pt x="65" y="821"/>
                    <a:pt x="0" y="705"/>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noEditPoints="1"/>
            </p:cNvSpPr>
            <p:nvPr/>
          </p:nvSpPr>
          <p:spPr bwMode="auto">
            <a:xfrm>
              <a:off x="4221355" y="2060512"/>
              <a:ext cx="433387" cy="571500"/>
            </a:xfrm>
            <a:custGeom>
              <a:avLst/>
              <a:gdLst>
                <a:gd name="T0" fmla="*/ 618 w 742"/>
                <a:gd name="T1" fmla="*/ 231 h 975"/>
                <a:gd name="T2" fmla="*/ 617 w 742"/>
                <a:gd name="T3" fmla="*/ 251 h 975"/>
                <a:gd name="T4" fmla="*/ 620 w 742"/>
                <a:gd name="T5" fmla="*/ 272 h 975"/>
                <a:gd name="T6" fmla="*/ 584 w 742"/>
                <a:gd name="T7" fmla="*/ 355 h 975"/>
                <a:gd name="T8" fmla="*/ 597 w 742"/>
                <a:gd name="T9" fmla="*/ 263 h 975"/>
                <a:gd name="T10" fmla="*/ 595 w 742"/>
                <a:gd name="T11" fmla="*/ 240 h 975"/>
                <a:gd name="T12" fmla="*/ 600 w 742"/>
                <a:gd name="T13" fmla="*/ 226 h 975"/>
                <a:gd name="T14" fmla="*/ 606 w 742"/>
                <a:gd name="T15" fmla="*/ 93 h 975"/>
                <a:gd name="T16" fmla="*/ 614 w 742"/>
                <a:gd name="T17" fmla="*/ 114 h 975"/>
                <a:gd name="T18" fmla="*/ 678 w 742"/>
                <a:gd name="T19" fmla="*/ 167 h 975"/>
                <a:gd name="T20" fmla="*/ 614 w 742"/>
                <a:gd name="T21" fmla="*/ 226 h 975"/>
                <a:gd name="T22" fmla="*/ 424 w 742"/>
                <a:gd name="T23" fmla="*/ 4 h 975"/>
                <a:gd name="T24" fmla="*/ 593 w 742"/>
                <a:gd name="T25" fmla="*/ 101 h 975"/>
                <a:gd name="T26" fmla="*/ 515 w 742"/>
                <a:gd name="T27" fmla="*/ 185 h 975"/>
                <a:gd name="T28" fmla="*/ 217 w 742"/>
                <a:gd name="T29" fmla="*/ 234 h 975"/>
                <a:gd name="T30" fmla="*/ 308 w 742"/>
                <a:gd name="T31" fmla="*/ 98 h 975"/>
                <a:gd name="T32" fmla="*/ 487 w 742"/>
                <a:gd name="T33" fmla="*/ 116 h 975"/>
                <a:gd name="T34" fmla="*/ 302 w 742"/>
                <a:gd name="T35" fmla="*/ 90 h 975"/>
                <a:gd name="T36" fmla="*/ 57 w 742"/>
                <a:gd name="T37" fmla="*/ 64 h 975"/>
                <a:gd name="T38" fmla="*/ 265 w 742"/>
                <a:gd name="T39" fmla="*/ 296 h 975"/>
                <a:gd name="T40" fmla="*/ 455 w 742"/>
                <a:gd name="T41" fmla="*/ 259 h 975"/>
                <a:gd name="T42" fmla="*/ 474 w 742"/>
                <a:gd name="T43" fmla="*/ 271 h 975"/>
                <a:gd name="T44" fmla="*/ 479 w 742"/>
                <a:gd name="T45" fmla="*/ 314 h 975"/>
                <a:gd name="T46" fmla="*/ 491 w 742"/>
                <a:gd name="T47" fmla="*/ 312 h 975"/>
                <a:gd name="T48" fmla="*/ 517 w 742"/>
                <a:gd name="T49" fmla="*/ 357 h 975"/>
                <a:gd name="T50" fmla="*/ 487 w 742"/>
                <a:gd name="T51" fmla="*/ 418 h 975"/>
                <a:gd name="T52" fmla="*/ 333 w 742"/>
                <a:gd name="T53" fmla="*/ 522 h 975"/>
                <a:gd name="T54" fmla="*/ 251 w 742"/>
                <a:gd name="T55" fmla="*/ 414 h 975"/>
                <a:gd name="T56" fmla="*/ 239 w 742"/>
                <a:gd name="T57" fmla="*/ 300 h 975"/>
                <a:gd name="T58" fmla="*/ 263 w 742"/>
                <a:gd name="T59" fmla="*/ 321 h 975"/>
                <a:gd name="T60" fmla="*/ 527 w 742"/>
                <a:gd name="T61" fmla="*/ 248 h 975"/>
                <a:gd name="T62" fmla="*/ 540 w 742"/>
                <a:gd name="T63" fmla="*/ 360 h 975"/>
                <a:gd name="T64" fmla="*/ 422 w 742"/>
                <a:gd name="T65" fmla="*/ 542 h 975"/>
                <a:gd name="T66" fmla="*/ 235 w 742"/>
                <a:gd name="T67" fmla="*/ 435 h 975"/>
                <a:gd name="T68" fmla="*/ 214 w 742"/>
                <a:gd name="T69" fmla="*/ 288 h 975"/>
                <a:gd name="T70" fmla="*/ 527 w 742"/>
                <a:gd name="T71" fmla="*/ 248 h 975"/>
                <a:gd name="T72" fmla="*/ 39 w 742"/>
                <a:gd name="T73" fmla="*/ 665 h 975"/>
                <a:gd name="T74" fmla="*/ 338 w 742"/>
                <a:gd name="T75" fmla="*/ 719 h 975"/>
                <a:gd name="T76" fmla="*/ 320 w 742"/>
                <a:gd name="T77" fmla="*/ 595 h 975"/>
                <a:gd name="T78" fmla="*/ 424 w 742"/>
                <a:gd name="T79" fmla="*/ 576 h 975"/>
                <a:gd name="T80" fmla="*/ 396 w 742"/>
                <a:gd name="T81" fmla="*/ 644 h 975"/>
                <a:gd name="T82" fmla="*/ 492 w 742"/>
                <a:gd name="T83" fmla="*/ 553 h 975"/>
                <a:gd name="T84" fmla="*/ 742 w 742"/>
                <a:gd name="T85" fmla="*/ 730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2" h="975">
                  <a:moveTo>
                    <a:pt x="614" y="226"/>
                  </a:moveTo>
                  <a:cubicBezTo>
                    <a:pt x="617" y="226"/>
                    <a:pt x="618" y="228"/>
                    <a:pt x="618" y="231"/>
                  </a:cubicBezTo>
                  <a:lnTo>
                    <a:pt x="619" y="241"/>
                  </a:lnTo>
                  <a:cubicBezTo>
                    <a:pt x="619" y="247"/>
                    <a:pt x="616" y="247"/>
                    <a:pt x="617" y="251"/>
                  </a:cubicBezTo>
                  <a:lnTo>
                    <a:pt x="617" y="263"/>
                  </a:lnTo>
                  <a:cubicBezTo>
                    <a:pt x="617" y="267"/>
                    <a:pt x="620" y="268"/>
                    <a:pt x="620" y="272"/>
                  </a:cubicBezTo>
                  <a:lnTo>
                    <a:pt x="630" y="355"/>
                  </a:lnTo>
                  <a:cubicBezTo>
                    <a:pt x="625" y="365"/>
                    <a:pt x="589" y="365"/>
                    <a:pt x="584" y="355"/>
                  </a:cubicBezTo>
                  <a:lnTo>
                    <a:pt x="594" y="272"/>
                  </a:lnTo>
                  <a:cubicBezTo>
                    <a:pt x="594" y="268"/>
                    <a:pt x="596" y="266"/>
                    <a:pt x="597" y="263"/>
                  </a:cubicBezTo>
                  <a:lnTo>
                    <a:pt x="597" y="251"/>
                  </a:lnTo>
                  <a:cubicBezTo>
                    <a:pt x="597" y="247"/>
                    <a:pt x="595" y="246"/>
                    <a:pt x="595" y="240"/>
                  </a:cubicBezTo>
                  <a:lnTo>
                    <a:pt x="596" y="231"/>
                  </a:lnTo>
                  <a:cubicBezTo>
                    <a:pt x="596" y="228"/>
                    <a:pt x="597" y="226"/>
                    <a:pt x="600" y="226"/>
                  </a:cubicBezTo>
                  <a:lnTo>
                    <a:pt x="600" y="93"/>
                  </a:lnTo>
                  <a:lnTo>
                    <a:pt x="606" y="93"/>
                  </a:lnTo>
                  <a:cubicBezTo>
                    <a:pt x="610" y="93"/>
                    <a:pt x="614" y="96"/>
                    <a:pt x="614" y="100"/>
                  </a:cubicBezTo>
                  <a:lnTo>
                    <a:pt x="614" y="114"/>
                  </a:lnTo>
                  <a:lnTo>
                    <a:pt x="680" y="157"/>
                  </a:lnTo>
                  <a:cubicBezTo>
                    <a:pt x="685" y="160"/>
                    <a:pt x="684" y="166"/>
                    <a:pt x="678" y="167"/>
                  </a:cubicBezTo>
                  <a:lnTo>
                    <a:pt x="614" y="174"/>
                  </a:lnTo>
                  <a:lnTo>
                    <a:pt x="614" y="226"/>
                  </a:lnTo>
                  <a:close/>
                  <a:moveTo>
                    <a:pt x="60" y="54"/>
                  </a:moveTo>
                  <a:lnTo>
                    <a:pt x="424" y="4"/>
                  </a:lnTo>
                  <a:cubicBezTo>
                    <a:pt x="439" y="2"/>
                    <a:pt x="444" y="0"/>
                    <a:pt x="459" y="10"/>
                  </a:cubicBezTo>
                  <a:lnTo>
                    <a:pt x="593" y="101"/>
                  </a:lnTo>
                  <a:lnTo>
                    <a:pt x="593" y="177"/>
                  </a:lnTo>
                  <a:lnTo>
                    <a:pt x="515" y="185"/>
                  </a:lnTo>
                  <a:lnTo>
                    <a:pt x="526" y="234"/>
                  </a:lnTo>
                  <a:cubicBezTo>
                    <a:pt x="424" y="210"/>
                    <a:pt x="319" y="210"/>
                    <a:pt x="217" y="234"/>
                  </a:cubicBezTo>
                  <a:lnTo>
                    <a:pt x="237" y="144"/>
                  </a:lnTo>
                  <a:cubicBezTo>
                    <a:pt x="245" y="112"/>
                    <a:pt x="275" y="103"/>
                    <a:pt x="308" y="98"/>
                  </a:cubicBezTo>
                  <a:cubicBezTo>
                    <a:pt x="350" y="93"/>
                    <a:pt x="393" y="93"/>
                    <a:pt x="435" y="98"/>
                  </a:cubicBezTo>
                  <a:cubicBezTo>
                    <a:pt x="455" y="101"/>
                    <a:pt x="474" y="106"/>
                    <a:pt x="487" y="116"/>
                  </a:cubicBezTo>
                  <a:cubicBezTo>
                    <a:pt x="471" y="99"/>
                    <a:pt x="455" y="94"/>
                    <a:pt x="426" y="91"/>
                  </a:cubicBezTo>
                  <a:cubicBezTo>
                    <a:pt x="382" y="85"/>
                    <a:pt x="347" y="84"/>
                    <a:pt x="302" y="90"/>
                  </a:cubicBezTo>
                  <a:cubicBezTo>
                    <a:pt x="236" y="98"/>
                    <a:pt x="228" y="123"/>
                    <a:pt x="217" y="168"/>
                  </a:cubicBezTo>
                  <a:lnTo>
                    <a:pt x="57" y="64"/>
                  </a:lnTo>
                  <a:cubicBezTo>
                    <a:pt x="51" y="60"/>
                    <a:pt x="52" y="55"/>
                    <a:pt x="60" y="54"/>
                  </a:cubicBezTo>
                  <a:close/>
                  <a:moveTo>
                    <a:pt x="265" y="296"/>
                  </a:moveTo>
                  <a:cubicBezTo>
                    <a:pt x="265" y="284"/>
                    <a:pt x="269" y="284"/>
                    <a:pt x="279" y="287"/>
                  </a:cubicBezTo>
                  <a:cubicBezTo>
                    <a:pt x="306" y="294"/>
                    <a:pt x="427" y="272"/>
                    <a:pt x="455" y="259"/>
                  </a:cubicBezTo>
                  <a:cubicBezTo>
                    <a:pt x="460" y="257"/>
                    <a:pt x="465" y="255"/>
                    <a:pt x="469" y="261"/>
                  </a:cubicBezTo>
                  <a:cubicBezTo>
                    <a:pt x="472" y="263"/>
                    <a:pt x="473" y="267"/>
                    <a:pt x="474" y="271"/>
                  </a:cubicBezTo>
                  <a:cubicBezTo>
                    <a:pt x="477" y="282"/>
                    <a:pt x="477" y="297"/>
                    <a:pt x="478" y="308"/>
                  </a:cubicBezTo>
                  <a:cubicBezTo>
                    <a:pt x="478" y="310"/>
                    <a:pt x="479" y="313"/>
                    <a:pt x="479" y="314"/>
                  </a:cubicBezTo>
                  <a:cubicBezTo>
                    <a:pt x="480" y="322"/>
                    <a:pt x="482" y="323"/>
                    <a:pt x="485" y="321"/>
                  </a:cubicBezTo>
                  <a:cubicBezTo>
                    <a:pt x="488" y="319"/>
                    <a:pt x="489" y="316"/>
                    <a:pt x="491" y="312"/>
                  </a:cubicBezTo>
                  <a:cubicBezTo>
                    <a:pt x="495" y="304"/>
                    <a:pt x="499" y="300"/>
                    <a:pt x="504" y="300"/>
                  </a:cubicBezTo>
                  <a:cubicBezTo>
                    <a:pt x="514" y="300"/>
                    <a:pt x="520" y="325"/>
                    <a:pt x="517" y="357"/>
                  </a:cubicBezTo>
                  <a:cubicBezTo>
                    <a:pt x="513" y="389"/>
                    <a:pt x="502" y="414"/>
                    <a:pt x="492" y="414"/>
                  </a:cubicBezTo>
                  <a:cubicBezTo>
                    <a:pt x="489" y="414"/>
                    <a:pt x="488" y="415"/>
                    <a:pt x="487" y="418"/>
                  </a:cubicBezTo>
                  <a:cubicBezTo>
                    <a:pt x="478" y="463"/>
                    <a:pt x="448" y="501"/>
                    <a:pt x="413" y="521"/>
                  </a:cubicBezTo>
                  <a:cubicBezTo>
                    <a:pt x="383" y="538"/>
                    <a:pt x="365" y="538"/>
                    <a:pt x="333" y="522"/>
                  </a:cubicBezTo>
                  <a:cubicBezTo>
                    <a:pt x="296" y="504"/>
                    <a:pt x="265" y="464"/>
                    <a:pt x="256" y="418"/>
                  </a:cubicBezTo>
                  <a:cubicBezTo>
                    <a:pt x="255" y="415"/>
                    <a:pt x="254" y="414"/>
                    <a:pt x="251" y="414"/>
                  </a:cubicBezTo>
                  <a:cubicBezTo>
                    <a:pt x="241" y="414"/>
                    <a:pt x="230" y="389"/>
                    <a:pt x="226" y="357"/>
                  </a:cubicBezTo>
                  <a:cubicBezTo>
                    <a:pt x="223" y="325"/>
                    <a:pt x="229" y="300"/>
                    <a:pt x="239" y="300"/>
                  </a:cubicBezTo>
                  <a:cubicBezTo>
                    <a:pt x="244" y="300"/>
                    <a:pt x="249" y="306"/>
                    <a:pt x="254" y="316"/>
                  </a:cubicBezTo>
                  <a:cubicBezTo>
                    <a:pt x="256" y="320"/>
                    <a:pt x="261" y="326"/>
                    <a:pt x="263" y="321"/>
                  </a:cubicBezTo>
                  <a:cubicBezTo>
                    <a:pt x="265" y="318"/>
                    <a:pt x="265" y="300"/>
                    <a:pt x="265" y="296"/>
                  </a:cubicBezTo>
                  <a:close/>
                  <a:moveTo>
                    <a:pt x="527" y="248"/>
                  </a:moveTo>
                  <a:cubicBezTo>
                    <a:pt x="529" y="261"/>
                    <a:pt x="529" y="275"/>
                    <a:pt x="529" y="288"/>
                  </a:cubicBezTo>
                  <a:cubicBezTo>
                    <a:pt x="542" y="306"/>
                    <a:pt x="542" y="340"/>
                    <a:pt x="540" y="360"/>
                  </a:cubicBezTo>
                  <a:cubicBezTo>
                    <a:pt x="538" y="382"/>
                    <a:pt x="530" y="422"/>
                    <a:pt x="508" y="435"/>
                  </a:cubicBezTo>
                  <a:cubicBezTo>
                    <a:pt x="498" y="478"/>
                    <a:pt x="463" y="518"/>
                    <a:pt x="422" y="542"/>
                  </a:cubicBezTo>
                  <a:cubicBezTo>
                    <a:pt x="391" y="561"/>
                    <a:pt x="356" y="563"/>
                    <a:pt x="323" y="544"/>
                  </a:cubicBezTo>
                  <a:cubicBezTo>
                    <a:pt x="281" y="521"/>
                    <a:pt x="246" y="479"/>
                    <a:pt x="235" y="435"/>
                  </a:cubicBezTo>
                  <a:cubicBezTo>
                    <a:pt x="213" y="422"/>
                    <a:pt x="205" y="382"/>
                    <a:pt x="203" y="360"/>
                  </a:cubicBezTo>
                  <a:cubicBezTo>
                    <a:pt x="201" y="340"/>
                    <a:pt x="201" y="306"/>
                    <a:pt x="214" y="288"/>
                  </a:cubicBezTo>
                  <a:cubicBezTo>
                    <a:pt x="214" y="275"/>
                    <a:pt x="214" y="262"/>
                    <a:pt x="215" y="248"/>
                  </a:cubicBezTo>
                  <a:cubicBezTo>
                    <a:pt x="318" y="224"/>
                    <a:pt x="424" y="224"/>
                    <a:pt x="527" y="248"/>
                  </a:cubicBezTo>
                  <a:close/>
                  <a:moveTo>
                    <a:pt x="0" y="730"/>
                  </a:moveTo>
                  <a:cubicBezTo>
                    <a:pt x="10" y="707"/>
                    <a:pt x="23" y="686"/>
                    <a:pt x="39" y="665"/>
                  </a:cubicBezTo>
                  <a:cubicBezTo>
                    <a:pt x="112" y="573"/>
                    <a:pt x="186" y="603"/>
                    <a:pt x="252" y="554"/>
                  </a:cubicBezTo>
                  <a:cubicBezTo>
                    <a:pt x="276" y="615"/>
                    <a:pt x="294" y="664"/>
                    <a:pt x="338" y="719"/>
                  </a:cubicBezTo>
                  <a:lnTo>
                    <a:pt x="347" y="644"/>
                  </a:lnTo>
                  <a:lnTo>
                    <a:pt x="320" y="595"/>
                  </a:lnTo>
                  <a:cubicBezTo>
                    <a:pt x="317" y="590"/>
                    <a:pt x="316" y="581"/>
                    <a:pt x="319" y="576"/>
                  </a:cubicBezTo>
                  <a:cubicBezTo>
                    <a:pt x="346" y="589"/>
                    <a:pt x="397" y="589"/>
                    <a:pt x="424" y="576"/>
                  </a:cubicBezTo>
                  <a:cubicBezTo>
                    <a:pt x="426" y="582"/>
                    <a:pt x="426" y="589"/>
                    <a:pt x="424" y="594"/>
                  </a:cubicBezTo>
                  <a:lnTo>
                    <a:pt x="396" y="644"/>
                  </a:lnTo>
                  <a:lnTo>
                    <a:pt x="405" y="719"/>
                  </a:lnTo>
                  <a:cubicBezTo>
                    <a:pt x="449" y="664"/>
                    <a:pt x="467" y="615"/>
                    <a:pt x="492" y="553"/>
                  </a:cubicBezTo>
                  <a:cubicBezTo>
                    <a:pt x="554" y="598"/>
                    <a:pt x="632" y="574"/>
                    <a:pt x="704" y="665"/>
                  </a:cubicBezTo>
                  <a:cubicBezTo>
                    <a:pt x="720" y="686"/>
                    <a:pt x="733" y="707"/>
                    <a:pt x="742" y="730"/>
                  </a:cubicBezTo>
                  <a:cubicBezTo>
                    <a:pt x="524" y="971"/>
                    <a:pt x="219" y="975"/>
                    <a:pt x="0" y="73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noEditPoints="1"/>
            </p:cNvSpPr>
            <p:nvPr/>
          </p:nvSpPr>
          <p:spPr bwMode="auto">
            <a:xfrm>
              <a:off x="2656079" y="2170088"/>
              <a:ext cx="581025" cy="473075"/>
            </a:xfrm>
            <a:custGeom>
              <a:avLst/>
              <a:gdLst>
                <a:gd name="T0" fmla="*/ 732 w 995"/>
                <a:gd name="T1" fmla="*/ 446 h 810"/>
                <a:gd name="T2" fmla="*/ 715 w 995"/>
                <a:gd name="T3" fmla="*/ 444 h 810"/>
                <a:gd name="T4" fmla="*/ 685 w 995"/>
                <a:gd name="T5" fmla="*/ 357 h 810"/>
                <a:gd name="T6" fmla="*/ 660 w 995"/>
                <a:gd name="T7" fmla="*/ 290 h 810"/>
                <a:gd name="T8" fmla="*/ 607 w 995"/>
                <a:gd name="T9" fmla="*/ 298 h 810"/>
                <a:gd name="T10" fmla="*/ 612 w 995"/>
                <a:gd name="T11" fmla="*/ 280 h 810"/>
                <a:gd name="T12" fmla="*/ 692 w 995"/>
                <a:gd name="T13" fmla="*/ 221 h 810"/>
                <a:gd name="T14" fmla="*/ 720 w 995"/>
                <a:gd name="T15" fmla="*/ 229 h 810"/>
                <a:gd name="T16" fmla="*/ 738 w 995"/>
                <a:gd name="T17" fmla="*/ 417 h 810"/>
                <a:gd name="T18" fmla="*/ 601 w 995"/>
                <a:gd name="T19" fmla="*/ 383 h 810"/>
                <a:gd name="T20" fmla="*/ 581 w 995"/>
                <a:gd name="T21" fmla="*/ 389 h 810"/>
                <a:gd name="T22" fmla="*/ 535 w 995"/>
                <a:gd name="T23" fmla="*/ 397 h 810"/>
                <a:gd name="T24" fmla="*/ 541 w 995"/>
                <a:gd name="T25" fmla="*/ 447 h 810"/>
                <a:gd name="T26" fmla="*/ 527 w 995"/>
                <a:gd name="T27" fmla="*/ 457 h 810"/>
                <a:gd name="T28" fmla="*/ 513 w 995"/>
                <a:gd name="T29" fmla="*/ 452 h 810"/>
                <a:gd name="T30" fmla="*/ 477 w 995"/>
                <a:gd name="T31" fmla="*/ 409 h 810"/>
                <a:gd name="T32" fmla="*/ 451 w 995"/>
                <a:gd name="T33" fmla="*/ 410 h 810"/>
                <a:gd name="T34" fmla="*/ 442 w 995"/>
                <a:gd name="T35" fmla="*/ 396 h 810"/>
                <a:gd name="T36" fmla="*/ 496 w 995"/>
                <a:gd name="T37" fmla="*/ 379 h 810"/>
                <a:gd name="T38" fmla="*/ 501 w 995"/>
                <a:gd name="T39" fmla="*/ 343 h 810"/>
                <a:gd name="T40" fmla="*/ 530 w 995"/>
                <a:gd name="T41" fmla="*/ 328 h 810"/>
                <a:gd name="T42" fmla="*/ 534 w 995"/>
                <a:gd name="T43" fmla="*/ 373 h 810"/>
                <a:gd name="T44" fmla="*/ 587 w 995"/>
                <a:gd name="T45" fmla="*/ 366 h 810"/>
                <a:gd name="T46" fmla="*/ 601 w 995"/>
                <a:gd name="T47" fmla="*/ 383 h 810"/>
                <a:gd name="T48" fmla="*/ 315 w 995"/>
                <a:gd name="T49" fmla="*/ 525 h 810"/>
                <a:gd name="T50" fmla="*/ 257 w 995"/>
                <a:gd name="T51" fmla="*/ 518 h 810"/>
                <a:gd name="T52" fmla="*/ 219 w 995"/>
                <a:gd name="T53" fmla="*/ 474 h 810"/>
                <a:gd name="T54" fmla="*/ 261 w 995"/>
                <a:gd name="T55" fmla="*/ 470 h 810"/>
                <a:gd name="T56" fmla="*/ 267 w 995"/>
                <a:gd name="T57" fmla="*/ 481 h 810"/>
                <a:gd name="T58" fmla="*/ 305 w 995"/>
                <a:gd name="T59" fmla="*/ 496 h 810"/>
                <a:gd name="T60" fmla="*/ 339 w 995"/>
                <a:gd name="T61" fmla="*/ 417 h 810"/>
                <a:gd name="T62" fmla="*/ 294 w 995"/>
                <a:gd name="T63" fmla="*/ 400 h 810"/>
                <a:gd name="T64" fmla="*/ 273 w 995"/>
                <a:gd name="T65" fmla="*/ 407 h 810"/>
                <a:gd name="T66" fmla="*/ 253 w 995"/>
                <a:gd name="T67" fmla="*/ 383 h 810"/>
                <a:gd name="T68" fmla="*/ 303 w 995"/>
                <a:gd name="T69" fmla="*/ 355 h 810"/>
                <a:gd name="T70" fmla="*/ 308 w 995"/>
                <a:gd name="T71" fmla="*/ 333 h 810"/>
                <a:gd name="T72" fmla="*/ 283 w 995"/>
                <a:gd name="T73" fmla="*/ 326 h 810"/>
                <a:gd name="T74" fmla="*/ 237 w 995"/>
                <a:gd name="T75" fmla="*/ 350 h 810"/>
                <a:gd name="T76" fmla="*/ 208 w 995"/>
                <a:gd name="T77" fmla="*/ 347 h 810"/>
                <a:gd name="T78" fmla="*/ 274 w 995"/>
                <a:gd name="T79" fmla="*/ 296 h 810"/>
                <a:gd name="T80" fmla="*/ 349 w 995"/>
                <a:gd name="T81" fmla="*/ 318 h 810"/>
                <a:gd name="T82" fmla="*/ 329 w 995"/>
                <a:gd name="T83" fmla="*/ 377 h 810"/>
                <a:gd name="T84" fmla="*/ 377 w 995"/>
                <a:gd name="T85" fmla="*/ 402 h 810"/>
                <a:gd name="T86" fmla="*/ 868 w 995"/>
                <a:gd name="T87" fmla="*/ 106 h 810"/>
                <a:gd name="T88" fmla="*/ 105 w 995"/>
                <a:gd name="T89" fmla="*/ 126 h 810"/>
                <a:gd name="T90" fmla="*/ 125 w 995"/>
                <a:gd name="T91" fmla="*/ 710 h 810"/>
                <a:gd name="T92" fmla="*/ 577 w 995"/>
                <a:gd name="T93" fmla="*/ 669 h 810"/>
                <a:gd name="T94" fmla="*/ 810 w 995"/>
                <a:gd name="T95" fmla="*/ 659 h 810"/>
                <a:gd name="T96" fmla="*/ 820 w 995"/>
                <a:gd name="T97" fmla="*/ 710 h 810"/>
                <a:gd name="T98" fmla="*/ 888 w 995"/>
                <a:gd name="T99" fmla="*/ 690 h 810"/>
                <a:gd name="T100" fmla="*/ 868 w 995"/>
                <a:gd name="T101" fmla="*/ 106 h 810"/>
                <a:gd name="T102" fmla="*/ 907 w 995"/>
                <a:gd name="T103" fmla="*/ 759 h 810"/>
                <a:gd name="T104" fmla="*/ 54 w 995"/>
                <a:gd name="T105" fmla="*/ 723 h 810"/>
                <a:gd name="T106" fmla="*/ 90 w 995"/>
                <a:gd name="T107" fmla="*/ 55 h 810"/>
                <a:gd name="T108" fmla="*/ 943 w 995"/>
                <a:gd name="T109" fmla="*/ 91 h 810"/>
                <a:gd name="T110" fmla="*/ 923 w 995"/>
                <a:gd name="T111" fmla="*/ 0 h 810"/>
                <a:gd name="T112" fmla="*/ 0 w 995"/>
                <a:gd name="T113" fmla="*/ 71 h 810"/>
                <a:gd name="T114" fmla="*/ 71 w 995"/>
                <a:gd name="T115" fmla="*/ 810 h 810"/>
                <a:gd name="T116" fmla="*/ 995 w 995"/>
                <a:gd name="T117" fmla="*/ 739 h 810"/>
                <a:gd name="T118" fmla="*/ 923 w 995"/>
                <a:gd name="T11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5" h="810">
                  <a:moveTo>
                    <a:pt x="741" y="436"/>
                  </a:moveTo>
                  <a:cubicBezTo>
                    <a:pt x="740" y="442"/>
                    <a:pt x="737" y="445"/>
                    <a:pt x="732" y="446"/>
                  </a:cubicBezTo>
                  <a:cubicBezTo>
                    <a:pt x="731" y="447"/>
                    <a:pt x="730" y="447"/>
                    <a:pt x="728" y="447"/>
                  </a:cubicBezTo>
                  <a:cubicBezTo>
                    <a:pt x="724" y="447"/>
                    <a:pt x="720" y="446"/>
                    <a:pt x="715" y="444"/>
                  </a:cubicBezTo>
                  <a:cubicBezTo>
                    <a:pt x="710" y="442"/>
                    <a:pt x="707" y="440"/>
                    <a:pt x="705" y="438"/>
                  </a:cubicBezTo>
                  <a:cubicBezTo>
                    <a:pt x="700" y="433"/>
                    <a:pt x="693" y="419"/>
                    <a:pt x="685" y="357"/>
                  </a:cubicBezTo>
                  <a:cubicBezTo>
                    <a:pt x="680" y="321"/>
                    <a:pt x="679" y="292"/>
                    <a:pt x="680" y="272"/>
                  </a:cubicBezTo>
                  <a:cubicBezTo>
                    <a:pt x="674" y="278"/>
                    <a:pt x="667" y="285"/>
                    <a:pt x="660" y="290"/>
                  </a:cubicBezTo>
                  <a:cubicBezTo>
                    <a:pt x="646" y="301"/>
                    <a:pt x="636" y="306"/>
                    <a:pt x="629" y="308"/>
                  </a:cubicBezTo>
                  <a:cubicBezTo>
                    <a:pt x="622" y="309"/>
                    <a:pt x="614" y="306"/>
                    <a:pt x="607" y="298"/>
                  </a:cubicBezTo>
                  <a:cubicBezTo>
                    <a:pt x="604" y="295"/>
                    <a:pt x="603" y="292"/>
                    <a:pt x="603" y="290"/>
                  </a:cubicBezTo>
                  <a:cubicBezTo>
                    <a:pt x="603" y="286"/>
                    <a:pt x="606" y="283"/>
                    <a:pt x="612" y="280"/>
                  </a:cubicBezTo>
                  <a:cubicBezTo>
                    <a:pt x="626" y="272"/>
                    <a:pt x="644" y="258"/>
                    <a:pt x="665" y="237"/>
                  </a:cubicBezTo>
                  <a:cubicBezTo>
                    <a:pt x="676" y="228"/>
                    <a:pt x="685" y="222"/>
                    <a:pt x="692" y="221"/>
                  </a:cubicBezTo>
                  <a:cubicBezTo>
                    <a:pt x="697" y="220"/>
                    <a:pt x="703" y="221"/>
                    <a:pt x="709" y="223"/>
                  </a:cubicBezTo>
                  <a:cubicBezTo>
                    <a:pt x="714" y="225"/>
                    <a:pt x="717" y="227"/>
                    <a:pt x="720" y="229"/>
                  </a:cubicBezTo>
                  <a:cubicBezTo>
                    <a:pt x="723" y="233"/>
                    <a:pt x="725" y="240"/>
                    <a:pt x="724" y="251"/>
                  </a:cubicBezTo>
                  <a:cubicBezTo>
                    <a:pt x="723" y="322"/>
                    <a:pt x="728" y="378"/>
                    <a:pt x="738" y="417"/>
                  </a:cubicBezTo>
                  <a:cubicBezTo>
                    <a:pt x="741" y="430"/>
                    <a:pt x="741" y="434"/>
                    <a:pt x="741" y="436"/>
                  </a:cubicBezTo>
                  <a:close/>
                  <a:moveTo>
                    <a:pt x="601" y="383"/>
                  </a:moveTo>
                  <a:cubicBezTo>
                    <a:pt x="599" y="385"/>
                    <a:pt x="597" y="387"/>
                    <a:pt x="592" y="388"/>
                  </a:cubicBezTo>
                  <a:cubicBezTo>
                    <a:pt x="590" y="388"/>
                    <a:pt x="586" y="389"/>
                    <a:pt x="581" y="389"/>
                  </a:cubicBezTo>
                  <a:cubicBezTo>
                    <a:pt x="579" y="389"/>
                    <a:pt x="571" y="390"/>
                    <a:pt x="543" y="396"/>
                  </a:cubicBezTo>
                  <a:lnTo>
                    <a:pt x="535" y="397"/>
                  </a:lnTo>
                  <a:cubicBezTo>
                    <a:pt x="536" y="406"/>
                    <a:pt x="537" y="416"/>
                    <a:pt x="539" y="426"/>
                  </a:cubicBezTo>
                  <a:cubicBezTo>
                    <a:pt x="541" y="436"/>
                    <a:pt x="542" y="443"/>
                    <a:pt x="541" y="447"/>
                  </a:cubicBezTo>
                  <a:cubicBezTo>
                    <a:pt x="539" y="453"/>
                    <a:pt x="536" y="456"/>
                    <a:pt x="530" y="457"/>
                  </a:cubicBezTo>
                  <a:cubicBezTo>
                    <a:pt x="529" y="457"/>
                    <a:pt x="528" y="457"/>
                    <a:pt x="527" y="457"/>
                  </a:cubicBezTo>
                  <a:cubicBezTo>
                    <a:pt x="525" y="457"/>
                    <a:pt x="523" y="457"/>
                    <a:pt x="521" y="457"/>
                  </a:cubicBezTo>
                  <a:cubicBezTo>
                    <a:pt x="517" y="456"/>
                    <a:pt x="515" y="454"/>
                    <a:pt x="513" y="452"/>
                  </a:cubicBezTo>
                  <a:cubicBezTo>
                    <a:pt x="510" y="448"/>
                    <a:pt x="507" y="440"/>
                    <a:pt x="503" y="403"/>
                  </a:cubicBezTo>
                  <a:cubicBezTo>
                    <a:pt x="490" y="406"/>
                    <a:pt x="481" y="408"/>
                    <a:pt x="477" y="409"/>
                  </a:cubicBezTo>
                  <a:cubicBezTo>
                    <a:pt x="473" y="411"/>
                    <a:pt x="469" y="412"/>
                    <a:pt x="466" y="412"/>
                  </a:cubicBezTo>
                  <a:cubicBezTo>
                    <a:pt x="461" y="413"/>
                    <a:pt x="456" y="412"/>
                    <a:pt x="451" y="410"/>
                  </a:cubicBezTo>
                  <a:cubicBezTo>
                    <a:pt x="448" y="409"/>
                    <a:pt x="446" y="407"/>
                    <a:pt x="444" y="405"/>
                  </a:cubicBezTo>
                  <a:cubicBezTo>
                    <a:pt x="442" y="402"/>
                    <a:pt x="442" y="399"/>
                    <a:pt x="442" y="396"/>
                  </a:cubicBezTo>
                  <a:cubicBezTo>
                    <a:pt x="443" y="393"/>
                    <a:pt x="447" y="390"/>
                    <a:pt x="452" y="388"/>
                  </a:cubicBezTo>
                  <a:cubicBezTo>
                    <a:pt x="457" y="387"/>
                    <a:pt x="471" y="384"/>
                    <a:pt x="496" y="379"/>
                  </a:cubicBezTo>
                  <a:lnTo>
                    <a:pt x="501" y="378"/>
                  </a:lnTo>
                  <a:cubicBezTo>
                    <a:pt x="501" y="364"/>
                    <a:pt x="501" y="353"/>
                    <a:pt x="501" y="343"/>
                  </a:cubicBezTo>
                  <a:cubicBezTo>
                    <a:pt x="502" y="332"/>
                    <a:pt x="508" y="325"/>
                    <a:pt x="518" y="323"/>
                  </a:cubicBezTo>
                  <a:cubicBezTo>
                    <a:pt x="523" y="323"/>
                    <a:pt x="527" y="324"/>
                    <a:pt x="530" y="328"/>
                  </a:cubicBezTo>
                  <a:cubicBezTo>
                    <a:pt x="531" y="330"/>
                    <a:pt x="533" y="334"/>
                    <a:pt x="533" y="352"/>
                  </a:cubicBezTo>
                  <a:cubicBezTo>
                    <a:pt x="533" y="357"/>
                    <a:pt x="534" y="364"/>
                    <a:pt x="534" y="373"/>
                  </a:cubicBezTo>
                  <a:cubicBezTo>
                    <a:pt x="549" y="370"/>
                    <a:pt x="558" y="369"/>
                    <a:pt x="561" y="368"/>
                  </a:cubicBezTo>
                  <a:cubicBezTo>
                    <a:pt x="573" y="366"/>
                    <a:pt x="582" y="366"/>
                    <a:pt x="587" y="366"/>
                  </a:cubicBezTo>
                  <a:cubicBezTo>
                    <a:pt x="592" y="367"/>
                    <a:pt x="595" y="369"/>
                    <a:pt x="598" y="373"/>
                  </a:cubicBezTo>
                  <a:cubicBezTo>
                    <a:pt x="601" y="377"/>
                    <a:pt x="602" y="380"/>
                    <a:pt x="601" y="383"/>
                  </a:cubicBezTo>
                  <a:close/>
                  <a:moveTo>
                    <a:pt x="382" y="477"/>
                  </a:moveTo>
                  <a:cubicBezTo>
                    <a:pt x="368" y="503"/>
                    <a:pt x="346" y="520"/>
                    <a:pt x="315" y="525"/>
                  </a:cubicBezTo>
                  <a:cubicBezTo>
                    <a:pt x="309" y="526"/>
                    <a:pt x="304" y="526"/>
                    <a:pt x="298" y="526"/>
                  </a:cubicBezTo>
                  <a:cubicBezTo>
                    <a:pt x="285" y="526"/>
                    <a:pt x="271" y="523"/>
                    <a:pt x="257" y="518"/>
                  </a:cubicBezTo>
                  <a:cubicBezTo>
                    <a:pt x="243" y="512"/>
                    <a:pt x="232" y="504"/>
                    <a:pt x="225" y="495"/>
                  </a:cubicBezTo>
                  <a:cubicBezTo>
                    <a:pt x="219" y="486"/>
                    <a:pt x="217" y="480"/>
                    <a:pt x="219" y="474"/>
                  </a:cubicBezTo>
                  <a:cubicBezTo>
                    <a:pt x="222" y="469"/>
                    <a:pt x="227" y="465"/>
                    <a:pt x="237" y="464"/>
                  </a:cubicBezTo>
                  <a:cubicBezTo>
                    <a:pt x="248" y="462"/>
                    <a:pt x="256" y="464"/>
                    <a:pt x="261" y="470"/>
                  </a:cubicBezTo>
                  <a:cubicBezTo>
                    <a:pt x="262" y="471"/>
                    <a:pt x="263" y="472"/>
                    <a:pt x="264" y="475"/>
                  </a:cubicBezTo>
                  <a:cubicBezTo>
                    <a:pt x="265" y="477"/>
                    <a:pt x="266" y="479"/>
                    <a:pt x="267" y="481"/>
                  </a:cubicBezTo>
                  <a:cubicBezTo>
                    <a:pt x="272" y="487"/>
                    <a:pt x="277" y="491"/>
                    <a:pt x="284" y="494"/>
                  </a:cubicBezTo>
                  <a:cubicBezTo>
                    <a:pt x="291" y="496"/>
                    <a:pt x="299" y="497"/>
                    <a:pt x="305" y="496"/>
                  </a:cubicBezTo>
                  <a:cubicBezTo>
                    <a:pt x="322" y="493"/>
                    <a:pt x="334" y="482"/>
                    <a:pt x="342" y="463"/>
                  </a:cubicBezTo>
                  <a:cubicBezTo>
                    <a:pt x="350" y="445"/>
                    <a:pt x="348" y="430"/>
                    <a:pt x="339" y="417"/>
                  </a:cubicBezTo>
                  <a:cubicBezTo>
                    <a:pt x="334" y="410"/>
                    <a:pt x="328" y="405"/>
                    <a:pt x="320" y="402"/>
                  </a:cubicBezTo>
                  <a:cubicBezTo>
                    <a:pt x="312" y="399"/>
                    <a:pt x="303" y="398"/>
                    <a:pt x="294" y="400"/>
                  </a:cubicBezTo>
                  <a:cubicBezTo>
                    <a:pt x="290" y="401"/>
                    <a:pt x="286" y="402"/>
                    <a:pt x="283" y="403"/>
                  </a:cubicBezTo>
                  <a:cubicBezTo>
                    <a:pt x="279" y="405"/>
                    <a:pt x="275" y="406"/>
                    <a:pt x="273" y="407"/>
                  </a:cubicBezTo>
                  <a:cubicBezTo>
                    <a:pt x="266" y="408"/>
                    <a:pt x="259" y="405"/>
                    <a:pt x="255" y="399"/>
                  </a:cubicBezTo>
                  <a:cubicBezTo>
                    <a:pt x="249" y="392"/>
                    <a:pt x="251" y="386"/>
                    <a:pt x="253" y="383"/>
                  </a:cubicBezTo>
                  <a:cubicBezTo>
                    <a:pt x="255" y="380"/>
                    <a:pt x="260" y="377"/>
                    <a:pt x="268" y="374"/>
                  </a:cubicBezTo>
                  <a:cubicBezTo>
                    <a:pt x="283" y="368"/>
                    <a:pt x="295" y="362"/>
                    <a:pt x="303" y="355"/>
                  </a:cubicBezTo>
                  <a:cubicBezTo>
                    <a:pt x="307" y="351"/>
                    <a:pt x="310" y="346"/>
                    <a:pt x="310" y="340"/>
                  </a:cubicBezTo>
                  <a:cubicBezTo>
                    <a:pt x="310" y="338"/>
                    <a:pt x="310" y="336"/>
                    <a:pt x="308" y="333"/>
                  </a:cubicBezTo>
                  <a:cubicBezTo>
                    <a:pt x="305" y="330"/>
                    <a:pt x="302" y="327"/>
                    <a:pt x="298" y="326"/>
                  </a:cubicBezTo>
                  <a:cubicBezTo>
                    <a:pt x="294" y="325"/>
                    <a:pt x="289" y="325"/>
                    <a:pt x="283" y="326"/>
                  </a:cubicBezTo>
                  <a:cubicBezTo>
                    <a:pt x="272" y="328"/>
                    <a:pt x="262" y="332"/>
                    <a:pt x="253" y="337"/>
                  </a:cubicBezTo>
                  <a:cubicBezTo>
                    <a:pt x="251" y="339"/>
                    <a:pt x="245" y="343"/>
                    <a:pt x="237" y="350"/>
                  </a:cubicBezTo>
                  <a:cubicBezTo>
                    <a:pt x="235" y="352"/>
                    <a:pt x="232" y="353"/>
                    <a:pt x="227" y="354"/>
                  </a:cubicBezTo>
                  <a:cubicBezTo>
                    <a:pt x="219" y="356"/>
                    <a:pt x="212" y="353"/>
                    <a:pt x="208" y="347"/>
                  </a:cubicBezTo>
                  <a:cubicBezTo>
                    <a:pt x="205" y="343"/>
                    <a:pt x="204" y="336"/>
                    <a:pt x="213" y="326"/>
                  </a:cubicBezTo>
                  <a:cubicBezTo>
                    <a:pt x="230" y="310"/>
                    <a:pt x="250" y="300"/>
                    <a:pt x="274" y="296"/>
                  </a:cubicBezTo>
                  <a:cubicBezTo>
                    <a:pt x="288" y="293"/>
                    <a:pt x="303" y="294"/>
                    <a:pt x="317" y="298"/>
                  </a:cubicBezTo>
                  <a:cubicBezTo>
                    <a:pt x="332" y="302"/>
                    <a:pt x="343" y="309"/>
                    <a:pt x="349" y="318"/>
                  </a:cubicBezTo>
                  <a:cubicBezTo>
                    <a:pt x="358" y="330"/>
                    <a:pt x="359" y="343"/>
                    <a:pt x="351" y="356"/>
                  </a:cubicBezTo>
                  <a:cubicBezTo>
                    <a:pt x="347" y="362"/>
                    <a:pt x="340" y="369"/>
                    <a:pt x="329" y="377"/>
                  </a:cubicBezTo>
                  <a:cubicBezTo>
                    <a:pt x="338" y="378"/>
                    <a:pt x="345" y="380"/>
                    <a:pt x="351" y="382"/>
                  </a:cubicBezTo>
                  <a:cubicBezTo>
                    <a:pt x="362" y="386"/>
                    <a:pt x="371" y="393"/>
                    <a:pt x="377" y="402"/>
                  </a:cubicBezTo>
                  <a:cubicBezTo>
                    <a:pt x="395" y="426"/>
                    <a:pt x="396" y="451"/>
                    <a:pt x="382" y="477"/>
                  </a:cubicBezTo>
                  <a:close/>
                  <a:moveTo>
                    <a:pt x="868" y="106"/>
                  </a:moveTo>
                  <a:lnTo>
                    <a:pt x="125" y="106"/>
                  </a:lnTo>
                  <a:cubicBezTo>
                    <a:pt x="114" y="106"/>
                    <a:pt x="105" y="115"/>
                    <a:pt x="105" y="126"/>
                  </a:cubicBezTo>
                  <a:lnTo>
                    <a:pt x="105" y="690"/>
                  </a:lnTo>
                  <a:cubicBezTo>
                    <a:pt x="105" y="701"/>
                    <a:pt x="114" y="710"/>
                    <a:pt x="125" y="710"/>
                  </a:cubicBezTo>
                  <a:lnTo>
                    <a:pt x="577" y="710"/>
                  </a:lnTo>
                  <a:lnTo>
                    <a:pt x="577" y="669"/>
                  </a:lnTo>
                  <a:cubicBezTo>
                    <a:pt x="577" y="663"/>
                    <a:pt x="581" y="659"/>
                    <a:pt x="587" y="659"/>
                  </a:cubicBezTo>
                  <a:lnTo>
                    <a:pt x="810" y="659"/>
                  </a:lnTo>
                  <a:cubicBezTo>
                    <a:pt x="816" y="659"/>
                    <a:pt x="820" y="663"/>
                    <a:pt x="820" y="669"/>
                  </a:cubicBezTo>
                  <a:lnTo>
                    <a:pt x="820" y="710"/>
                  </a:lnTo>
                  <a:lnTo>
                    <a:pt x="868" y="710"/>
                  </a:lnTo>
                  <a:cubicBezTo>
                    <a:pt x="879" y="710"/>
                    <a:pt x="888" y="701"/>
                    <a:pt x="888" y="690"/>
                  </a:cubicBezTo>
                  <a:lnTo>
                    <a:pt x="888" y="126"/>
                  </a:lnTo>
                  <a:cubicBezTo>
                    <a:pt x="888" y="115"/>
                    <a:pt x="879" y="106"/>
                    <a:pt x="868" y="106"/>
                  </a:cubicBezTo>
                  <a:close/>
                  <a:moveTo>
                    <a:pt x="943" y="724"/>
                  </a:moveTo>
                  <a:cubicBezTo>
                    <a:pt x="943" y="743"/>
                    <a:pt x="927" y="759"/>
                    <a:pt x="907" y="759"/>
                  </a:cubicBezTo>
                  <a:lnTo>
                    <a:pt x="90" y="759"/>
                  </a:lnTo>
                  <a:cubicBezTo>
                    <a:pt x="70" y="759"/>
                    <a:pt x="54" y="743"/>
                    <a:pt x="54" y="723"/>
                  </a:cubicBezTo>
                  <a:lnTo>
                    <a:pt x="54" y="91"/>
                  </a:lnTo>
                  <a:cubicBezTo>
                    <a:pt x="54" y="72"/>
                    <a:pt x="70" y="55"/>
                    <a:pt x="90" y="55"/>
                  </a:cubicBezTo>
                  <a:lnTo>
                    <a:pt x="907" y="56"/>
                  </a:lnTo>
                  <a:cubicBezTo>
                    <a:pt x="927" y="56"/>
                    <a:pt x="943" y="72"/>
                    <a:pt x="943" y="91"/>
                  </a:cubicBezTo>
                  <a:lnTo>
                    <a:pt x="943" y="724"/>
                  </a:lnTo>
                  <a:close/>
                  <a:moveTo>
                    <a:pt x="923" y="0"/>
                  </a:moveTo>
                  <a:lnTo>
                    <a:pt x="71" y="0"/>
                  </a:lnTo>
                  <a:cubicBezTo>
                    <a:pt x="32" y="0"/>
                    <a:pt x="0" y="32"/>
                    <a:pt x="0" y="71"/>
                  </a:cubicBezTo>
                  <a:lnTo>
                    <a:pt x="0" y="739"/>
                  </a:lnTo>
                  <a:cubicBezTo>
                    <a:pt x="0" y="778"/>
                    <a:pt x="32" y="810"/>
                    <a:pt x="71" y="810"/>
                  </a:cubicBezTo>
                  <a:lnTo>
                    <a:pt x="923" y="810"/>
                  </a:lnTo>
                  <a:cubicBezTo>
                    <a:pt x="963" y="810"/>
                    <a:pt x="995" y="778"/>
                    <a:pt x="995" y="739"/>
                  </a:cubicBezTo>
                  <a:lnTo>
                    <a:pt x="995" y="72"/>
                  </a:lnTo>
                  <a:cubicBezTo>
                    <a:pt x="995" y="32"/>
                    <a:pt x="963" y="0"/>
                    <a:pt x="923"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35"/>
            <p:cNvSpPr>
              <a:spLocks noEditPoints="1"/>
            </p:cNvSpPr>
            <p:nvPr/>
          </p:nvSpPr>
          <p:spPr bwMode="auto">
            <a:xfrm>
              <a:off x="2721167" y="2839882"/>
              <a:ext cx="515937" cy="514350"/>
            </a:xfrm>
            <a:custGeom>
              <a:avLst/>
              <a:gdLst>
                <a:gd name="T0" fmla="*/ 35 w 882"/>
                <a:gd name="T1" fmla="*/ 627 h 879"/>
                <a:gd name="T2" fmla="*/ 578 w 882"/>
                <a:gd name="T3" fmla="*/ 879 h 879"/>
                <a:gd name="T4" fmla="*/ 578 w 882"/>
                <a:gd name="T5" fmla="*/ 819 h 879"/>
                <a:gd name="T6" fmla="*/ 35 w 882"/>
                <a:gd name="T7" fmla="*/ 569 h 879"/>
                <a:gd name="T8" fmla="*/ 35 w 882"/>
                <a:gd name="T9" fmla="*/ 627 h 879"/>
                <a:gd name="T10" fmla="*/ 592 w 882"/>
                <a:gd name="T11" fmla="*/ 866 h 879"/>
                <a:gd name="T12" fmla="*/ 880 w 882"/>
                <a:gd name="T13" fmla="*/ 579 h 879"/>
                <a:gd name="T14" fmla="*/ 880 w 882"/>
                <a:gd name="T15" fmla="*/ 552 h 879"/>
                <a:gd name="T16" fmla="*/ 592 w 882"/>
                <a:gd name="T17" fmla="*/ 839 h 879"/>
                <a:gd name="T18" fmla="*/ 592 w 882"/>
                <a:gd name="T19" fmla="*/ 866 h 879"/>
                <a:gd name="T20" fmla="*/ 0 w 882"/>
                <a:gd name="T21" fmla="*/ 433 h 879"/>
                <a:gd name="T22" fmla="*/ 0 w 882"/>
                <a:gd name="T23" fmla="*/ 491 h 879"/>
                <a:gd name="T24" fmla="*/ 539 w 882"/>
                <a:gd name="T25" fmla="*/ 741 h 879"/>
                <a:gd name="T26" fmla="*/ 539 w 882"/>
                <a:gd name="T27" fmla="*/ 682 h 879"/>
                <a:gd name="T28" fmla="*/ 0 w 882"/>
                <a:gd name="T29" fmla="*/ 433 h 879"/>
                <a:gd name="T30" fmla="*/ 551 w 882"/>
                <a:gd name="T31" fmla="*/ 671 h 879"/>
                <a:gd name="T32" fmla="*/ 843 w 882"/>
                <a:gd name="T33" fmla="*/ 386 h 879"/>
                <a:gd name="T34" fmla="*/ 800 w 882"/>
                <a:gd name="T35" fmla="*/ 368 h 879"/>
                <a:gd name="T36" fmla="*/ 882 w 882"/>
                <a:gd name="T37" fmla="*/ 287 h 879"/>
                <a:gd name="T38" fmla="*/ 882 w 882"/>
                <a:gd name="T39" fmla="*/ 260 h 879"/>
                <a:gd name="T40" fmla="*/ 592 w 882"/>
                <a:gd name="T41" fmla="*/ 548 h 879"/>
                <a:gd name="T42" fmla="*/ 592 w 882"/>
                <a:gd name="T43" fmla="*/ 569 h 879"/>
                <a:gd name="T44" fmla="*/ 579 w 882"/>
                <a:gd name="T45" fmla="*/ 581 h 879"/>
                <a:gd name="T46" fmla="*/ 579 w 882"/>
                <a:gd name="T47" fmla="*/ 527 h 879"/>
                <a:gd name="T48" fmla="*/ 36 w 882"/>
                <a:gd name="T49" fmla="*/ 277 h 879"/>
                <a:gd name="T50" fmla="*/ 36 w 882"/>
                <a:gd name="T51" fmla="*/ 335 h 879"/>
                <a:gd name="T52" fmla="*/ 73 w 882"/>
                <a:gd name="T53" fmla="*/ 354 h 879"/>
                <a:gd name="T54" fmla="*/ 0 w 882"/>
                <a:gd name="T55" fmla="*/ 420 h 879"/>
                <a:gd name="T56" fmla="*/ 551 w 882"/>
                <a:gd name="T57" fmla="*/ 671 h 879"/>
                <a:gd name="T58" fmla="*/ 304 w 882"/>
                <a:gd name="T59" fmla="*/ 271 h 879"/>
                <a:gd name="T60" fmla="*/ 184 w 882"/>
                <a:gd name="T61" fmla="*/ 219 h 879"/>
                <a:gd name="T62" fmla="*/ 314 w 882"/>
                <a:gd name="T63" fmla="*/ 108 h 879"/>
                <a:gd name="T64" fmla="*/ 427 w 882"/>
                <a:gd name="T65" fmla="*/ 154 h 879"/>
                <a:gd name="T66" fmla="*/ 304 w 882"/>
                <a:gd name="T67" fmla="*/ 271 h 879"/>
                <a:gd name="T68" fmla="*/ 879 w 882"/>
                <a:gd name="T69" fmla="*/ 229 h 879"/>
                <a:gd name="T70" fmla="*/ 329 w 882"/>
                <a:gd name="T71" fmla="*/ 0 h 879"/>
                <a:gd name="T72" fmla="*/ 36 w 882"/>
                <a:gd name="T73" fmla="*/ 263 h 879"/>
                <a:gd name="T74" fmla="*/ 587 w 882"/>
                <a:gd name="T75" fmla="*/ 514 h 879"/>
                <a:gd name="T76" fmla="*/ 879 w 882"/>
                <a:gd name="T77" fmla="*/ 229 h 879"/>
                <a:gd name="T78" fmla="*/ 552 w 882"/>
                <a:gd name="T79" fmla="*/ 729 h 879"/>
                <a:gd name="T80" fmla="*/ 845 w 882"/>
                <a:gd name="T81" fmla="*/ 437 h 879"/>
                <a:gd name="T82" fmla="*/ 845 w 882"/>
                <a:gd name="T83" fmla="*/ 410 h 879"/>
                <a:gd name="T84" fmla="*/ 552 w 882"/>
                <a:gd name="T85" fmla="*/ 702 h 879"/>
                <a:gd name="T86" fmla="*/ 552 w 882"/>
                <a:gd name="T87" fmla="*/ 729 h 879"/>
                <a:gd name="T88" fmla="*/ 798 w 882"/>
                <a:gd name="T89" fmla="*/ 484 h 879"/>
                <a:gd name="T90" fmla="*/ 552 w 882"/>
                <a:gd name="T91" fmla="*/ 729 h 879"/>
                <a:gd name="T92" fmla="*/ 552 w 882"/>
                <a:gd name="T93" fmla="*/ 729 h 879"/>
                <a:gd name="T94" fmla="*/ 539 w 882"/>
                <a:gd name="T95" fmla="*/ 741 h 879"/>
                <a:gd name="T96" fmla="*/ 70 w 882"/>
                <a:gd name="T97" fmla="*/ 524 h 879"/>
                <a:gd name="T98" fmla="*/ 35 w 882"/>
                <a:gd name="T99" fmla="*/ 555 h 879"/>
                <a:gd name="T100" fmla="*/ 586 w 882"/>
                <a:gd name="T101" fmla="*/ 806 h 879"/>
                <a:gd name="T102" fmla="*/ 878 w 882"/>
                <a:gd name="T103" fmla="*/ 522 h 879"/>
                <a:gd name="T104" fmla="*/ 798 w 882"/>
                <a:gd name="T105" fmla="*/ 484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2" h="879">
                  <a:moveTo>
                    <a:pt x="35" y="627"/>
                  </a:moveTo>
                  <a:lnTo>
                    <a:pt x="578" y="879"/>
                  </a:lnTo>
                  <a:lnTo>
                    <a:pt x="578" y="819"/>
                  </a:lnTo>
                  <a:lnTo>
                    <a:pt x="35" y="569"/>
                  </a:lnTo>
                  <a:lnTo>
                    <a:pt x="35" y="627"/>
                  </a:lnTo>
                  <a:close/>
                  <a:moveTo>
                    <a:pt x="592" y="866"/>
                  </a:moveTo>
                  <a:lnTo>
                    <a:pt x="880" y="579"/>
                  </a:lnTo>
                  <a:lnTo>
                    <a:pt x="880" y="552"/>
                  </a:lnTo>
                  <a:lnTo>
                    <a:pt x="592" y="839"/>
                  </a:lnTo>
                  <a:lnTo>
                    <a:pt x="592" y="866"/>
                  </a:lnTo>
                  <a:close/>
                  <a:moveTo>
                    <a:pt x="0" y="433"/>
                  </a:moveTo>
                  <a:lnTo>
                    <a:pt x="0" y="491"/>
                  </a:lnTo>
                  <a:lnTo>
                    <a:pt x="539" y="741"/>
                  </a:lnTo>
                  <a:lnTo>
                    <a:pt x="539" y="682"/>
                  </a:lnTo>
                  <a:lnTo>
                    <a:pt x="0" y="433"/>
                  </a:lnTo>
                  <a:close/>
                  <a:moveTo>
                    <a:pt x="551" y="671"/>
                  </a:moveTo>
                  <a:lnTo>
                    <a:pt x="843" y="386"/>
                  </a:lnTo>
                  <a:lnTo>
                    <a:pt x="800" y="368"/>
                  </a:lnTo>
                  <a:lnTo>
                    <a:pt x="882" y="287"/>
                  </a:lnTo>
                  <a:lnTo>
                    <a:pt x="882" y="260"/>
                  </a:lnTo>
                  <a:lnTo>
                    <a:pt x="592" y="548"/>
                  </a:lnTo>
                  <a:lnTo>
                    <a:pt x="592" y="569"/>
                  </a:lnTo>
                  <a:lnTo>
                    <a:pt x="579" y="581"/>
                  </a:lnTo>
                  <a:lnTo>
                    <a:pt x="579" y="527"/>
                  </a:lnTo>
                  <a:lnTo>
                    <a:pt x="36" y="277"/>
                  </a:lnTo>
                  <a:lnTo>
                    <a:pt x="36" y="335"/>
                  </a:lnTo>
                  <a:lnTo>
                    <a:pt x="73" y="354"/>
                  </a:lnTo>
                  <a:lnTo>
                    <a:pt x="0" y="420"/>
                  </a:lnTo>
                  <a:lnTo>
                    <a:pt x="551" y="671"/>
                  </a:lnTo>
                  <a:close/>
                  <a:moveTo>
                    <a:pt x="304" y="271"/>
                  </a:moveTo>
                  <a:lnTo>
                    <a:pt x="184" y="219"/>
                  </a:lnTo>
                  <a:lnTo>
                    <a:pt x="314" y="108"/>
                  </a:lnTo>
                  <a:lnTo>
                    <a:pt x="427" y="154"/>
                  </a:lnTo>
                  <a:lnTo>
                    <a:pt x="304" y="271"/>
                  </a:lnTo>
                  <a:close/>
                  <a:moveTo>
                    <a:pt x="879" y="229"/>
                  </a:moveTo>
                  <a:lnTo>
                    <a:pt x="329" y="0"/>
                  </a:lnTo>
                  <a:lnTo>
                    <a:pt x="36" y="263"/>
                  </a:lnTo>
                  <a:lnTo>
                    <a:pt x="587" y="514"/>
                  </a:lnTo>
                  <a:lnTo>
                    <a:pt x="879" y="229"/>
                  </a:lnTo>
                  <a:close/>
                  <a:moveTo>
                    <a:pt x="552" y="729"/>
                  </a:moveTo>
                  <a:lnTo>
                    <a:pt x="845" y="437"/>
                  </a:lnTo>
                  <a:lnTo>
                    <a:pt x="845" y="410"/>
                  </a:lnTo>
                  <a:lnTo>
                    <a:pt x="552" y="702"/>
                  </a:lnTo>
                  <a:lnTo>
                    <a:pt x="552" y="729"/>
                  </a:lnTo>
                  <a:close/>
                  <a:moveTo>
                    <a:pt x="798" y="484"/>
                  </a:moveTo>
                  <a:lnTo>
                    <a:pt x="552" y="729"/>
                  </a:lnTo>
                  <a:lnTo>
                    <a:pt x="552" y="729"/>
                  </a:lnTo>
                  <a:lnTo>
                    <a:pt x="539" y="741"/>
                  </a:lnTo>
                  <a:lnTo>
                    <a:pt x="70" y="524"/>
                  </a:lnTo>
                  <a:lnTo>
                    <a:pt x="35" y="555"/>
                  </a:lnTo>
                  <a:lnTo>
                    <a:pt x="586" y="806"/>
                  </a:lnTo>
                  <a:lnTo>
                    <a:pt x="878" y="522"/>
                  </a:lnTo>
                  <a:lnTo>
                    <a:pt x="798" y="484"/>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36"/>
            <p:cNvSpPr>
              <a:spLocks noEditPoints="1"/>
            </p:cNvSpPr>
            <p:nvPr/>
          </p:nvSpPr>
          <p:spPr bwMode="auto">
            <a:xfrm>
              <a:off x="4899310" y="4290672"/>
              <a:ext cx="490537" cy="490538"/>
            </a:xfrm>
            <a:custGeom>
              <a:avLst/>
              <a:gdLst>
                <a:gd name="T0" fmla="*/ 341 w 933"/>
                <a:gd name="T1" fmla="*/ 63 h 932"/>
                <a:gd name="T2" fmla="*/ 145 w 933"/>
                <a:gd name="T3" fmla="*/ 144 h 932"/>
                <a:gd name="T4" fmla="*/ 64 w 933"/>
                <a:gd name="T5" fmla="*/ 340 h 932"/>
                <a:gd name="T6" fmla="*/ 145 w 933"/>
                <a:gd name="T7" fmla="*/ 536 h 932"/>
                <a:gd name="T8" fmla="*/ 341 w 933"/>
                <a:gd name="T9" fmla="*/ 617 h 932"/>
                <a:gd name="T10" fmla="*/ 537 w 933"/>
                <a:gd name="T11" fmla="*/ 536 h 932"/>
                <a:gd name="T12" fmla="*/ 537 w 933"/>
                <a:gd name="T13" fmla="*/ 144 h 932"/>
                <a:gd name="T14" fmla="*/ 341 w 933"/>
                <a:gd name="T15" fmla="*/ 63 h 932"/>
                <a:gd name="T16" fmla="*/ 341 w 933"/>
                <a:gd name="T17" fmla="*/ 681 h 932"/>
                <a:gd name="T18" fmla="*/ 100 w 933"/>
                <a:gd name="T19" fmla="*/ 581 h 932"/>
                <a:gd name="T20" fmla="*/ 0 w 933"/>
                <a:gd name="T21" fmla="*/ 340 h 932"/>
                <a:gd name="T22" fmla="*/ 100 w 933"/>
                <a:gd name="T23" fmla="*/ 100 h 932"/>
                <a:gd name="T24" fmla="*/ 341 w 933"/>
                <a:gd name="T25" fmla="*/ 0 h 932"/>
                <a:gd name="T26" fmla="*/ 582 w 933"/>
                <a:gd name="T27" fmla="*/ 100 h 932"/>
                <a:gd name="T28" fmla="*/ 582 w 933"/>
                <a:gd name="T29" fmla="*/ 581 h 932"/>
                <a:gd name="T30" fmla="*/ 341 w 933"/>
                <a:gd name="T31" fmla="*/ 681 h 932"/>
                <a:gd name="T32" fmla="*/ 636 w 933"/>
                <a:gd name="T33" fmla="*/ 538 h 932"/>
                <a:gd name="T34" fmla="*/ 636 w 933"/>
                <a:gd name="T35" fmla="*/ 581 h 932"/>
                <a:gd name="T36" fmla="*/ 582 w 933"/>
                <a:gd name="T37" fmla="*/ 636 h 932"/>
                <a:gd name="T38" fmla="*/ 539 w 933"/>
                <a:gd name="T39" fmla="*/ 636 h 932"/>
                <a:gd name="T40" fmla="*/ 537 w 933"/>
                <a:gd name="T41" fmla="*/ 634 h 932"/>
                <a:gd name="T42" fmla="*/ 537 w 933"/>
                <a:gd name="T43" fmla="*/ 591 h 932"/>
                <a:gd name="T44" fmla="*/ 591 w 933"/>
                <a:gd name="T45" fmla="*/ 536 h 932"/>
                <a:gd name="T46" fmla="*/ 634 w 933"/>
                <a:gd name="T47" fmla="*/ 536 h 932"/>
                <a:gd name="T48" fmla="*/ 636 w 933"/>
                <a:gd name="T49" fmla="*/ 538 h 932"/>
                <a:gd name="T50" fmla="*/ 707 w 933"/>
                <a:gd name="T51" fmla="*/ 630 h 932"/>
                <a:gd name="T52" fmla="*/ 707 w 933"/>
                <a:gd name="T53" fmla="*/ 706 h 932"/>
                <a:gd name="T54" fmla="*/ 631 w 933"/>
                <a:gd name="T55" fmla="*/ 706 h 932"/>
                <a:gd name="T56" fmla="*/ 631 w 933"/>
                <a:gd name="T57" fmla="*/ 630 h 932"/>
                <a:gd name="T58" fmla="*/ 707 w 933"/>
                <a:gd name="T59" fmla="*/ 630 h 932"/>
                <a:gd name="T60" fmla="*/ 922 w 933"/>
                <a:gd name="T61" fmla="*/ 834 h 932"/>
                <a:gd name="T62" fmla="*/ 920 w 933"/>
                <a:gd name="T63" fmla="*/ 875 h 932"/>
                <a:gd name="T64" fmla="*/ 876 w 933"/>
                <a:gd name="T65" fmla="*/ 919 h 932"/>
                <a:gd name="T66" fmla="*/ 835 w 933"/>
                <a:gd name="T67" fmla="*/ 921 h 932"/>
                <a:gd name="T68" fmla="*/ 705 w 933"/>
                <a:gd name="T69" fmla="*/ 791 h 932"/>
                <a:gd name="T70" fmla="*/ 707 w 933"/>
                <a:gd name="T71" fmla="*/ 750 h 932"/>
                <a:gd name="T72" fmla="*/ 750 w 933"/>
                <a:gd name="T73" fmla="*/ 706 h 932"/>
                <a:gd name="T74" fmla="*/ 791 w 933"/>
                <a:gd name="T75" fmla="*/ 704 h 932"/>
                <a:gd name="T76" fmla="*/ 922 w 933"/>
                <a:gd name="T77" fmla="*/ 834 h 932"/>
                <a:gd name="T78" fmla="*/ 341 w 933"/>
                <a:gd name="T79" fmla="*/ 136 h 932"/>
                <a:gd name="T80" fmla="*/ 196 w 933"/>
                <a:gd name="T81" fmla="*/ 196 h 932"/>
                <a:gd name="T82" fmla="*/ 137 w 933"/>
                <a:gd name="T83" fmla="*/ 340 h 932"/>
                <a:gd name="T84" fmla="*/ 196 w 933"/>
                <a:gd name="T85" fmla="*/ 485 h 932"/>
                <a:gd name="T86" fmla="*/ 341 w 933"/>
                <a:gd name="T87" fmla="*/ 545 h 932"/>
                <a:gd name="T88" fmla="*/ 485 w 933"/>
                <a:gd name="T89" fmla="*/ 485 h 932"/>
                <a:gd name="T90" fmla="*/ 485 w 933"/>
                <a:gd name="T91" fmla="*/ 196 h 932"/>
                <a:gd name="T92" fmla="*/ 341 w 933"/>
                <a:gd name="T93" fmla="*/ 136 h 932"/>
                <a:gd name="T94" fmla="*/ 341 w 933"/>
                <a:gd name="T95" fmla="*/ 587 h 932"/>
                <a:gd name="T96" fmla="*/ 167 w 933"/>
                <a:gd name="T97" fmla="*/ 515 h 932"/>
                <a:gd name="T98" fmla="*/ 94 w 933"/>
                <a:gd name="T99" fmla="*/ 340 h 932"/>
                <a:gd name="T100" fmla="*/ 167 w 933"/>
                <a:gd name="T101" fmla="*/ 166 h 932"/>
                <a:gd name="T102" fmla="*/ 341 w 933"/>
                <a:gd name="T103" fmla="*/ 94 h 932"/>
                <a:gd name="T104" fmla="*/ 515 w 933"/>
                <a:gd name="T105" fmla="*/ 166 h 932"/>
                <a:gd name="T106" fmla="*/ 515 w 933"/>
                <a:gd name="T107" fmla="*/ 515 h 932"/>
                <a:gd name="T108" fmla="*/ 341 w 933"/>
                <a:gd name="T109" fmla="*/ 587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3" h="932">
                  <a:moveTo>
                    <a:pt x="341" y="63"/>
                  </a:moveTo>
                  <a:cubicBezTo>
                    <a:pt x="267" y="63"/>
                    <a:pt x="197" y="92"/>
                    <a:pt x="145" y="144"/>
                  </a:cubicBezTo>
                  <a:cubicBezTo>
                    <a:pt x="93" y="197"/>
                    <a:pt x="64" y="266"/>
                    <a:pt x="64" y="340"/>
                  </a:cubicBezTo>
                  <a:cubicBezTo>
                    <a:pt x="64" y="414"/>
                    <a:pt x="93" y="484"/>
                    <a:pt x="145" y="536"/>
                  </a:cubicBezTo>
                  <a:cubicBezTo>
                    <a:pt x="197" y="589"/>
                    <a:pt x="267" y="617"/>
                    <a:pt x="341" y="617"/>
                  </a:cubicBezTo>
                  <a:cubicBezTo>
                    <a:pt x="415" y="617"/>
                    <a:pt x="484" y="589"/>
                    <a:pt x="537" y="536"/>
                  </a:cubicBezTo>
                  <a:cubicBezTo>
                    <a:pt x="645" y="428"/>
                    <a:pt x="645" y="252"/>
                    <a:pt x="537" y="144"/>
                  </a:cubicBezTo>
                  <a:cubicBezTo>
                    <a:pt x="484" y="92"/>
                    <a:pt x="415" y="63"/>
                    <a:pt x="341" y="63"/>
                  </a:cubicBezTo>
                  <a:close/>
                  <a:moveTo>
                    <a:pt x="341" y="681"/>
                  </a:moveTo>
                  <a:cubicBezTo>
                    <a:pt x="250" y="681"/>
                    <a:pt x="164" y="645"/>
                    <a:pt x="100" y="581"/>
                  </a:cubicBezTo>
                  <a:cubicBezTo>
                    <a:pt x="36" y="517"/>
                    <a:pt x="0" y="431"/>
                    <a:pt x="0" y="340"/>
                  </a:cubicBezTo>
                  <a:cubicBezTo>
                    <a:pt x="0" y="249"/>
                    <a:pt x="36" y="164"/>
                    <a:pt x="100" y="100"/>
                  </a:cubicBezTo>
                  <a:cubicBezTo>
                    <a:pt x="164" y="35"/>
                    <a:pt x="250" y="0"/>
                    <a:pt x="341" y="0"/>
                  </a:cubicBezTo>
                  <a:cubicBezTo>
                    <a:pt x="432" y="0"/>
                    <a:pt x="517" y="35"/>
                    <a:pt x="582" y="100"/>
                  </a:cubicBezTo>
                  <a:cubicBezTo>
                    <a:pt x="714" y="232"/>
                    <a:pt x="714" y="448"/>
                    <a:pt x="582" y="581"/>
                  </a:cubicBezTo>
                  <a:cubicBezTo>
                    <a:pt x="517" y="645"/>
                    <a:pt x="432" y="681"/>
                    <a:pt x="341" y="681"/>
                  </a:cubicBezTo>
                  <a:close/>
                  <a:moveTo>
                    <a:pt x="636" y="538"/>
                  </a:moveTo>
                  <a:cubicBezTo>
                    <a:pt x="648" y="550"/>
                    <a:pt x="648" y="569"/>
                    <a:pt x="636" y="581"/>
                  </a:cubicBezTo>
                  <a:lnTo>
                    <a:pt x="582" y="636"/>
                  </a:lnTo>
                  <a:cubicBezTo>
                    <a:pt x="570" y="648"/>
                    <a:pt x="551" y="648"/>
                    <a:pt x="539" y="636"/>
                  </a:cubicBezTo>
                  <a:lnTo>
                    <a:pt x="537" y="634"/>
                  </a:lnTo>
                  <a:cubicBezTo>
                    <a:pt x="525" y="622"/>
                    <a:pt x="525" y="602"/>
                    <a:pt x="537" y="591"/>
                  </a:cubicBezTo>
                  <a:lnTo>
                    <a:pt x="591" y="536"/>
                  </a:lnTo>
                  <a:cubicBezTo>
                    <a:pt x="603" y="524"/>
                    <a:pt x="622" y="524"/>
                    <a:pt x="634" y="536"/>
                  </a:cubicBezTo>
                  <a:lnTo>
                    <a:pt x="636" y="538"/>
                  </a:lnTo>
                  <a:close/>
                  <a:moveTo>
                    <a:pt x="707" y="630"/>
                  </a:moveTo>
                  <a:cubicBezTo>
                    <a:pt x="728" y="651"/>
                    <a:pt x="728" y="685"/>
                    <a:pt x="707" y="706"/>
                  </a:cubicBezTo>
                  <a:cubicBezTo>
                    <a:pt x="686" y="727"/>
                    <a:pt x="652" y="727"/>
                    <a:pt x="631" y="706"/>
                  </a:cubicBezTo>
                  <a:cubicBezTo>
                    <a:pt x="610" y="685"/>
                    <a:pt x="610" y="651"/>
                    <a:pt x="631" y="630"/>
                  </a:cubicBezTo>
                  <a:cubicBezTo>
                    <a:pt x="652" y="609"/>
                    <a:pt x="686" y="609"/>
                    <a:pt x="707" y="630"/>
                  </a:cubicBezTo>
                  <a:close/>
                  <a:moveTo>
                    <a:pt x="922" y="834"/>
                  </a:moveTo>
                  <a:cubicBezTo>
                    <a:pt x="933" y="845"/>
                    <a:pt x="932" y="864"/>
                    <a:pt x="920" y="875"/>
                  </a:cubicBezTo>
                  <a:lnTo>
                    <a:pt x="876" y="919"/>
                  </a:lnTo>
                  <a:cubicBezTo>
                    <a:pt x="864" y="931"/>
                    <a:pt x="846" y="932"/>
                    <a:pt x="835" y="921"/>
                  </a:cubicBezTo>
                  <a:lnTo>
                    <a:pt x="705" y="791"/>
                  </a:lnTo>
                  <a:cubicBezTo>
                    <a:pt x="694" y="780"/>
                    <a:pt x="695" y="762"/>
                    <a:pt x="707" y="750"/>
                  </a:cubicBezTo>
                  <a:lnTo>
                    <a:pt x="750" y="706"/>
                  </a:lnTo>
                  <a:cubicBezTo>
                    <a:pt x="762" y="694"/>
                    <a:pt x="781" y="693"/>
                    <a:pt x="791" y="704"/>
                  </a:cubicBezTo>
                  <a:lnTo>
                    <a:pt x="922" y="834"/>
                  </a:lnTo>
                  <a:close/>
                  <a:moveTo>
                    <a:pt x="341" y="136"/>
                  </a:moveTo>
                  <a:cubicBezTo>
                    <a:pt x="286" y="136"/>
                    <a:pt x="235" y="157"/>
                    <a:pt x="196" y="196"/>
                  </a:cubicBezTo>
                  <a:cubicBezTo>
                    <a:pt x="158" y="234"/>
                    <a:pt x="137" y="286"/>
                    <a:pt x="137" y="340"/>
                  </a:cubicBezTo>
                  <a:cubicBezTo>
                    <a:pt x="137" y="395"/>
                    <a:pt x="158" y="446"/>
                    <a:pt x="196" y="485"/>
                  </a:cubicBezTo>
                  <a:cubicBezTo>
                    <a:pt x="235" y="523"/>
                    <a:pt x="286" y="545"/>
                    <a:pt x="341" y="545"/>
                  </a:cubicBezTo>
                  <a:cubicBezTo>
                    <a:pt x="395" y="545"/>
                    <a:pt x="447" y="523"/>
                    <a:pt x="485" y="485"/>
                  </a:cubicBezTo>
                  <a:cubicBezTo>
                    <a:pt x="565" y="405"/>
                    <a:pt x="565" y="275"/>
                    <a:pt x="485" y="196"/>
                  </a:cubicBezTo>
                  <a:cubicBezTo>
                    <a:pt x="447" y="157"/>
                    <a:pt x="395" y="136"/>
                    <a:pt x="341" y="136"/>
                  </a:cubicBezTo>
                  <a:close/>
                  <a:moveTo>
                    <a:pt x="341" y="587"/>
                  </a:moveTo>
                  <a:cubicBezTo>
                    <a:pt x="275" y="587"/>
                    <a:pt x="213" y="561"/>
                    <a:pt x="167" y="515"/>
                  </a:cubicBezTo>
                  <a:cubicBezTo>
                    <a:pt x="120" y="468"/>
                    <a:pt x="94" y="406"/>
                    <a:pt x="94" y="340"/>
                  </a:cubicBezTo>
                  <a:cubicBezTo>
                    <a:pt x="94" y="274"/>
                    <a:pt x="120" y="212"/>
                    <a:pt x="167" y="166"/>
                  </a:cubicBezTo>
                  <a:cubicBezTo>
                    <a:pt x="213" y="119"/>
                    <a:pt x="275" y="94"/>
                    <a:pt x="341" y="94"/>
                  </a:cubicBezTo>
                  <a:cubicBezTo>
                    <a:pt x="407" y="94"/>
                    <a:pt x="469" y="119"/>
                    <a:pt x="515" y="166"/>
                  </a:cubicBezTo>
                  <a:cubicBezTo>
                    <a:pt x="611" y="262"/>
                    <a:pt x="611" y="418"/>
                    <a:pt x="515" y="515"/>
                  </a:cubicBezTo>
                  <a:cubicBezTo>
                    <a:pt x="469" y="561"/>
                    <a:pt x="407" y="587"/>
                    <a:pt x="341" y="587"/>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37"/>
            <p:cNvSpPr>
              <a:spLocks noEditPoints="1"/>
            </p:cNvSpPr>
            <p:nvPr/>
          </p:nvSpPr>
          <p:spPr bwMode="auto">
            <a:xfrm>
              <a:off x="4902485" y="2833532"/>
              <a:ext cx="487362" cy="520700"/>
            </a:xfrm>
            <a:custGeom>
              <a:avLst/>
              <a:gdLst>
                <a:gd name="T0" fmla="*/ 316 w 834"/>
                <a:gd name="T1" fmla="*/ 553 h 890"/>
                <a:gd name="T2" fmla="*/ 301 w 834"/>
                <a:gd name="T3" fmla="*/ 503 h 890"/>
                <a:gd name="T4" fmla="*/ 364 w 834"/>
                <a:gd name="T5" fmla="*/ 242 h 890"/>
                <a:gd name="T6" fmla="*/ 432 w 834"/>
                <a:gd name="T7" fmla="*/ 454 h 890"/>
                <a:gd name="T8" fmla="*/ 517 w 834"/>
                <a:gd name="T9" fmla="*/ 209 h 890"/>
                <a:gd name="T10" fmla="*/ 330 w 834"/>
                <a:gd name="T11" fmla="*/ 415 h 890"/>
                <a:gd name="T12" fmla="*/ 314 w 834"/>
                <a:gd name="T13" fmla="*/ 443 h 890"/>
                <a:gd name="T14" fmla="*/ 428 w 834"/>
                <a:gd name="T15" fmla="*/ 510 h 890"/>
                <a:gd name="T16" fmla="*/ 550 w 834"/>
                <a:gd name="T17" fmla="*/ 177 h 890"/>
                <a:gd name="T18" fmla="*/ 556 w 834"/>
                <a:gd name="T19" fmla="*/ 113 h 890"/>
                <a:gd name="T20" fmla="*/ 550 w 834"/>
                <a:gd name="T21" fmla="*/ 177 h 890"/>
                <a:gd name="T22" fmla="*/ 651 w 834"/>
                <a:gd name="T23" fmla="*/ 210 h 890"/>
                <a:gd name="T24" fmla="*/ 587 w 834"/>
                <a:gd name="T25" fmla="*/ 215 h 890"/>
                <a:gd name="T26" fmla="*/ 476 w 834"/>
                <a:gd name="T27" fmla="*/ 149 h 890"/>
                <a:gd name="T28" fmla="*/ 449 w 834"/>
                <a:gd name="T29" fmla="*/ 91 h 890"/>
                <a:gd name="T30" fmla="*/ 476 w 834"/>
                <a:gd name="T31" fmla="*/ 149 h 890"/>
                <a:gd name="T32" fmla="*/ 368 w 834"/>
                <a:gd name="T33" fmla="*/ 111 h 890"/>
                <a:gd name="T34" fmla="*/ 374 w 834"/>
                <a:gd name="T35" fmla="*/ 176 h 890"/>
                <a:gd name="T36" fmla="*/ 613 w 834"/>
                <a:gd name="T37" fmla="*/ 317 h 890"/>
                <a:gd name="T38" fmla="*/ 672 w 834"/>
                <a:gd name="T39" fmla="*/ 290 h 890"/>
                <a:gd name="T40" fmla="*/ 613 w 834"/>
                <a:gd name="T41" fmla="*/ 317 h 890"/>
                <a:gd name="T42" fmla="*/ 307 w 834"/>
                <a:gd name="T43" fmla="*/ 455 h 890"/>
                <a:gd name="T44" fmla="*/ 291 w 834"/>
                <a:gd name="T45" fmla="*/ 483 h 890"/>
                <a:gd name="T46" fmla="*/ 405 w 834"/>
                <a:gd name="T47" fmla="*/ 550 h 890"/>
                <a:gd name="T48" fmla="*/ 304 w 834"/>
                <a:gd name="T49" fmla="*/ 890 h 890"/>
                <a:gd name="T50" fmla="*/ 326 w 834"/>
                <a:gd name="T51" fmla="*/ 52 h 890"/>
                <a:gd name="T52" fmla="*/ 793 w 834"/>
                <a:gd name="T53" fmla="*/ 253 h 890"/>
                <a:gd name="T54" fmla="*/ 801 w 834"/>
                <a:gd name="T55" fmla="*/ 387 h 890"/>
                <a:gd name="T56" fmla="*/ 824 w 834"/>
                <a:gd name="T57" fmla="*/ 556 h 890"/>
                <a:gd name="T58" fmla="*/ 795 w 834"/>
                <a:gd name="T59" fmla="*/ 699 h 890"/>
                <a:gd name="T60" fmla="*/ 623 w 834"/>
                <a:gd name="T61" fmla="*/ 738 h 890"/>
                <a:gd name="T62" fmla="*/ 304 w 834"/>
                <a:gd name="T63" fmla="*/ 89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4" h="890">
                  <a:moveTo>
                    <a:pt x="301" y="503"/>
                  </a:moveTo>
                  <a:cubicBezTo>
                    <a:pt x="292" y="521"/>
                    <a:pt x="298" y="543"/>
                    <a:pt x="316" y="553"/>
                  </a:cubicBezTo>
                  <a:cubicBezTo>
                    <a:pt x="331" y="562"/>
                    <a:pt x="349" y="559"/>
                    <a:pt x="361" y="549"/>
                  </a:cubicBezTo>
                  <a:lnTo>
                    <a:pt x="301" y="503"/>
                  </a:lnTo>
                  <a:close/>
                  <a:moveTo>
                    <a:pt x="517" y="209"/>
                  </a:moveTo>
                  <a:cubicBezTo>
                    <a:pt x="462" y="177"/>
                    <a:pt x="393" y="192"/>
                    <a:pt x="364" y="242"/>
                  </a:cubicBezTo>
                  <a:cubicBezTo>
                    <a:pt x="335" y="294"/>
                    <a:pt x="373" y="351"/>
                    <a:pt x="346" y="404"/>
                  </a:cubicBezTo>
                  <a:lnTo>
                    <a:pt x="432" y="454"/>
                  </a:lnTo>
                  <a:cubicBezTo>
                    <a:pt x="465" y="404"/>
                    <a:pt x="534" y="409"/>
                    <a:pt x="564" y="358"/>
                  </a:cubicBezTo>
                  <a:cubicBezTo>
                    <a:pt x="593" y="307"/>
                    <a:pt x="572" y="241"/>
                    <a:pt x="517" y="209"/>
                  </a:cubicBezTo>
                  <a:close/>
                  <a:moveTo>
                    <a:pt x="424" y="486"/>
                  </a:moveTo>
                  <a:lnTo>
                    <a:pt x="330" y="415"/>
                  </a:lnTo>
                  <a:cubicBezTo>
                    <a:pt x="323" y="410"/>
                    <a:pt x="313" y="411"/>
                    <a:pt x="309" y="419"/>
                  </a:cubicBezTo>
                  <a:cubicBezTo>
                    <a:pt x="305" y="427"/>
                    <a:pt x="307" y="437"/>
                    <a:pt x="314" y="443"/>
                  </a:cubicBezTo>
                  <a:lnTo>
                    <a:pt x="408" y="514"/>
                  </a:lnTo>
                  <a:cubicBezTo>
                    <a:pt x="415" y="519"/>
                    <a:pt x="424" y="517"/>
                    <a:pt x="428" y="510"/>
                  </a:cubicBezTo>
                  <a:cubicBezTo>
                    <a:pt x="433" y="502"/>
                    <a:pt x="431" y="491"/>
                    <a:pt x="424" y="486"/>
                  </a:cubicBezTo>
                  <a:close/>
                  <a:moveTo>
                    <a:pt x="550" y="177"/>
                  </a:moveTo>
                  <a:lnTo>
                    <a:pt x="579" y="127"/>
                  </a:lnTo>
                  <a:lnTo>
                    <a:pt x="556" y="113"/>
                  </a:lnTo>
                  <a:lnTo>
                    <a:pt x="526" y="164"/>
                  </a:lnTo>
                  <a:lnTo>
                    <a:pt x="550" y="177"/>
                  </a:lnTo>
                  <a:close/>
                  <a:moveTo>
                    <a:pt x="600" y="239"/>
                  </a:moveTo>
                  <a:lnTo>
                    <a:pt x="651" y="210"/>
                  </a:lnTo>
                  <a:lnTo>
                    <a:pt x="637" y="186"/>
                  </a:lnTo>
                  <a:lnTo>
                    <a:pt x="587" y="215"/>
                  </a:lnTo>
                  <a:lnTo>
                    <a:pt x="600" y="239"/>
                  </a:lnTo>
                  <a:close/>
                  <a:moveTo>
                    <a:pt x="476" y="149"/>
                  </a:moveTo>
                  <a:lnTo>
                    <a:pt x="476" y="91"/>
                  </a:lnTo>
                  <a:lnTo>
                    <a:pt x="449" y="91"/>
                  </a:lnTo>
                  <a:lnTo>
                    <a:pt x="449" y="149"/>
                  </a:lnTo>
                  <a:lnTo>
                    <a:pt x="476" y="149"/>
                  </a:lnTo>
                  <a:close/>
                  <a:moveTo>
                    <a:pt x="397" y="162"/>
                  </a:moveTo>
                  <a:lnTo>
                    <a:pt x="368" y="111"/>
                  </a:lnTo>
                  <a:lnTo>
                    <a:pt x="345" y="125"/>
                  </a:lnTo>
                  <a:lnTo>
                    <a:pt x="374" y="176"/>
                  </a:lnTo>
                  <a:lnTo>
                    <a:pt x="397" y="162"/>
                  </a:lnTo>
                  <a:close/>
                  <a:moveTo>
                    <a:pt x="613" y="317"/>
                  </a:moveTo>
                  <a:lnTo>
                    <a:pt x="671" y="317"/>
                  </a:lnTo>
                  <a:lnTo>
                    <a:pt x="672" y="290"/>
                  </a:lnTo>
                  <a:lnTo>
                    <a:pt x="613" y="290"/>
                  </a:lnTo>
                  <a:lnTo>
                    <a:pt x="613" y="317"/>
                  </a:lnTo>
                  <a:close/>
                  <a:moveTo>
                    <a:pt x="400" y="526"/>
                  </a:moveTo>
                  <a:lnTo>
                    <a:pt x="307" y="455"/>
                  </a:lnTo>
                  <a:cubicBezTo>
                    <a:pt x="300" y="450"/>
                    <a:pt x="290" y="452"/>
                    <a:pt x="286" y="459"/>
                  </a:cubicBezTo>
                  <a:cubicBezTo>
                    <a:pt x="281" y="467"/>
                    <a:pt x="284" y="478"/>
                    <a:pt x="291" y="483"/>
                  </a:cubicBezTo>
                  <a:lnTo>
                    <a:pt x="384" y="554"/>
                  </a:lnTo>
                  <a:cubicBezTo>
                    <a:pt x="391" y="559"/>
                    <a:pt x="401" y="557"/>
                    <a:pt x="405" y="550"/>
                  </a:cubicBezTo>
                  <a:cubicBezTo>
                    <a:pt x="410" y="542"/>
                    <a:pt x="407" y="531"/>
                    <a:pt x="400" y="526"/>
                  </a:cubicBezTo>
                  <a:close/>
                  <a:moveTo>
                    <a:pt x="304" y="890"/>
                  </a:moveTo>
                  <a:cubicBezTo>
                    <a:pt x="314" y="819"/>
                    <a:pt x="314" y="745"/>
                    <a:pt x="295" y="679"/>
                  </a:cubicBezTo>
                  <a:cubicBezTo>
                    <a:pt x="0" y="513"/>
                    <a:pt x="78" y="129"/>
                    <a:pt x="326" y="52"/>
                  </a:cubicBezTo>
                  <a:cubicBezTo>
                    <a:pt x="456" y="0"/>
                    <a:pt x="634" y="31"/>
                    <a:pt x="750" y="147"/>
                  </a:cubicBezTo>
                  <a:cubicBezTo>
                    <a:pt x="834" y="231"/>
                    <a:pt x="793" y="253"/>
                    <a:pt x="793" y="253"/>
                  </a:cubicBezTo>
                  <a:lnTo>
                    <a:pt x="775" y="263"/>
                  </a:lnTo>
                  <a:cubicBezTo>
                    <a:pt x="785" y="303"/>
                    <a:pt x="803" y="377"/>
                    <a:pt x="801" y="387"/>
                  </a:cubicBezTo>
                  <a:cubicBezTo>
                    <a:pt x="798" y="401"/>
                    <a:pt x="782" y="415"/>
                    <a:pt x="782" y="415"/>
                  </a:cubicBezTo>
                  <a:lnTo>
                    <a:pt x="824" y="556"/>
                  </a:lnTo>
                  <a:lnTo>
                    <a:pt x="787" y="572"/>
                  </a:lnTo>
                  <a:cubicBezTo>
                    <a:pt x="795" y="617"/>
                    <a:pt x="800" y="654"/>
                    <a:pt x="795" y="699"/>
                  </a:cubicBezTo>
                  <a:cubicBezTo>
                    <a:pt x="795" y="707"/>
                    <a:pt x="769" y="729"/>
                    <a:pt x="749" y="730"/>
                  </a:cubicBezTo>
                  <a:lnTo>
                    <a:pt x="623" y="738"/>
                  </a:lnTo>
                  <a:lnTo>
                    <a:pt x="631" y="890"/>
                  </a:lnTo>
                  <a:lnTo>
                    <a:pt x="304" y="89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38"/>
            <p:cNvSpPr>
              <a:spLocks noEditPoints="1"/>
            </p:cNvSpPr>
            <p:nvPr/>
          </p:nvSpPr>
          <p:spPr bwMode="auto">
            <a:xfrm>
              <a:off x="4899310" y="1984090"/>
              <a:ext cx="490537" cy="557213"/>
            </a:xfrm>
            <a:custGeom>
              <a:avLst/>
              <a:gdLst>
                <a:gd name="T0" fmla="*/ 366 w 838"/>
                <a:gd name="T1" fmla="*/ 86 h 952"/>
                <a:gd name="T2" fmla="*/ 346 w 838"/>
                <a:gd name="T3" fmla="*/ 161 h 952"/>
                <a:gd name="T4" fmla="*/ 323 w 838"/>
                <a:gd name="T5" fmla="*/ 86 h 952"/>
                <a:gd name="T6" fmla="*/ 354 w 838"/>
                <a:gd name="T7" fmla="*/ 190 h 952"/>
                <a:gd name="T8" fmla="*/ 395 w 838"/>
                <a:gd name="T9" fmla="*/ 66 h 952"/>
                <a:gd name="T10" fmla="*/ 315 w 838"/>
                <a:gd name="T11" fmla="*/ 0 h 952"/>
                <a:gd name="T12" fmla="*/ 312 w 838"/>
                <a:gd name="T13" fmla="*/ 187 h 952"/>
                <a:gd name="T14" fmla="*/ 83 w 838"/>
                <a:gd name="T15" fmla="*/ 355 h 952"/>
                <a:gd name="T16" fmla="*/ 41 w 838"/>
                <a:gd name="T17" fmla="*/ 368 h 952"/>
                <a:gd name="T18" fmla="*/ 62 w 838"/>
                <a:gd name="T19" fmla="*/ 336 h 952"/>
                <a:gd name="T20" fmla="*/ 120 w 838"/>
                <a:gd name="T21" fmla="*/ 377 h 952"/>
                <a:gd name="T22" fmla="*/ 114 w 838"/>
                <a:gd name="T23" fmla="*/ 278 h 952"/>
                <a:gd name="T24" fmla="*/ 23 w 838"/>
                <a:gd name="T25" fmla="*/ 267 h 952"/>
                <a:gd name="T26" fmla="*/ 45 w 838"/>
                <a:gd name="T27" fmla="*/ 289 h 952"/>
                <a:gd name="T28" fmla="*/ 84 w 838"/>
                <a:gd name="T29" fmla="*/ 304 h 952"/>
                <a:gd name="T30" fmla="*/ 21 w 838"/>
                <a:gd name="T31" fmla="*/ 325 h 952"/>
                <a:gd name="T32" fmla="*/ 12 w 838"/>
                <a:gd name="T33" fmla="*/ 387 h 952"/>
                <a:gd name="T34" fmla="*/ 87 w 838"/>
                <a:gd name="T35" fmla="*/ 381 h 952"/>
                <a:gd name="T36" fmla="*/ 127 w 838"/>
                <a:gd name="T37" fmla="*/ 396 h 952"/>
                <a:gd name="T38" fmla="*/ 163 w 838"/>
                <a:gd name="T39" fmla="*/ 897 h 952"/>
                <a:gd name="T40" fmla="*/ 331 w 838"/>
                <a:gd name="T41" fmla="*/ 490 h 952"/>
                <a:gd name="T42" fmla="*/ 601 w 838"/>
                <a:gd name="T43" fmla="*/ 718 h 952"/>
                <a:gd name="T44" fmla="*/ 601 w 838"/>
                <a:gd name="T45" fmla="*/ 908 h 952"/>
                <a:gd name="T46" fmla="*/ 324 w 838"/>
                <a:gd name="T47" fmla="*/ 297 h 952"/>
                <a:gd name="T48" fmla="*/ 760 w 838"/>
                <a:gd name="T49" fmla="*/ 280 h 952"/>
                <a:gd name="T50" fmla="*/ 331 w 838"/>
                <a:gd name="T51" fmla="*/ 412 h 952"/>
                <a:gd name="T52" fmla="*/ 324 w 838"/>
                <a:gd name="T53" fmla="*/ 297 h 952"/>
                <a:gd name="T54" fmla="*/ 774 w 838"/>
                <a:gd name="T55" fmla="*/ 748 h 952"/>
                <a:gd name="T56" fmla="*/ 659 w 838"/>
                <a:gd name="T57" fmla="*/ 740 h 952"/>
                <a:gd name="T58" fmla="*/ 790 w 838"/>
                <a:gd name="T59" fmla="*/ 312 h 952"/>
                <a:gd name="T60" fmla="*/ 834 w 838"/>
                <a:gd name="T61" fmla="*/ 236 h 952"/>
                <a:gd name="T62" fmla="*/ 331 w 838"/>
                <a:gd name="T63" fmla="*/ 236 h 952"/>
                <a:gd name="T64" fmla="*/ 120 w 838"/>
                <a:gd name="T65" fmla="*/ 444 h 952"/>
                <a:gd name="T66" fmla="*/ 133 w 838"/>
                <a:gd name="T67" fmla="*/ 950 h 952"/>
                <a:gd name="T68" fmla="*/ 142 w 838"/>
                <a:gd name="T69" fmla="*/ 952 h 952"/>
                <a:gd name="T70" fmla="*/ 623 w 838"/>
                <a:gd name="T71" fmla="*/ 952 h 952"/>
                <a:gd name="T72" fmla="*/ 834 w 838"/>
                <a:gd name="T73" fmla="*/ 730 h 952"/>
                <a:gd name="T74" fmla="*/ 541 w 838"/>
                <a:gd name="T75" fmla="*/ 718 h 952"/>
                <a:gd name="T76" fmla="*/ 507 w 838"/>
                <a:gd name="T77" fmla="*/ 762 h 952"/>
                <a:gd name="T78" fmla="*/ 541 w 838"/>
                <a:gd name="T79" fmla="*/ 718 h 952"/>
                <a:gd name="T80" fmla="*/ 754 w 838"/>
                <a:gd name="T81" fmla="*/ 740 h 952"/>
                <a:gd name="T82" fmla="*/ 676 w 838"/>
                <a:gd name="T83" fmla="*/ 740 h 952"/>
                <a:gd name="T84" fmla="*/ 411 w 838"/>
                <a:gd name="T85" fmla="*/ 718 h 952"/>
                <a:gd name="T86" fmla="*/ 445 w 838"/>
                <a:gd name="T87" fmla="*/ 762 h 952"/>
                <a:gd name="T88" fmla="*/ 353 w 838"/>
                <a:gd name="T89" fmla="*/ 718 h 952"/>
                <a:gd name="T90" fmla="*/ 309 w 838"/>
                <a:gd name="T91" fmla="*/ 731 h 952"/>
                <a:gd name="T92" fmla="*/ 320 w 838"/>
                <a:gd name="T93" fmla="*/ 773 h 952"/>
                <a:gd name="T94" fmla="*/ 349 w 838"/>
                <a:gd name="T95" fmla="*/ 762 h 952"/>
                <a:gd name="T96" fmla="*/ 331 w 838"/>
                <a:gd name="T97" fmla="*/ 394 h 952"/>
                <a:gd name="T98" fmla="*/ 331 w 838"/>
                <a:gd name="T99" fmla="*/ 316 h 952"/>
                <a:gd name="T100" fmla="*/ 331 w 838"/>
                <a:gd name="T101" fmla="*/ 394 h 952"/>
                <a:gd name="T102" fmla="*/ 353 w 838"/>
                <a:gd name="T103" fmla="*/ 626 h 952"/>
                <a:gd name="T104" fmla="*/ 309 w 838"/>
                <a:gd name="T105" fmla="*/ 660 h 952"/>
                <a:gd name="T106" fmla="*/ 353 w 838"/>
                <a:gd name="T107" fmla="*/ 564 h 952"/>
                <a:gd name="T108" fmla="*/ 309 w 838"/>
                <a:gd name="T109" fmla="*/ 530 h 952"/>
                <a:gd name="T110" fmla="*/ 264 w 838"/>
                <a:gd name="T111" fmla="*/ 776 h 952"/>
                <a:gd name="T112" fmla="*/ 257 w 838"/>
                <a:gd name="T113" fmla="*/ 836 h 952"/>
                <a:gd name="T114" fmla="*/ 295 w 838"/>
                <a:gd name="T115" fmla="*/ 776 h 952"/>
                <a:gd name="T116" fmla="*/ 179 w 838"/>
                <a:gd name="T117" fmla="*/ 861 h 952"/>
                <a:gd name="T118" fmla="*/ 210 w 838"/>
                <a:gd name="T119" fmla="*/ 892 h 952"/>
                <a:gd name="T120" fmla="*/ 202 w 838"/>
                <a:gd name="T121" fmla="*/ 839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8" h="952">
                  <a:moveTo>
                    <a:pt x="323" y="86"/>
                  </a:moveTo>
                  <a:cubicBezTo>
                    <a:pt x="329" y="79"/>
                    <a:pt x="336" y="76"/>
                    <a:pt x="344" y="76"/>
                  </a:cubicBezTo>
                  <a:cubicBezTo>
                    <a:pt x="353" y="76"/>
                    <a:pt x="360" y="79"/>
                    <a:pt x="366" y="86"/>
                  </a:cubicBezTo>
                  <a:cubicBezTo>
                    <a:pt x="371" y="93"/>
                    <a:pt x="374" y="104"/>
                    <a:pt x="374" y="119"/>
                  </a:cubicBezTo>
                  <a:cubicBezTo>
                    <a:pt x="374" y="134"/>
                    <a:pt x="371" y="145"/>
                    <a:pt x="366" y="151"/>
                  </a:cubicBezTo>
                  <a:cubicBezTo>
                    <a:pt x="360" y="158"/>
                    <a:pt x="354" y="161"/>
                    <a:pt x="346" y="161"/>
                  </a:cubicBezTo>
                  <a:cubicBezTo>
                    <a:pt x="335" y="161"/>
                    <a:pt x="327" y="157"/>
                    <a:pt x="321" y="147"/>
                  </a:cubicBezTo>
                  <a:cubicBezTo>
                    <a:pt x="317" y="140"/>
                    <a:pt x="314" y="130"/>
                    <a:pt x="314" y="116"/>
                  </a:cubicBezTo>
                  <a:cubicBezTo>
                    <a:pt x="314" y="103"/>
                    <a:pt x="317" y="92"/>
                    <a:pt x="323" y="86"/>
                  </a:cubicBezTo>
                  <a:close/>
                  <a:moveTo>
                    <a:pt x="312" y="167"/>
                  </a:moveTo>
                  <a:cubicBezTo>
                    <a:pt x="318" y="174"/>
                    <a:pt x="324" y="180"/>
                    <a:pt x="331" y="184"/>
                  </a:cubicBezTo>
                  <a:cubicBezTo>
                    <a:pt x="339" y="188"/>
                    <a:pt x="347" y="190"/>
                    <a:pt x="354" y="190"/>
                  </a:cubicBezTo>
                  <a:cubicBezTo>
                    <a:pt x="370" y="190"/>
                    <a:pt x="383" y="183"/>
                    <a:pt x="394" y="171"/>
                  </a:cubicBezTo>
                  <a:cubicBezTo>
                    <a:pt x="405" y="158"/>
                    <a:pt x="411" y="141"/>
                    <a:pt x="411" y="118"/>
                  </a:cubicBezTo>
                  <a:cubicBezTo>
                    <a:pt x="411" y="95"/>
                    <a:pt x="405" y="78"/>
                    <a:pt x="395" y="66"/>
                  </a:cubicBezTo>
                  <a:cubicBezTo>
                    <a:pt x="384" y="54"/>
                    <a:pt x="370" y="48"/>
                    <a:pt x="354" y="48"/>
                  </a:cubicBezTo>
                  <a:cubicBezTo>
                    <a:pt x="339" y="48"/>
                    <a:pt x="326" y="55"/>
                    <a:pt x="315" y="67"/>
                  </a:cubicBezTo>
                  <a:lnTo>
                    <a:pt x="315" y="0"/>
                  </a:lnTo>
                  <a:lnTo>
                    <a:pt x="279" y="0"/>
                  </a:lnTo>
                  <a:lnTo>
                    <a:pt x="279" y="187"/>
                  </a:lnTo>
                  <a:lnTo>
                    <a:pt x="312" y="187"/>
                  </a:lnTo>
                  <a:lnTo>
                    <a:pt x="312" y="167"/>
                  </a:lnTo>
                  <a:close/>
                  <a:moveTo>
                    <a:pt x="84" y="338"/>
                  </a:moveTo>
                  <a:cubicBezTo>
                    <a:pt x="84" y="346"/>
                    <a:pt x="84" y="352"/>
                    <a:pt x="83" y="355"/>
                  </a:cubicBezTo>
                  <a:cubicBezTo>
                    <a:pt x="81" y="360"/>
                    <a:pt x="78" y="364"/>
                    <a:pt x="74" y="367"/>
                  </a:cubicBezTo>
                  <a:cubicBezTo>
                    <a:pt x="68" y="371"/>
                    <a:pt x="62" y="374"/>
                    <a:pt x="56" y="374"/>
                  </a:cubicBezTo>
                  <a:cubicBezTo>
                    <a:pt x="50" y="374"/>
                    <a:pt x="45" y="372"/>
                    <a:pt x="41" y="368"/>
                  </a:cubicBezTo>
                  <a:cubicBezTo>
                    <a:pt x="38" y="364"/>
                    <a:pt x="36" y="360"/>
                    <a:pt x="36" y="355"/>
                  </a:cubicBezTo>
                  <a:cubicBezTo>
                    <a:pt x="36" y="350"/>
                    <a:pt x="38" y="346"/>
                    <a:pt x="43" y="342"/>
                  </a:cubicBezTo>
                  <a:cubicBezTo>
                    <a:pt x="46" y="340"/>
                    <a:pt x="52" y="338"/>
                    <a:pt x="62" y="336"/>
                  </a:cubicBezTo>
                  <a:cubicBezTo>
                    <a:pt x="72" y="334"/>
                    <a:pt x="79" y="332"/>
                    <a:pt x="84" y="331"/>
                  </a:cubicBezTo>
                  <a:lnTo>
                    <a:pt x="84" y="338"/>
                  </a:lnTo>
                  <a:close/>
                  <a:moveTo>
                    <a:pt x="120" y="377"/>
                  </a:moveTo>
                  <a:cubicBezTo>
                    <a:pt x="119" y="372"/>
                    <a:pt x="119" y="363"/>
                    <a:pt x="119" y="351"/>
                  </a:cubicBezTo>
                  <a:lnTo>
                    <a:pt x="119" y="310"/>
                  </a:lnTo>
                  <a:cubicBezTo>
                    <a:pt x="119" y="294"/>
                    <a:pt x="117" y="283"/>
                    <a:pt x="114" y="278"/>
                  </a:cubicBezTo>
                  <a:cubicBezTo>
                    <a:pt x="111" y="272"/>
                    <a:pt x="106" y="267"/>
                    <a:pt x="98" y="263"/>
                  </a:cubicBezTo>
                  <a:cubicBezTo>
                    <a:pt x="90" y="259"/>
                    <a:pt x="78" y="258"/>
                    <a:pt x="62" y="258"/>
                  </a:cubicBezTo>
                  <a:cubicBezTo>
                    <a:pt x="45" y="258"/>
                    <a:pt x="32" y="261"/>
                    <a:pt x="23" y="267"/>
                  </a:cubicBezTo>
                  <a:cubicBezTo>
                    <a:pt x="14" y="273"/>
                    <a:pt x="7" y="283"/>
                    <a:pt x="4" y="296"/>
                  </a:cubicBezTo>
                  <a:lnTo>
                    <a:pt x="36" y="302"/>
                  </a:lnTo>
                  <a:cubicBezTo>
                    <a:pt x="38" y="296"/>
                    <a:pt x="41" y="291"/>
                    <a:pt x="45" y="289"/>
                  </a:cubicBezTo>
                  <a:cubicBezTo>
                    <a:pt x="48" y="286"/>
                    <a:pt x="53" y="285"/>
                    <a:pt x="60" y="285"/>
                  </a:cubicBezTo>
                  <a:cubicBezTo>
                    <a:pt x="69" y="285"/>
                    <a:pt x="76" y="286"/>
                    <a:pt x="79" y="289"/>
                  </a:cubicBezTo>
                  <a:cubicBezTo>
                    <a:pt x="82" y="292"/>
                    <a:pt x="84" y="297"/>
                    <a:pt x="84" y="304"/>
                  </a:cubicBezTo>
                  <a:lnTo>
                    <a:pt x="84" y="308"/>
                  </a:lnTo>
                  <a:cubicBezTo>
                    <a:pt x="78" y="310"/>
                    <a:pt x="66" y="313"/>
                    <a:pt x="49" y="316"/>
                  </a:cubicBezTo>
                  <a:cubicBezTo>
                    <a:pt x="37" y="319"/>
                    <a:pt x="27" y="321"/>
                    <a:pt x="21" y="325"/>
                  </a:cubicBezTo>
                  <a:cubicBezTo>
                    <a:pt x="14" y="328"/>
                    <a:pt x="9" y="332"/>
                    <a:pt x="6" y="338"/>
                  </a:cubicBezTo>
                  <a:cubicBezTo>
                    <a:pt x="2" y="344"/>
                    <a:pt x="0" y="351"/>
                    <a:pt x="0" y="359"/>
                  </a:cubicBezTo>
                  <a:cubicBezTo>
                    <a:pt x="0" y="370"/>
                    <a:pt x="4" y="380"/>
                    <a:pt x="12" y="387"/>
                  </a:cubicBezTo>
                  <a:cubicBezTo>
                    <a:pt x="20" y="395"/>
                    <a:pt x="31" y="399"/>
                    <a:pt x="45" y="399"/>
                  </a:cubicBezTo>
                  <a:cubicBezTo>
                    <a:pt x="53" y="399"/>
                    <a:pt x="60" y="397"/>
                    <a:pt x="67" y="394"/>
                  </a:cubicBezTo>
                  <a:cubicBezTo>
                    <a:pt x="74" y="391"/>
                    <a:pt x="81" y="387"/>
                    <a:pt x="87" y="381"/>
                  </a:cubicBezTo>
                  <a:cubicBezTo>
                    <a:pt x="87" y="382"/>
                    <a:pt x="87" y="383"/>
                    <a:pt x="88" y="385"/>
                  </a:cubicBezTo>
                  <a:cubicBezTo>
                    <a:pt x="89" y="390"/>
                    <a:pt x="91" y="393"/>
                    <a:pt x="91" y="396"/>
                  </a:cubicBezTo>
                  <a:lnTo>
                    <a:pt x="127" y="396"/>
                  </a:lnTo>
                  <a:cubicBezTo>
                    <a:pt x="124" y="389"/>
                    <a:pt x="122" y="383"/>
                    <a:pt x="120" y="377"/>
                  </a:cubicBezTo>
                  <a:close/>
                  <a:moveTo>
                    <a:pt x="170" y="901"/>
                  </a:moveTo>
                  <a:cubicBezTo>
                    <a:pt x="168" y="899"/>
                    <a:pt x="166" y="898"/>
                    <a:pt x="163" y="897"/>
                  </a:cubicBezTo>
                  <a:lnTo>
                    <a:pt x="163" y="470"/>
                  </a:lnTo>
                  <a:lnTo>
                    <a:pt x="309" y="470"/>
                  </a:lnTo>
                  <a:cubicBezTo>
                    <a:pt x="310" y="481"/>
                    <a:pt x="319" y="490"/>
                    <a:pt x="331" y="490"/>
                  </a:cubicBezTo>
                  <a:cubicBezTo>
                    <a:pt x="343" y="490"/>
                    <a:pt x="352" y="481"/>
                    <a:pt x="353" y="470"/>
                  </a:cubicBezTo>
                  <a:lnTo>
                    <a:pt x="601" y="470"/>
                  </a:lnTo>
                  <a:lnTo>
                    <a:pt x="601" y="718"/>
                  </a:lnTo>
                  <a:cubicBezTo>
                    <a:pt x="589" y="719"/>
                    <a:pt x="580" y="729"/>
                    <a:pt x="580" y="740"/>
                  </a:cubicBezTo>
                  <a:cubicBezTo>
                    <a:pt x="580" y="752"/>
                    <a:pt x="589" y="761"/>
                    <a:pt x="601" y="762"/>
                  </a:cubicBezTo>
                  <a:lnTo>
                    <a:pt x="601" y="908"/>
                  </a:lnTo>
                  <a:lnTo>
                    <a:pt x="175" y="908"/>
                  </a:lnTo>
                  <a:cubicBezTo>
                    <a:pt x="173" y="906"/>
                    <a:pt x="172" y="903"/>
                    <a:pt x="170" y="901"/>
                  </a:cubicBezTo>
                  <a:close/>
                  <a:moveTo>
                    <a:pt x="324" y="297"/>
                  </a:moveTo>
                  <a:cubicBezTo>
                    <a:pt x="327" y="298"/>
                    <a:pt x="329" y="299"/>
                    <a:pt x="331" y="299"/>
                  </a:cubicBezTo>
                  <a:cubicBezTo>
                    <a:pt x="342" y="299"/>
                    <a:pt x="351" y="291"/>
                    <a:pt x="353" y="280"/>
                  </a:cubicBezTo>
                  <a:lnTo>
                    <a:pt x="760" y="280"/>
                  </a:lnTo>
                  <a:lnTo>
                    <a:pt x="614" y="426"/>
                  </a:lnTo>
                  <a:lnTo>
                    <a:pt x="351" y="426"/>
                  </a:lnTo>
                  <a:cubicBezTo>
                    <a:pt x="348" y="418"/>
                    <a:pt x="340" y="412"/>
                    <a:pt x="331" y="412"/>
                  </a:cubicBezTo>
                  <a:cubicBezTo>
                    <a:pt x="322" y="412"/>
                    <a:pt x="314" y="418"/>
                    <a:pt x="311" y="426"/>
                  </a:cubicBezTo>
                  <a:lnTo>
                    <a:pt x="196" y="426"/>
                  </a:lnTo>
                  <a:lnTo>
                    <a:pt x="324" y="297"/>
                  </a:lnTo>
                  <a:close/>
                  <a:moveTo>
                    <a:pt x="790" y="718"/>
                  </a:moveTo>
                  <a:cubicBezTo>
                    <a:pt x="780" y="720"/>
                    <a:pt x="772" y="729"/>
                    <a:pt x="772" y="740"/>
                  </a:cubicBezTo>
                  <a:cubicBezTo>
                    <a:pt x="772" y="743"/>
                    <a:pt x="773" y="745"/>
                    <a:pt x="774" y="748"/>
                  </a:cubicBezTo>
                  <a:lnTo>
                    <a:pt x="645" y="877"/>
                  </a:lnTo>
                  <a:lnTo>
                    <a:pt x="645" y="760"/>
                  </a:lnTo>
                  <a:cubicBezTo>
                    <a:pt x="653" y="757"/>
                    <a:pt x="659" y="749"/>
                    <a:pt x="659" y="740"/>
                  </a:cubicBezTo>
                  <a:cubicBezTo>
                    <a:pt x="659" y="731"/>
                    <a:pt x="653" y="723"/>
                    <a:pt x="645" y="720"/>
                  </a:cubicBezTo>
                  <a:lnTo>
                    <a:pt x="645" y="457"/>
                  </a:lnTo>
                  <a:lnTo>
                    <a:pt x="790" y="312"/>
                  </a:lnTo>
                  <a:lnTo>
                    <a:pt x="790" y="718"/>
                  </a:lnTo>
                  <a:close/>
                  <a:moveTo>
                    <a:pt x="834" y="248"/>
                  </a:moveTo>
                  <a:lnTo>
                    <a:pt x="834" y="236"/>
                  </a:lnTo>
                  <a:lnTo>
                    <a:pt x="822" y="236"/>
                  </a:lnTo>
                  <a:cubicBezTo>
                    <a:pt x="817" y="234"/>
                    <a:pt x="811" y="234"/>
                    <a:pt x="806" y="236"/>
                  </a:cubicBezTo>
                  <a:lnTo>
                    <a:pt x="331" y="236"/>
                  </a:lnTo>
                  <a:cubicBezTo>
                    <a:pt x="323" y="236"/>
                    <a:pt x="315" y="241"/>
                    <a:pt x="312" y="248"/>
                  </a:cubicBezTo>
                  <a:lnTo>
                    <a:pt x="131" y="429"/>
                  </a:lnTo>
                  <a:cubicBezTo>
                    <a:pt x="125" y="432"/>
                    <a:pt x="121" y="438"/>
                    <a:pt x="120" y="444"/>
                  </a:cubicBezTo>
                  <a:cubicBezTo>
                    <a:pt x="119" y="448"/>
                    <a:pt x="119" y="451"/>
                    <a:pt x="120" y="454"/>
                  </a:cubicBezTo>
                  <a:lnTo>
                    <a:pt x="120" y="930"/>
                  </a:lnTo>
                  <a:cubicBezTo>
                    <a:pt x="120" y="939"/>
                    <a:pt x="125" y="947"/>
                    <a:pt x="133" y="950"/>
                  </a:cubicBezTo>
                  <a:cubicBezTo>
                    <a:pt x="134" y="950"/>
                    <a:pt x="134" y="950"/>
                    <a:pt x="134" y="950"/>
                  </a:cubicBezTo>
                  <a:cubicBezTo>
                    <a:pt x="135" y="951"/>
                    <a:pt x="136" y="951"/>
                    <a:pt x="137" y="951"/>
                  </a:cubicBezTo>
                  <a:cubicBezTo>
                    <a:pt x="139" y="952"/>
                    <a:pt x="140" y="952"/>
                    <a:pt x="142" y="952"/>
                  </a:cubicBezTo>
                  <a:cubicBezTo>
                    <a:pt x="142" y="952"/>
                    <a:pt x="142" y="952"/>
                    <a:pt x="142" y="952"/>
                  </a:cubicBezTo>
                  <a:lnTo>
                    <a:pt x="620" y="952"/>
                  </a:lnTo>
                  <a:cubicBezTo>
                    <a:pt x="621" y="952"/>
                    <a:pt x="622" y="952"/>
                    <a:pt x="623" y="952"/>
                  </a:cubicBezTo>
                  <a:cubicBezTo>
                    <a:pt x="628" y="952"/>
                    <a:pt x="634" y="950"/>
                    <a:pt x="638" y="946"/>
                  </a:cubicBezTo>
                  <a:lnTo>
                    <a:pt x="829" y="754"/>
                  </a:lnTo>
                  <a:cubicBezTo>
                    <a:pt x="836" y="748"/>
                    <a:pt x="838" y="738"/>
                    <a:pt x="834" y="730"/>
                  </a:cubicBezTo>
                  <a:lnTo>
                    <a:pt x="834" y="265"/>
                  </a:lnTo>
                  <a:cubicBezTo>
                    <a:pt x="836" y="260"/>
                    <a:pt x="836" y="254"/>
                    <a:pt x="834" y="248"/>
                  </a:cubicBezTo>
                  <a:close/>
                  <a:moveTo>
                    <a:pt x="541" y="718"/>
                  </a:moveTo>
                  <a:lnTo>
                    <a:pt x="507" y="718"/>
                  </a:lnTo>
                  <a:cubicBezTo>
                    <a:pt x="495" y="718"/>
                    <a:pt x="485" y="728"/>
                    <a:pt x="485" y="740"/>
                  </a:cubicBezTo>
                  <a:cubicBezTo>
                    <a:pt x="485" y="752"/>
                    <a:pt x="495" y="762"/>
                    <a:pt x="507" y="762"/>
                  </a:cubicBezTo>
                  <a:lnTo>
                    <a:pt x="541" y="762"/>
                  </a:lnTo>
                  <a:cubicBezTo>
                    <a:pt x="553" y="762"/>
                    <a:pt x="563" y="752"/>
                    <a:pt x="563" y="740"/>
                  </a:cubicBezTo>
                  <a:cubicBezTo>
                    <a:pt x="563" y="728"/>
                    <a:pt x="553" y="718"/>
                    <a:pt x="541" y="718"/>
                  </a:cubicBezTo>
                  <a:close/>
                  <a:moveTo>
                    <a:pt x="698" y="762"/>
                  </a:moveTo>
                  <a:lnTo>
                    <a:pt x="732" y="762"/>
                  </a:lnTo>
                  <a:cubicBezTo>
                    <a:pt x="744" y="762"/>
                    <a:pt x="754" y="752"/>
                    <a:pt x="754" y="740"/>
                  </a:cubicBezTo>
                  <a:cubicBezTo>
                    <a:pt x="754" y="728"/>
                    <a:pt x="744" y="718"/>
                    <a:pt x="732" y="718"/>
                  </a:cubicBezTo>
                  <a:lnTo>
                    <a:pt x="698" y="718"/>
                  </a:lnTo>
                  <a:cubicBezTo>
                    <a:pt x="686" y="718"/>
                    <a:pt x="676" y="728"/>
                    <a:pt x="676" y="740"/>
                  </a:cubicBezTo>
                  <a:cubicBezTo>
                    <a:pt x="676" y="752"/>
                    <a:pt x="686" y="762"/>
                    <a:pt x="698" y="762"/>
                  </a:cubicBezTo>
                  <a:close/>
                  <a:moveTo>
                    <a:pt x="445" y="718"/>
                  </a:moveTo>
                  <a:lnTo>
                    <a:pt x="411" y="718"/>
                  </a:lnTo>
                  <a:cubicBezTo>
                    <a:pt x="399" y="718"/>
                    <a:pt x="389" y="728"/>
                    <a:pt x="389" y="740"/>
                  </a:cubicBezTo>
                  <a:cubicBezTo>
                    <a:pt x="389" y="752"/>
                    <a:pt x="399" y="762"/>
                    <a:pt x="411" y="762"/>
                  </a:cubicBezTo>
                  <a:lnTo>
                    <a:pt x="445" y="762"/>
                  </a:lnTo>
                  <a:cubicBezTo>
                    <a:pt x="457" y="762"/>
                    <a:pt x="467" y="752"/>
                    <a:pt x="467" y="740"/>
                  </a:cubicBezTo>
                  <a:cubicBezTo>
                    <a:pt x="467" y="728"/>
                    <a:pt x="457" y="718"/>
                    <a:pt x="445" y="718"/>
                  </a:cubicBezTo>
                  <a:close/>
                  <a:moveTo>
                    <a:pt x="353" y="718"/>
                  </a:moveTo>
                  <a:cubicBezTo>
                    <a:pt x="351" y="708"/>
                    <a:pt x="342" y="700"/>
                    <a:pt x="331" y="700"/>
                  </a:cubicBezTo>
                  <a:cubicBezTo>
                    <a:pt x="319" y="700"/>
                    <a:pt x="309" y="710"/>
                    <a:pt x="309" y="722"/>
                  </a:cubicBezTo>
                  <a:lnTo>
                    <a:pt x="309" y="731"/>
                  </a:lnTo>
                  <a:lnTo>
                    <a:pt x="305" y="736"/>
                  </a:lnTo>
                  <a:cubicBezTo>
                    <a:pt x="296" y="744"/>
                    <a:pt x="296" y="758"/>
                    <a:pt x="305" y="767"/>
                  </a:cubicBezTo>
                  <a:cubicBezTo>
                    <a:pt x="309" y="771"/>
                    <a:pt x="314" y="773"/>
                    <a:pt x="320" y="773"/>
                  </a:cubicBezTo>
                  <a:cubicBezTo>
                    <a:pt x="326" y="773"/>
                    <a:pt x="331" y="771"/>
                    <a:pt x="336" y="767"/>
                  </a:cubicBezTo>
                  <a:lnTo>
                    <a:pt x="340" y="762"/>
                  </a:lnTo>
                  <a:lnTo>
                    <a:pt x="349" y="762"/>
                  </a:lnTo>
                  <a:cubicBezTo>
                    <a:pt x="361" y="762"/>
                    <a:pt x="371" y="752"/>
                    <a:pt x="371" y="740"/>
                  </a:cubicBezTo>
                  <a:cubicBezTo>
                    <a:pt x="371" y="729"/>
                    <a:pt x="363" y="720"/>
                    <a:pt x="353" y="718"/>
                  </a:cubicBezTo>
                  <a:close/>
                  <a:moveTo>
                    <a:pt x="331" y="394"/>
                  </a:moveTo>
                  <a:cubicBezTo>
                    <a:pt x="343" y="394"/>
                    <a:pt x="353" y="385"/>
                    <a:pt x="353" y="372"/>
                  </a:cubicBezTo>
                  <a:lnTo>
                    <a:pt x="353" y="338"/>
                  </a:lnTo>
                  <a:cubicBezTo>
                    <a:pt x="353" y="326"/>
                    <a:pt x="343" y="316"/>
                    <a:pt x="331" y="316"/>
                  </a:cubicBezTo>
                  <a:cubicBezTo>
                    <a:pt x="319" y="316"/>
                    <a:pt x="309" y="326"/>
                    <a:pt x="309" y="338"/>
                  </a:cubicBezTo>
                  <a:lnTo>
                    <a:pt x="309" y="372"/>
                  </a:lnTo>
                  <a:cubicBezTo>
                    <a:pt x="309" y="385"/>
                    <a:pt x="319" y="394"/>
                    <a:pt x="331" y="394"/>
                  </a:cubicBezTo>
                  <a:close/>
                  <a:moveTo>
                    <a:pt x="331" y="682"/>
                  </a:moveTo>
                  <a:cubicBezTo>
                    <a:pt x="343" y="682"/>
                    <a:pt x="353" y="672"/>
                    <a:pt x="353" y="660"/>
                  </a:cubicBezTo>
                  <a:lnTo>
                    <a:pt x="353" y="626"/>
                  </a:lnTo>
                  <a:cubicBezTo>
                    <a:pt x="353" y="614"/>
                    <a:pt x="343" y="604"/>
                    <a:pt x="331" y="604"/>
                  </a:cubicBezTo>
                  <a:cubicBezTo>
                    <a:pt x="319" y="604"/>
                    <a:pt x="309" y="614"/>
                    <a:pt x="309" y="626"/>
                  </a:cubicBezTo>
                  <a:lnTo>
                    <a:pt x="309" y="660"/>
                  </a:lnTo>
                  <a:cubicBezTo>
                    <a:pt x="309" y="672"/>
                    <a:pt x="319" y="682"/>
                    <a:pt x="331" y="682"/>
                  </a:cubicBezTo>
                  <a:close/>
                  <a:moveTo>
                    <a:pt x="331" y="586"/>
                  </a:moveTo>
                  <a:cubicBezTo>
                    <a:pt x="343" y="586"/>
                    <a:pt x="353" y="576"/>
                    <a:pt x="353" y="564"/>
                  </a:cubicBezTo>
                  <a:lnTo>
                    <a:pt x="353" y="530"/>
                  </a:lnTo>
                  <a:cubicBezTo>
                    <a:pt x="353" y="518"/>
                    <a:pt x="343" y="508"/>
                    <a:pt x="331" y="508"/>
                  </a:cubicBezTo>
                  <a:cubicBezTo>
                    <a:pt x="319" y="508"/>
                    <a:pt x="309" y="518"/>
                    <a:pt x="309" y="530"/>
                  </a:cubicBezTo>
                  <a:lnTo>
                    <a:pt x="309" y="564"/>
                  </a:lnTo>
                  <a:cubicBezTo>
                    <a:pt x="309" y="576"/>
                    <a:pt x="319" y="586"/>
                    <a:pt x="331" y="586"/>
                  </a:cubicBezTo>
                  <a:close/>
                  <a:moveTo>
                    <a:pt x="264" y="776"/>
                  </a:moveTo>
                  <a:lnTo>
                    <a:pt x="242" y="798"/>
                  </a:lnTo>
                  <a:cubicBezTo>
                    <a:pt x="233" y="807"/>
                    <a:pt x="233" y="821"/>
                    <a:pt x="242" y="829"/>
                  </a:cubicBezTo>
                  <a:cubicBezTo>
                    <a:pt x="246" y="834"/>
                    <a:pt x="252" y="836"/>
                    <a:pt x="257" y="836"/>
                  </a:cubicBezTo>
                  <a:cubicBezTo>
                    <a:pt x="263" y="836"/>
                    <a:pt x="269" y="834"/>
                    <a:pt x="273" y="829"/>
                  </a:cubicBezTo>
                  <a:lnTo>
                    <a:pt x="295" y="807"/>
                  </a:lnTo>
                  <a:cubicBezTo>
                    <a:pt x="304" y="798"/>
                    <a:pt x="304" y="785"/>
                    <a:pt x="295" y="776"/>
                  </a:cubicBezTo>
                  <a:cubicBezTo>
                    <a:pt x="287" y="767"/>
                    <a:pt x="273" y="767"/>
                    <a:pt x="264" y="776"/>
                  </a:cubicBezTo>
                  <a:close/>
                  <a:moveTo>
                    <a:pt x="202" y="839"/>
                  </a:moveTo>
                  <a:lnTo>
                    <a:pt x="179" y="861"/>
                  </a:lnTo>
                  <a:cubicBezTo>
                    <a:pt x="171" y="870"/>
                    <a:pt x="171" y="884"/>
                    <a:pt x="179" y="892"/>
                  </a:cubicBezTo>
                  <a:cubicBezTo>
                    <a:pt x="184" y="896"/>
                    <a:pt x="189" y="899"/>
                    <a:pt x="195" y="899"/>
                  </a:cubicBezTo>
                  <a:cubicBezTo>
                    <a:pt x="200" y="899"/>
                    <a:pt x="206" y="896"/>
                    <a:pt x="210" y="892"/>
                  </a:cubicBezTo>
                  <a:lnTo>
                    <a:pt x="233" y="870"/>
                  </a:lnTo>
                  <a:cubicBezTo>
                    <a:pt x="241" y="861"/>
                    <a:pt x="241" y="847"/>
                    <a:pt x="233" y="839"/>
                  </a:cubicBezTo>
                  <a:cubicBezTo>
                    <a:pt x="224" y="830"/>
                    <a:pt x="210" y="830"/>
                    <a:pt x="202" y="839"/>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40"/>
            <p:cNvSpPr>
              <a:spLocks noEditPoints="1"/>
            </p:cNvSpPr>
            <p:nvPr/>
          </p:nvSpPr>
          <p:spPr bwMode="auto">
            <a:xfrm>
              <a:off x="5051710" y="3551857"/>
              <a:ext cx="338137" cy="501650"/>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6"/>
            <p:cNvSpPr>
              <a:spLocks noEditPoints="1"/>
            </p:cNvSpPr>
            <p:nvPr/>
          </p:nvSpPr>
          <p:spPr bwMode="auto">
            <a:xfrm>
              <a:off x="7256518" y="3675732"/>
              <a:ext cx="524700" cy="524699"/>
            </a:xfrm>
            <a:custGeom>
              <a:avLst/>
              <a:gdLst>
                <a:gd name="T0" fmla="*/ 745246 w 1145"/>
                <a:gd name="T1" fmla="*/ 461562 h 1145"/>
                <a:gd name="T2" fmla="*/ 726844 w 1145"/>
                <a:gd name="T3" fmla="*/ 435494 h 1145"/>
                <a:gd name="T4" fmla="*/ 789715 w 1145"/>
                <a:gd name="T5" fmla="*/ 417093 h 1145"/>
                <a:gd name="T6" fmla="*/ 808116 w 1145"/>
                <a:gd name="T7" fmla="*/ 442394 h 1145"/>
                <a:gd name="T8" fmla="*/ 760580 w 1145"/>
                <a:gd name="T9" fmla="*/ 621039 h 1145"/>
                <a:gd name="T10" fmla="*/ 745246 w 1145"/>
                <a:gd name="T11" fmla="*/ 635606 h 1145"/>
                <a:gd name="T12" fmla="*/ 731445 w 1145"/>
                <a:gd name="T13" fmla="*/ 633306 h 1145"/>
                <a:gd name="T14" fmla="*/ 684675 w 1145"/>
                <a:gd name="T15" fmla="*/ 600337 h 1145"/>
                <a:gd name="T16" fmla="*/ 690042 w 1145"/>
                <a:gd name="T17" fmla="*/ 579636 h 1145"/>
                <a:gd name="T18" fmla="*/ 706143 w 1145"/>
                <a:gd name="T19" fmla="*/ 570436 h 1145"/>
                <a:gd name="T20" fmla="*/ 753679 w 1145"/>
                <a:gd name="T21" fmla="*/ 594970 h 1145"/>
                <a:gd name="T22" fmla="*/ 630239 w 1145"/>
                <a:gd name="T23" fmla="*/ 359589 h 1145"/>
                <a:gd name="T24" fmla="*/ 438560 w 1145"/>
                <a:gd name="T25" fmla="*/ 499898 h 1145"/>
                <a:gd name="T26" fmla="*/ 438560 w 1145"/>
                <a:gd name="T27" fmla="*/ 377990 h 1145"/>
                <a:gd name="T28" fmla="*/ 601870 w 1145"/>
                <a:gd name="T29" fmla="*/ 311286 h 1145"/>
                <a:gd name="T30" fmla="*/ 634839 w 1145"/>
                <a:gd name="T31" fmla="*/ 320487 h 1145"/>
                <a:gd name="T32" fmla="*/ 630239 w 1145"/>
                <a:gd name="T33" fmla="*/ 359589 h 1145"/>
                <a:gd name="T34" fmla="*/ 298252 w 1145"/>
                <a:gd name="T35" fmla="*/ 187845 h 1145"/>
                <a:gd name="T36" fmla="*/ 282151 w 1145"/>
                <a:gd name="T37" fmla="*/ 193979 h 1145"/>
                <a:gd name="T38" fmla="*/ 243815 w 1145"/>
                <a:gd name="T39" fmla="*/ 146442 h 1145"/>
                <a:gd name="T40" fmla="*/ 256849 w 1145"/>
                <a:gd name="T41" fmla="*/ 117307 h 1145"/>
                <a:gd name="T42" fmla="*/ 271417 w 1145"/>
                <a:gd name="T43" fmla="*/ 115774 h 1145"/>
                <a:gd name="T44" fmla="*/ 305152 w 1145"/>
                <a:gd name="T45" fmla="*/ 162543 h 1145"/>
                <a:gd name="T46" fmla="*/ 191678 w 1145"/>
                <a:gd name="T47" fmla="*/ 292118 h 1145"/>
                <a:gd name="T48" fmla="*/ 171744 w 1145"/>
                <a:gd name="T49" fmla="*/ 307452 h 1145"/>
                <a:gd name="T50" fmla="*/ 124208 w 1145"/>
                <a:gd name="T51" fmla="*/ 282918 h 1145"/>
                <a:gd name="T52" fmla="*/ 120374 w 1145"/>
                <a:gd name="T53" fmla="*/ 251482 h 1145"/>
                <a:gd name="T54" fmla="*/ 146442 w 1145"/>
                <a:gd name="T55" fmla="*/ 244582 h 1145"/>
                <a:gd name="T56" fmla="*/ 193212 w 1145"/>
                <a:gd name="T57" fmla="*/ 278317 h 1145"/>
                <a:gd name="T58" fmla="*/ 184778 w 1145"/>
                <a:gd name="T59" fmla="*/ 611838 h 1145"/>
                <a:gd name="T60" fmla="*/ 136475 w 1145"/>
                <a:gd name="T61" fmla="*/ 636373 h 1145"/>
                <a:gd name="T62" fmla="*/ 120374 w 1145"/>
                <a:gd name="T63" fmla="*/ 627172 h 1145"/>
                <a:gd name="T64" fmla="*/ 115007 w 1145"/>
                <a:gd name="T65" fmla="*/ 606471 h 1145"/>
                <a:gd name="T66" fmla="*/ 162543 w 1145"/>
                <a:gd name="T67" fmla="*/ 572736 h 1145"/>
                <a:gd name="T68" fmla="*/ 176344 w 1145"/>
                <a:gd name="T69" fmla="*/ 571202 h 1145"/>
                <a:gd name="T70" fmla="*/ 191678 w 1145"/>
                <a:gd name="T71" fmla="*/ 585770 h 1145"/>
                <a:gd name="T72" fmla="*/ 69004 w 1145"/>
                <a:gd name="T73" fmla="*/ 442394 h 1145"/>
                <a:gd name="T74" fmla="*/ 88172 w 1145"/>
                <a:gd name="T75" fmla="*/ 417093 h 1145"/>
                <a:gd name="T76" fmla="*/ 151043 w 1145"/>
                <a:gd name="T77" fmla="*/ 435494 h 1145"/>
                <a:gd name="T78" fmla="*/ 132641 w 1145"/>
                <a:gd name="T79" fmla="*/ 461562 h 1145"/>
                <a:gd name="T80" fmla="*/ 69004 w 1145"/>
                <a:gd name="T81" fmla="*/ 442394 h 1145"/>
                <a:gd name="T82" fmla="*/ 435493 w 1145"/>
                <a:gd name="T83" fmla="*/ 69771 h 1145"/>
                <a:gd name="T84" fmla="*/ 460795 w 1145"/>
                <a:gd name="T85" fmla="*/ 88172 h 1145"/>
                <a:gd name="T86" fmla="*/ 442394 w 1145"/>
                <a:gd name="T87" fmla="*/ 151043 h 1145"/>
                <a:gd name="T88" fmla="*/ 416325 w 1145"/>
                <a:gd name="T89" fmla="*/ 132642 h 1145"/>
                <a:gd name="T90" fmla="*/ 572735 w 1145"/>
                <a:gd name="T91" fmla="*/ 162543 h 1145"/>
                <a:gd name="T92" fmla="*/ 611071 w 1145"/>
                <a:gd name="T93" fmla="*/ 115007 h 1145"/>
                <a:gd name="T94" fmla="*/ 626405 w 1145"/>
                <a:gd name="T95" fmla="*/ 121141 h 1145"/>
                <a:gd name="T96" fmla="*/ 611071 w 1145"/>
                <a:gd name="T97" fmla="*/ 184778 h 1145"/>
                <a:gd name="T98" fmla="*/ 594970 w 1145"/>
                <a:gd name="T99" fmla="*/ 193979 h 1145"/>
                <a:gd name="T100" fmla="*/ 579635 w 1145"/>
                <a:gd name="T101" fmla="*/ 187845 h 1145"/>
                <a:gd name="T102" fmla="*/ 693109 w 1145"/>
                <a:gd name="T103" fmla="*/ 266817 h 1145"/>
                <a:gd name="T104" fmla="*/ 740645 w 1145"/>
                <a:gd name="T105" fmla="*/ 242282 h 1145"/>
                <a:gd name="T106" fmla="*/ 756746 w 1145"/>
                <a:gd name="T107" fmla="*/ 251482 h 1145"/>
                <a:gd name="T108" fmla="*/ 753679 w 1145"/>
                <a:gd name="T109" fmla="*/ 282918 h 1145"/>
                <a:gd name="T110" fmla="*/ 706143 w 1145"/>
                <a:gd name="T111" fmla="*/ 307452 h 1145"/>
                <a:gd name="T112" fmla="*/ 690042 w 1145"/>
                <a:gd name="T113" fmla="*/ 298252 h 1145"/>
                <a:gd name="T114" fmla="*/ 693109 w 1145"/>
                <a:gd name="T115" fmla="*/ 266817 h 1145"/>
                <a:gd name="T116" fmla="*/ 0 w 1145"/>
                <a:gd name="T117" fmla="*/ 438561 h 1145"/>
                <a:gd name="T118" fmla="*/ 877887 w 1145"/>
                <a:gd name="T119" fmla="*/ 438561 h 11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45" h="1145">
                  <a:moveTo>
                    <a:pt x="1030" y="602"/>
                  </a:moveTo>
                  <a:lnTo>
                    <a:pt x="972" y="602"/>
                  </a:lnTo>
                  <a:cubicBezTo>
                    <a:pt x="958" y="602"/>
                    <a:pt x="948" y="591"/>
                    <a:pt x="948" y="577"/>
                  </a:cubicBezTo>
                  <a:lnTo>
                    <a:pt x="948" y="568"/>
                  </a:lnTo>
                  <a:cubicBezTo>
                    <a:pt x="948" y="555"/>
                    <a:pt x="958" y="544"/>
                    <a:pt x="972" y="544"/>
                  </a:cubicBezTo>
                  <a:lnTo>
                    <a:pt x="1030" y="544"/>
                  </a:lnTo>
                  <a:cubicBezTo>
                    <a:pt x="1043" y="544"/>
                    <a:pt x="1054" y="555"/>
                    <a:pt x="1054" y="568"/>
                  </a:cubicBezTo>
                  <a:lnTo>
                    <a:pt x="1054" y="577"/>
                  </a:lnTo>
                  <a:cubicBezTo>
                    <a:pt x="1054" y="591"/>
                    <a:pt x="1043" y="602"/>
                    <a:pt x="1030" y="602"/>
                  </a:cubicBezTo>
                  <a:close/>
                  <a:moveTo>
                    <a:pt x="992" y="810"/>
                  </a:moveTo>
                  <a:lnTo>
                    <a:pt x="987" y="818"/>
                  </a:lnTo>
                  <a:cubicBezTo>
                    <a:pt x="984" y="823"/>
                    <a:pt x="979" y="827"/>
                    <a:pt x="972" y="829"/>
                  </a:cubicBezTo>
                  <a:cubicBezTo>
                    <a:pt x="970" y="829"/>
                    <a:pt x="968" y="830"/>
                    <a:pt x="966" y="830"/>
                  </a:cubicBezTo>
                  <a:cubicBezTo>
                    <a:pt x="962" y="830"/>
                    <a:pt x="958" y="829"/>
                    <a:pt x="954" y="826"/>
                  </a:cubicBezTo>
                  <a:lnTo>
                    <a:pt x="904" y="798"/>
                  </a:lnTo>
                  <a:cubicBezTo>
                    <a:pt x="898" y="794"/>
                    <a:pt x="894" y="789"/>
                    <a:pt x="893" y="783"/>
                  </a:cubicBezTo>
                  <a:cubicBezTo>
                    <a:pt x="891" y="777"/>
                    <a:pt x="892" y="770"/>
                    <a:pt x="895" y="764"/>
                  </a:cubicBezTo>
                  <a:lnTo>
                    <a:pt x="900" y="756"/>
                  </a:lnTo>
                  <a:cubicBezTo>
                    <a:pt x="903" y="751"/>
                    <a:pt x="908" y="747"/>
                    <a:pt x="914" y="745"/>
                  </a:cubicBezTo>
                  <a:cubicBezTo>
                    <a:pt x="916" y="745"/>
                    <a:pt x="919" y="744"/>
                    <a:pt x="921" y="744"/>
                  </a:cubicBezTo>
                  <a:cubicBezTo>
                    <a:pt x="925" y="744"/>
                    <a:pt x="929" y="745"/>
                    <a:pt x="933" y="747"/>
                  </a:cubicBezTo>
                  <a:lnTo>
                    <a:pt x="983" y="776"/>
                  </a:lnTo>
                  <a:cubicBezTo>
                    <a:pt x="994" y="783"/>
                    <a:pt x="998" y="798"/>
                    <a:pt x="992" y="810"/>
                  </a:cubicBezTo>
                  <a:close/>
                  <a:moveTo>
                    <a:pt x="822" y="469"/>
                  </a:moveTo>
                  <a:lnTo>
                    <a:pt x="651" y="574"/>
                  </a:lnTo>
                  <a:cubicBezTo>
                    <a:pt x="651" y="617"/>
                    <a:pt x="615" y="652"/>
                    <a:pt x="572" y="652"/>
                  </a:cubicBezTo>
                  <a:cubicBezTo>
                    <a:pt x="529" y="652"/>
                    <a:pt x="493" y="616"/>
                    <a:pt x="493" y="572"/>
                  </a:cubicBezTo>
                  <a:cubicBezTo>
                    <a:pt x="493" y="529"/>
                    <a:pt x="529" y="493"/>
                    <a:pt x="572" y="493"/>
                  </a:cubicBezTo>
                  <a:cubicBezTo>
                    <a:pt x="586" y="493"/>
                    <a:pt x="599" y="497"/>
                    <a:pt x="610" y="503"/>
                  </a:cubicBezTo>
                  <a:lnTo>
                    <a:pt x="785" y="406"/>
                  </a:lnTo>
                  <a:cubicBezTo>
                    <a:pt x="790" y="403"/>
                    <a:pt x="795" y="402"/>
                    <a:pt x="800" y="402"/>
                  </a:cubicBezTo>
                  <a:cubicBezTo>
                    <a:pt x="811" y="402"/>
                    <a:pt x="822" y="408"/>
                    <a:pt x="828" y="418"/>
                  </a:cubicBezTo>
                  <a:lnTo>
                    <a:pt x="832" y="426"/>
                  </a:lnTo>
                  <a:cubicBezTo>
                    <a:pt x="841" y="441"/>
                    <a:pt x="836" y="460"/>
                    <a:pt x="822" y="469"/>
                  </a:cubicBezTo>
                  <a:close/>
                  <a:moveTo>
                    <a:pt x="400" y="231"/>
                  </a:moveTo>
                  <a:cubicBezTo>
                    <a:pt x="398" y="237"/>
                    <a:pt x="394" y="242"/>
                    <a:pt x="389" y="245"/>
                  </a:cubicBezTo>
                  <a:lnTo>
                    <a:pt x="381" y="250"/>
                  </a:lnTo>
                  <a:cubicBezTo>
                    <a:pt x="377" y="252"/>
                    <a:pt x="373" y="253"/>
                    <a:pt x="368" y="253"/>
                  </a:cubicBezTo>
                  <a:cubicBezTo>
                    <a:pt x="360" y="253"/>
                    <a:pt x="352" y="249"/>
                    <a:pt x="347" y="241"/>
                  </a:cubicBezTo>
                  <a:lnTo>
                    <a:pt x="318" y="191"/>
                  </a:lnTo>
                  <a:cubicBezTo>
                    <a:pt x="312" y="179"/>
                    <a:pt x="316" y="165"/>
                    <a:pt x="327" y="158"/>
                  </a:cubicBezTo>
                  <a:lnTo>
                    <a:pt x="335" y="153"/>
                  </a:lnTo>
                  <a:cubicBezTo>
                    <a:pt x="339" y="151"/>
                    <a:pt x="343" y="150"/>
                    <a:pt x="348" y="150"/>
                  </a:cubicBezTo>
                  <a:cubicBezTo>
                    <a:pt x="350" y="150"/>
                    <a:pt x="352" y="150"/>
                    <a:pt x="354" y="151"/>
                  </a:cubicBezTo>
                  <a:cubicBezTo>
                    <a:pt x="360" y="152"/>
                    <a:pt x="365" y="157"/>
                    <a:pt x="369" y="162"/>
                  </a:cubicBezTo>
                  <a:lnTo>
                    <a:pt x="398" y="212"/>
                  </a:lnTo>
                  <a:cubicBezTo>
                    <a:pt x="401" y="218"/>
                    <a:pt x="402" y="224"/>
                    <a:pt x="400" y="231"/>
                  </a:cubicBezTo>
                  <a:close/>
                  <a:moveTo>
                    <a:pt x="250" y="381"/>
                  </a:moveTo>
                  <a:lnTo>
                    <a:pt x="245" y="389"/>
                  </a:lnTo>
                  <a:cubicBezTo>
                    <a:pt x="240" y="397"/>
                    <a:pt x="232" y="401"/>
                    <a:pt x="224" y="401"/>
                  </a:cubicBezTo>
                  <a:cubicBezTo>
                    <a:pt x="220" y="401"/>
                    <a:pt x="216" y="400"/>
                    <a:pt x="212" y="398"/>
                  </a:cubicBezTo>
                  <a:lnTo>
                    <a:pt x="162" y="369"/>
                  </a:lnTo>
                  <a:cubicBezTo>
                    <a:pt x="150" y="362"/>
                    <a:pt x="146" y="347"/>
                    <a:pt x="153" y="336"/>
                  </a:cubicBezTo>
                  <a:lnTo>
                    <a:pt x="157" y="328"/>
                  </a:lnTo>
                  <a:cubicBezTo>
                    <a:pt x="162" y="320"/>
                    <a:pt x="170" y="316"/>
                    <a:pt x="178" y="316"/>
                  </a:cubicBezTo>
                  <a:cubicBezTo>
                    <a:pt x="183" y="316"/>
                    <a:pt x="187" y="317"/>
                    <a:pt x="191" y="319"/>
                  </a:cubicBezTo>
                  <a:lnTo>
                    <a:pt x="241" y="348"/>
                  </a:lnTo>
                  <a:cubicBezTo>
                    <a:pt x="246" y="351"/>
                    <a:pt x="250" y="356"/>
                    <a:pt x="252" y="363"/>
                  </a:cubicBezTo>
                  <a:cubicBezTo>
                    <a:pt x="254" y="369"/>
                    <a:pt x="253" y="376"/>
                    <a:pt x="250" y="381"/>
                  </a:cubicBezTo>
                  <a:close/>
                  <a:moveTo>
                    <a:pt x="241" y="798"/>
                  </a:moveTo>
                  <a:lnTo>
                    <a:pt x="191" y="826"/>
                  </a:lnTo>
                  <a:cubicBezTo>
                    <a:pt x="187" y="829"/>
                    <a:pt x="183" y="830"/>
                    <a:pt x="178" y="830"/>
                  </a:cubicBezTo>
                  <a:cubicBezTo>
                    <a:pt x="176" y="830"/>
                    <a:pt x="174" y="829"/>
                    <a:pt x="172" y="829"/>
                  </a:cubicBezTo>
                  <a:cubicBezTo>
                    <a:pt x="166" y="827"/>
                    <a:pt x="161" y="823"/>
                    <a:pt x="157" y="818"/>
                  </a:cubicBezTo>
                  <a:lnTo>
                    <a:pt x="153" y="810"/>
                  </a:lnTo>
                  <a:cubicBezTo>
                    <a:pt x="150" y="804"/>
                    <a:pt x="149" y="797"/>
                    <a:pt x="150" y="791"/>
                  </a:cubicBezTo>
                  <a:cubicBezTo>
                    <a:pt x="152" y="785"/>
                    <a:pt x="156" y="780"/>
                    <a:pt x="162" y="776"/>
                  </a:cubicBezTo>
                  <a:lnTo>
                    <a:pt x="212" y="747"/>
                  </a:lnTo>
                  <a:cubicBezTo>
                    <a:pt x="215" y="745"/>
                    <a:pt x="220" y="744"/>
                    <a:pt x="224" y="744"/>
                  </a:cubicBezTo>
                  <a:cubicBezTo>
                    <a:pt x="226" y="744"/>
                    <a:pt x="228" y="745"/>
                    <a:pt x="230" y="745"/>
                  </a:cubicBezTo>
                  <a:cubicBezTo>
                    <a:pt x="236" y="747"/>
                    <a:pt x="242" y="751"/>
                    <a:pt x="245" y="756"/>
                  </a:cubicBezTo>
                  <a:lnTo>
                    <a:pt x="250" y="764"/>
                  </a:lnTo>
                  <a:cubicBezTo>
                    <a:pt x="256" y="776"/>
                    <a:pt x="252" y="791"/>
                    <a:pt x="241" y="798"/>
                  </a:cubicBezTo>
                  <a:close/>
                  <a:moveTo>
                    <a:pt x="90" y="577"/>
                  </a:moveTo>
                  <a:lnTo>
                    <a:pt x="90" y="568"/>
                  </a:lnTo>
                  <a:cubicBezTo>
                    <a:pt x="90" y="555"/>
                    <a:pt x="101" y="544"/>
                    <a:pt x="115" y="544"/>
                  </a:cubicBezTo>
                  <a:lnTo>
                    <a:pt x="173" y="544"/>
                  </a:lnTo>
                  <a:cubicBezTo>
                    <a:pt x="186" y="544"/>
                    <a:pt x="197" y="555"/>
                    <a:pt x="197" y="568"/>
                  </a:cubicBezTo>
                  <a:lnTo>
                    <a:pt x="197" y="577"/>
                  </a:lnTo>
                  <a:cubicBezTo>
                    <a:pt x="197" y="591"/>
                    <a:pt x="186" y="602"/>
                    <a:pt x="173" y="602"/>
                  </a:cubicBezTo>
                  <a:lnTo>
                    <a:pt x="115" y="602"/>
                  </a:lnTo>
                  <a:cubicBezTo>
                    <a:pt x="101" y="602"/>
                    <a:pt x="90" y="591"/>
                    <a:pt x="90" y="577"/>
                  </a:cubicBezTo>
                  <a:close/>
                  <a:moveTo>
                    <a:pt x="543" y="115"/>
                  </a:moveTo>
                  <a:cubicBezTo>
                    <a:pt x="543" y="102"/>
                    <a:pt x="554" y="91"/>
                    <a:pt x="568" y="91"/>
                  </a:cubicBezTo>
                  <a:lnTo>
                    <a:pt x="577" y="91"/>
                  </a:lnTo>
                  <a:cubicBezTo>
                    <a:pt x="590" y="91"/>
                    <a:pt x="601" y="102"/>
                    <a:pt x="601" y="115"/>
                  </a:cubicBezTo>
                  <a:lnTo>
                    <a:pt x="601" y="173"/>
                  </a:lnTo>
                  <a:cubicBezTo>
                    <a:pt x="601" y="187"/>
                    <a:pt x="590" y="197"/>
                    <a:pt x="577" y="197"/>
                  </a:cubicBezTo>
                  <a:lnTo>
                    <a:pt x="568" y="197"/>
                  </a:lnTo>
                  <a:cubicBezTo>
                    <a:pt x="554" y="197"/>
                    <a:pt x="543" y="187"/>
                    <a:pt x="543" y="173"/>
                  </a:cubicBezTo>
                  <a:lnTo>
                    <a:pt x="543" y="115"/>
                  </a:lnTo>
                  <a:close/>
                  <a:moveTo>
                    <a:pt x="747" y="212"/>
                  </a:moveTo>
                  <a:lnTo>
                    <a:pt x="776" y="162"/>
                  </a:lnTo>
                  <a:cubicBezTo>
                    <a:pt x="780" y="154"/>
                    <a:pt x="789" y="150"/>
                    <a:pt x="797" y="150"/>
                  </a:cubicBezTo>
                  <a:cubicBezTo>
                    <a:pt x="801" y="150"/>
                    <a:pt x="805" y="151"/>
                    <a:pt x="809" y="153"/>
                  </a:cubicBezTo>
                  <a:lnTo>
                    <a:pt x="817" y="158"/>
                  </a:lnTo>
                  <a:cubicBezTo>
                    <a:pt x="829" y="165"/>
                    <a:pt x="833" y="179"/>
                    <a:pt x="826" y="191"/>
                  </a:cubicBezTo>
                  <a:lnTo>
                    <a:pt x="797" y="241"/>
                  </a:lnTo>
                  <a:cubicBezTo>
                    <a:pt x="794" y="247"/>
                    <a:pt x="789" y="251"/>
                    <a:pt x="782" y="252"/>
                  </a:cubicBezTo>
                  <a:cubicBezTo>
                    <a:pt x="780" y="253"/>
                    <a:pt x="778" y="253"/>
                    <a:pt x="776" y="253"/>
                  </a:cubicBezTo>
                  <a:cubicBezTo>
                    <a:pt x="772" y="253"/>
                    <a:pt x="768" y="252"/>
                    <a:pt x="764" y="250"/>
                  </a:cubicBezTo>
                  <a:lnTo>
                    <a:pt x="756" y="245"/>
                  </a:lnTo>
                  <a:cubicBezTo>
                    <a:pt x="744" y="239"/>
                    <a:pt x="740" y="224"/>
                    <a:pt x="747" y="212"/>
                  </a:cubicBezTo>
                  <a:close/>
                  <a:moveTo>
                    <a:pt x="904" y="348"/>
                  </a:moveTo>
                  <a:lnTo>
                    <a:pt x="954" y="319"/>
                  </a:lnTo>
                  <a:cubicBezTo>
                    <a:pt x="958" y="317"/>
                    <a:pt x="962" y="316"/>
                    <a:pt x="966" y="316"/>
                  </a:cubicBezTo>
                  <a:cubicBezTo>
                    <a:pt x="968" y="316"/>
                    <a:pt x="970" y="316"/>
                    <a:pt x="972" y="317"/>
                  </a:cubicBezTo>
                  <a:cubicBezTo>
                    <a:pt x="979" y="318"/>
                    <a:pt x="984" y="322"/>
                    <a:pt x="987" y="328"/>
                  </a:cubicBezTo>
                  <a:lnTo>
                    <a:pt x="992" y="336"/>
                  </a:lnTo>
                  <a:cubicBezTo>
                    <a:pt x="998" y="347"/>
                    <a:pt x="995" y="362"/>
                    <a:pt x="983" y="369"/>
                  </a:cubicBezTo>
                  <a:lnTo>
                    <a:pt x="933" y="398"/>
                  </a:lnTo>
                  <a:cubicBezTo>
                    <a:pt x="929" y="400"/>
                    <a:pt x="925" y="401"/>
                    <a:pt x="921" y="401"/>
                  </a:cubicBezTo>
                  <a:cubicBezTo>
                    <a:pt x="919" y="401"/>
                    <a:pt x="916" y="401"/>
                    <a:pt x="914" y="400"/>
                  </a:cubicBezTo>
                  <a:cubicBezTo>
                    <a:pt x="908" y="399"/>
                    <a:pt x="903" y="395"/>
                    <a:pt x="900" y="389"/>
                  </a:cubicBezTo>
                  <a:lnTo>
                    <a:pt x="895" y="381"/>
                  </a:lnTo>
                  <a:cubicBezTo>
                    <a:pt x="888" y="369"/>
                    <a:pt x="892" y="355"/>
                    <a:pt x="904" y="348"/>
                  </a:cubicBezTo>
                  <a:close/>
                  <a:moveTo>
                    <a:pt x="572" y="0"/>
                  </a:moveTo>
                  <a:cubicBezTo>
                    <a:pt x="256" y="0"/>
                    <a:pt x="0" y="256"/>
                    <a:pt x="0" y="572"/>
                  </a:cubicBezTo>
                  <a:cubicBezTo>
                    <a:pt x="0" y="889"/>
                    <a:pt x="256" y="1145"/>
                    <a:pt x="572" y="1145"/>
                  </a:cubicBezTo>
                  <a:cubicBezTo>
                    <a:pt x="888" y="1145"/>
                    <a:pt x="1145" y="889"/>
                    <a:pt x="1145" y="572"/>
                  </a:cubicBezTo>
                  <a:cubicBezTo>
                    <a:pt x="1145" y="256"/>
                    <a:pt x="888" y="0"/>
                    <a:pt x="572" y="0"/>
                  </a:cubicBezTo>
                  <a:close/>
                </a:path>
              </a:pathLst>
            </a:custGeom>
            <a:solidFill>
              <a:schemeClr val="bg1">
                <a:lumMod val="50000"/>
              </a:schemeClr>
            </a:solidFill>
            <a:ln>
              <a:noFill/>
            </a:ln>
          </p:spPr>
          <p:txBody>
            <a:bodyPr/>
            <a:lstStyle/>
            <a:p>
              <a:endParaRPr lang="zh-CN" altLang="en-US"/>
            </a:p>
          </p:txBody>
        </p:sp>
        <p:sp>
          <p:nvSpPr>
            <p:cNvPr id="70" name="Freeform 8"/>
            <p:cNvSpPr>
              <a:spLocks noEditPoints="1"/>
            </p:cNvSpPr>
            <p:nvPr/>
          </p:nvSpPr>
          <p:spPr bwMode="auto">
            <a:xfrm>
              <a:off x="8944205" y="2843869"/>
              <a:ext cx="524699" cy="500029"/>
            </a:xfrm>
            <a:custGeom>
              <a:avLst/>
              <a:gdLst>
                <a:gd name="T0" fmla="*/ 170977 w 1145"/>
                <a:gd name="T1" fmla="*/ 701008 h 1092"/>
                <a:gd name="T2" fmla="*/ 268350 w 1145"/>
                <a:gd name="T3" fmla="*/ 701008 h 1092"/>
                <a:gd name="T4" fmla="*/ 287518 w 1145"/>
                <a:gd name="T5" fmla="*/ 682621 h 1092"/>
                <a:gd name="T6" fmla="*/ 287518 w 1145"/>
                <a:gd name="T7" fmla="*/ 517137 h 1092"/>
                <a:gd name="T8" fmla="*/ 268350 w 1145"/>
                <a:gd name="T9" fmla="*/ 498750 h 1092"/>
                <a:gd name="T10" fmla="*/ 170977 w 1145"/>
                <a:gd name="T11" fmla="*/ 498750 h 1092"/>
                <a:gd name="T12" fmla="*/ 151809 w 1145"/>
                <a:gd name="T13" fmla="*/ 517137 h 1092"/>
                <a:gd name="T14" fmla="*/ 151809 w 1145"/>
                <a:gd name="T15" fmla="*/ 682621 h 1092"/>
                <a:gd name="T16" fmla="*/ 170977 w 1145"/>
                <a:gd name="T17" fmla="*/ 701008 h 1092"/>
                <a:gd name="T18" fmla="*/ 834951 w 1145"/>
                <a:gd name="T19" fmla="*/ 751573 h 1092"/>
                <a:gd name="T20" fmla="*/ 85105 w 1145"/>
                <a:gd name="T21" fmla="*/ 751573 h 1092"/>
                <a:gd name="T22" fmla="*/ 85105 w 1145"/>
                <a:gd name="T23" fmla="*/ 42137 h 1092"/>
                <a:gd name="T24" fmla="*/ 42169 w 1145"/>
                <a:gd name="T25" fmla="*/ 0 h 1092"/>
                <a:gd name="T26" fmla="*/ 0 w 1145"/>
                <a:gd name="T27" fmla="*/ 42137 h 1092"/>
                <a:gd name="T28" fmla="*/ 0 w 1145"/>
                <a:gd name="T29" fmla="*/ 794476 h 1092"/>
                <a:gd name="T30" fmla="*/ 42169 w 1145"/>
                <a:gd name="T31" fmla="*/ 836613 h 1092"/>
                <a:gd name="T32" fmla="*/ 834951 w 1145"/>
                <a:gd name="T33" fmla="*/ 836613 h 1092"/>
                <a:gd name="T34" fmla="*/ 877887 w 1145"/>
                <a:gd name="T35" fmla="*/ 794476 h 1092"/>
                <a:gd name="T36" fmla="*/ 834951 w 1145"/>
                <a:gd name="T37" fmla="*/ 751573 h 1092"/>
                <a:gd name="T38" fmla="*/ 403291 w 1145"/>
                <a:gd name="T39" fmla="*/ 701008 h 1092"/>
                <a:gd name="T40" fmla="*/ 501431 w 1145"/>
                <a:gd name="T41" fmla="*/ 701008 h 1092"/>
                <a:gd name="T42" fmla="*/ 519832 w 1145"/>
                <a:gd name="T43" fmla="*/ 682621 h 1092"/>
                <a:gd name="T44" fmla="*/ 519832 w 1145"/>
                <a:gd name="T45" fmla="*/ 298024 h 1092"/>
                <a:gd name="T46" fmla="*/ 501431 w 1145"/>
                <a:gd name="T47" fmla="*/ 278871 h 1092"/>
                <a:gd name="T48" fmla="*/ 403291 w 1145"/>
                <a:gd name="T49" fmla="*/ 278871 h 1092"/>
                <a:gd name="T50" fmla="*/ 384890 w 1145"/>
                <a:gd name="T51" fmla="*/ 298024 h 1092"/>
                <a:gd name="T52" fmla="*/ 384890 w 1145"/>
                <a:gd name="T53" fmla="*/ 682621 h 1092"/>
                <a:gd name="T54" fmla="*/ 403291 w 1145"/>
                <a:gd name="T55" fmla="*/ 701008 h 1092"/>
                <a:gd name="T56" fmla="*/ 636372 w 1145"/>
                <a:gd name="T57" fmla="*/ 701008 h 1092"/>
                <a:gd name="T58" fmla="*/ 733745 w 1145"/>
                <a:gd name="T59" fmla="*/ 701008 h 1092"/>
                <a:gd name="T60" fmla="*/ 752146 w 1145"/>
                <a:gd name="T61" fmla="*/ 682621 h 1092"/>
                <a:gd name="T62" fmla="*/ 752146 w 1145"/>
                <a:gd name="T63" fmla="*/ 95000 h 1092"/>
                <a:gd name="T64" fmla="*/ 733745 w 1145"/>
                <a:gd name="T65" fmla="*/ 75847 h 1092"/>
                <a:gd name="T66" fmla="*/ 636372 w 1145"/>
                <a:gd name="T67" fmla="*/ 75847 h 1092"/>
                <a:gd name="T68" fmla="*/ 617204 w 1145"/>
                <a:gd name="T69" fmla="*/ 95000 h 1092"/>
                <a:gd name="T70" fmla="*/ 617204 w 1145"/>
                <a:gd name="T71" fmla="*/ 682621 h 1092"/>
                <a:gd name="T72" fmla="*/ 636372 w 1145"/>
                <a:gd name="T73" fmla="*/ 701008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5" h="1092">
                  <a:moveTo>
                    <a:pt x="223" y="915"/>
                  </a:moveTo>
                  <a:lnTo>
                    <a:pt x="350" y="915"/>
                  </a:lnTo>
                  <a:cubicBezTo>
                    <a:pt x="364" y="915"/>
                    <a:pt x="375" y="904"/>
                    <a:pt x="375" y="891"/>
                  </a:cubicBezTo>
                  <a:lnTo>
                    <a:pt x="375" y="675"/>
                  </a:lnTo>
                  <a:cubicBezTo>
                    <a:pt x="375" y="662"/>
                    <a:pt x="364" y="651"/>
                    <a:pt x="350" y="651"/>
                  </a:cubicBezTo>
                  <a:lnTo>
                    <a:pt x="223" y="651"/>
                  </a:lnTo>
                  <a:cubicBezTo>
                    <a:pt x="209" y="651"/>
                    <a:pt x="198" y="662"/>
                    <a:pt x="198" y="675"/>
                  </a:cubicBezTo>
                  <a:lnTo>
                    <a:pt x="198" y="891"/>
                  </a:lnTo>
                  <a:cubicBezTo>
                    <a:pt x="198" y="904"/>
                    <a:pt x="209" y="915"/>
                    <a:pt x="223" y="915"/>
                  </a:cubicBezTo>
                  <a:close/>
                  <a:moveTo>
                    <a:pt x="1089" y="981"/>
                  </a:moveTo>
                  <a:lnTo>
                    <a:pt x="111" y="981"/>
                  </a:lnTo>
                  <a:lnTo>
                    <a:pt x="111" y="55"/>
                  </a:lnTo>
                  <a:cubicBezTo>
                    <a:pt x="111" y="25"/>
                    <a:pt x="86" y="0"/>
                    <a:pt x="55" y="0"/>
                  </a:cubicBezTo>
                  <a:cubicBezTo>
                    <a:pt x="25" y="0"/>
                    <a:pt x="0" y="25"/>
                    <a:pt x="0" y="55"/>
                  </a:cubicBezTo>
                  <a:lnTo>
                    <a:pt x="0" y="1037"/>
                  </a:lnTo>
                  <a:cubicBezTo>
                    <a:pt x="0" y="1067"/>
                    <a:pt x="25" y="1092"/>
                    <a:pt x="55" y="1092"/>
                  </a:cubicBezTo>
                  <a:lnTo>
                    <a:pt x="1089" y="1092"/>
                  </a:lnTo>
                  <a:cubicBezTo>
                    <a:pt x="1120" y="1092"/>
                    <a:pt x="1145" y="1067"/>
                    <a:pt x="1145" y="1037"/>
                  </a:cubicBezTo>
                  <a:cubicBezTo>
                    <a:pt x="1145" y="1006"/>
                    <a:pt x="1120" y="981"/>
                    <a:pt x="1089" y="981"/>
                  </a:cubicBezTo>
                  <a:close/>
                  <a:moveTo>
                    <a:pt x="526" y="915"/>
                  </a:moveTo>
                  <a:lnTo>
                    <a:pt x="654" y="915"/>
                  </a:lnTo>
                  <a:cubicBezTo>
                    <a:pt x="667" y="915"/>
                    <a:pt x="678" y="904"/>
                    <a:pt x="678" y="891"/>
                  </a:cubicBezTo>
                  <a:lnTo>
                    <a:pt x="678" y="389"/>
                  </a:lnTo>
                  <a:cubicBezTo>
                    <a:pt x="678" y="375"/>
                    <a:pt x="667" y="364"/>
                    <a:pt x="654" y="364"/>
                  </a:cubicBezTo>
                  <a:lnTo>
                    <a:pt x="526" y="364"/>
                  </a:lnTo>
                  <a:cubicBezTo>
                    <a:pt x="513" y="364"/>
                    <a:pt x="502" y="375"/>
                    <a:pt x="502" y="389"/>
                  </a:cubicBezTo>
                  <a:lnTo>
                    <a:pt x="502" y="891"/>
                  </a:lnTo>
                  <a:cubicBezTo>
                    <a:pt x="502" y="904"/>
                    <a:pt x="513" y="915"/>
                    <a:pt x="526" y="915"/>
                  </a:cubicBezTo>
                  <a:close/>
                  <a:moveTo>
                    <a:pt x="830" y="915"/>
                  </a:moveTo>
                  <a:lnTo>
                    <a:pt x="957" y="915"/>
                  </a:lnTo>
                  <a:cubicBezTo>
                    <a:pt x="970" y="915"/>
                    <a:pt x="981" y="904"/>
                    <a:pt x="981" y="891"/>
                  </a:cubicBezTo>
                  <a:lnTo>
                    <a:pt x="981" y="124"/>
                  </a:lnTo>
                  <a:cubicBezTo>
                    <a:pt x="981" y="110"/>
                    <a:pt x="970" y="99"/>
                    <a:pt x="957" y="99"/>
                  </a:cubicBezTo>
                  <a:lnTo>
                    <a:pt x="830" y="99"/>
                  </a:lnTo>
                  <a:cubicBezTo>
                    <a:pt x="816" y="99"/>
                    <a:pt x="805" y="110"/>
                    <a:pt x="805" y="124"/>
                  </a:cubicBezTo>
                  <a:lnTo>
                    <a:pt x="805" y="891"/>
                  </a:lnTo>
                  <a:cubicBezTo>
                    <a:pt x="805" y="904"/>
                    <a:pt x="816" y="915"/>
                    <a:pt x="830" y="915"/>
                  </a:cubicBezTo>
                  <a:close/>
                </a:path>
              </a:pathLst>
            </a:custGeom>
            <a:solidFill>
              <a:schemeClr val="bg1">
                <a:lumMod val="50000"/>
              </a:schemeClr>
            </a:solidFill>
            <a:ln>
              <a:noFill/>
            </a:ln>
          </p:spPr>
          <p:txBody>
            <a:bodyPr/>
            <a:lstStyle/>
            <a:p>
              <a:endParaRPr lang="zh-CN" altLang="en-US"/>
            </a:p>
          </p:txBody>
        </p:sp>
        <p:sp>
          <p:nvSpPr>
            <p:cNvPr id="71" name="Freeform 9"/>
            <p:cNvSpPr>
              <a:spLocks noEditPoints="1"/>
            </p:cNvSpPr>
            <p:nvPr/>
          </p:nvSpPr>
          <p:spPr bwMode="auto">
            <a:xfrm>
              <a:off x="8157650" y="1972924"/>
              <a:ext cx="529442" cy="492438"/>
            </a:xfrm>
            <a:custGeom>
              <a:avLst/>
              <a:gdLst>
                <a:gd name="T0" fmla="*/ 189109 w 1157"/>
                <a:gd name="T1" fmla="*/ 170914 h 1075"/>
                <a:gd name="T2" fmla="*/ 222796 w 1157"/>
                <a:gd name="T3" fmla="*/ 137191 h 1075"/>
                <a:gd name="T4" fmla="*/ 222796 w 1157"/>
                <a:gd name="T5" fmla="*/ 33723 h 1075"/>
                <a:gd name="T6" fmla="*/ 189109 w 1157"/>
                <a:gd name="T7" fmla="*/ 0 h 1075"/>
                <a:gd name="T8" fmla="*/ 155421 w 1157"/>
                <a:gd name="T9" fmla="*/ 33723 h 1075"/>
                <a:gd name="T10" fmla="*/ 155421 w 1157"/>
                <a:gd name="T11" fmla="*/ 137191 h 1075"/>
                <a:gd name="T12" fmla="*/ 189109 w 1157"/>
                <a:gd name="T13" fmla="*/ 170914 h 1075"/>
                <a:gd name="T14" fmla="*/ 801607 w 1157"/>
                <a:gd name="T15" fmla="*/ 416172 h 1075"/>
                <a:gd name="T16" fmla="*/ 681404 w 1157"/>
                <a:gd name="T17" fmla="*/ 511976 h 1075"/>
                <a:gd name="T18" fmla="*/ 692888 w 1157"/>
                <a:gd name="T19" fmla="*/ 418471 h 1075"/>
                <a:gd name="T20" fmla="*/ 692888 w 1157"/>
                <a:gd name="T21" fmla="*/ 343361 h 1075"/>
                <a:gd name="T22" fmla="*/ 794716 w 1157"/>
                <a:gd name="T23" fmla="*/ 336463 h 1075"/>
                <a:gd name="T24" fmla="*/ 801607 w 1157"/>
                <a:gd name="T25" fmla="*/ 416172 h 1075"/>
                <a:gd name="T26" fmla="*/ 625513 w 1157"/>
                <a:gd name="T27" fmla="*/ 387814 h 1075"/>
                <a:gd name="T28" fmla="*/ 67375 w 1157"/>
                <a:gd name="T29" fmla="*/ 387814 h 1075"/>
                <a:gd name="T30" fmla="*/ 67375 w 1157"/>
                <a:gd name="T31" fmla="*/ 299674 h 1075"/>
                <a:gd name="T32" fmla="*/ 625513 w 1157"/>
                <a:gd name="T33" fmla="*/ 299674 h 1075"/>
                <a:gd name="T34" fmla="*/ 625513 w 1157"/>
                <a:gd name="T35" fmla="*/ 387814 h 1075"/>
                <a:gd name="T36" fmla="*/ 843716 w 1157"/>
                <a:gd name="T37" fmla="*/ 289711 h 1075"/>
                <a:gd name="T38" fmla="*/ 692888 w 1157"/>
                <a:gd name="T39" fmla="*/ 269017 h 1075"/>
                <a:gd name="T40" fmla="*/ 692888 w 1157"/>
                <a:gd name="T41" fmla="*/ 261353 h 1075"/>
                <a:gd name="T42" fmla="*/ 684466 w 1157"/>
                <a:gd name="T43" fmla="*/ 240659 h 1075"/>
                <a:gd name="T44" fmla="*/ 664560 w 1157"/>
                <a:gd name="T45" fmla="*/ 232229 h 1075"/>
                <a:gd name="T46" fmla="*/ 29094 w 1157"/>
                <a:gd name="T47" fmla="*/ 232229 h 1075"/>
                <a:gd name="T48" fmla="*/ 8422 w 1157"/>
                <a:gd name="T49" fmla="*/ 240659 h 1075"/>
                <a:gd name="T50" fmla="*/ 0 w 1157"/>
                <a:gd name="T51" fmla="*/ 261353 h 1075"/>
                <a:gd name="T52" fmla="*/ 0 w 1157"/>
                <a:gd name="T53" fmla="*/ 418471 h 1075"/>
                <a:gd name="T54" fmla="*/ 94172 w 1157"/>
                <a:gd name="T55" fmla="*/ 678291 h 1075"/>
                <a:gd name="T56" fmla="*/ 126328 w 1157"/>
                <a:gd name="T57" fmla="*/ 711248 h 1075"/>
                <a:gd name="T58" fmla="*/ 127859 w 1157"/>
                <a:gd name="T59" fmla="*/ 712781 h 1075"/>
                <a:gd name="T60" fmla="*/ 153890 w 1157"/>
                <a:gd name="T61" fmla="*/ 738073 h 1075"/>
                <a:gd name="T62" fmla="*/ 11484 w 1157"/>
                <a:gd name="T63" fmla="*/ 738073 h 1075"/>
                <a:gd name="T64" fmla="*/ 11484 w 1157"/>
                <a:gd name="T65" fmla="*/ 806285 h 1075"/>
                <a:gd name="T66" fmla="*/ 84218 w 1157"/>
                <a:gd name="T67" fmla="*/ 806285 h 1075"/>
                <a:gd name="T68" fmla="*/ 91875 w 1157"/>
                <a:gd name="T69" fmla="*/ 823913 h 1075"/>
                <a:gd name="T70" fmla="*/ 598717 w 1157"/>
                <a:gd name="T71" fmla="*/ 823913 h 1075"/>
                <a:gd name="T72" fmla="*/ 606373 w 1157"/>
                <a:gd name="T73" fmla="*/ 806285 h 1075"/>
                <a:gd name="T74" fmla="*/ 679107 w 1157"/>
                <a:gd name="T75" fmla="*/ 806285 h 1075"/>
                <a:gd name="T76" fmla="*/ 679107 w 1157"/>
                <a:gd name="T77" fmla="*/ 738073 h 1075"/>
                <a:gd name="T78" fmla="*/ 539764 w 1157"/>
                <a:gd name="T79" fmla="*/ 738073 h 1075"/>
                <a:gd name="T80" fmla="*/ 565029 w 1157"/>
                <a:gd name="T81" fmla="*/ 712781 h 1075"/>
                <a:gd name="T82" fmla="*/ 566561 w 1157"/>
                <a:gd name="T83" fmla="*/ 711248 h 1075"/>
                <a:gd name="T84" fmla="*/ 599482 w 1157"/>
                <a:gd name="T85" fmla="*/ 678291 h 1075"/>
                <a:gd name="T86" fmla="*/ 658435 w 1157"/>
                <a:gd name="T87" fmla="*/ 586319 h 1075"/>
                <a:gd name="T88" fmla="*/ 865153 w 1157"/>
                <a:gd name="T89" fmla="*/ 439165 h 1075"/>
                <a:gd name="T90" fmla="*/ 843716 w 1157"/>
                <a:gd name="T91" fmla="*/ 289711 h 1075"/>
                <a:gd name="T92" fmla="*/ 522154 w 1157"/>
                <a:gd name="T93" fmla="*/ 170914 h 1075"/>
                <a:gd name="T94" fmla="*/ 555842 w 1157"/>
                <a:gd name="T95" fmla="*/ 137191 h 1075"/>
                <a:gd name="T96" fmla="*/ 555842 w 1157"/>
                <a:gd name="T97" fmla="*/ 33723 h 1075"/>
                <a:gd name="T98" fmla="*/ 522154 w 1157"/>
                <a:gd name="T99" fmla="*/ 0 h 1075"/>
                <a:gd name="T100" fmla="*/ 488467 w 1157"/>
                <a:gd name="T101" fmla="*/ 33723 h 1075"/>
                <a:gd name="T102" fmla="*/ 488467 w 1157"/>
                <a:gd name="T103" fmla="*/ 137191 h 1075"/>
                <a:gd name="T104" fmla="*/ 522154 w 1157"/>
                <a:gd name="T105" fmla="*/ 170914 h 1075"/>
                <a:gd name="T106" fmla="*/ 356014 w 1157"/>
                <a:gd name="T107" fmla="*/ 170914 h 1075"/>
                <a:gd name="T108" fmla="*/ 389702 w 1157"/>
                <a:gd name="T109" fmla="*/ 137191 h 1075"/>
                <a:gd name="T110" fmla="*/ 389702 w 1157"/>
                <a:gd name="T111" fmla="*/ 33723 h 1075"/>
                <a:gd name="T112" fmla="*/ 356014 w 1157"/>
                <a:gd name="T113" fmla="*/ 0 h 1075"/>
                <a:gd name="T114" fmla="*/ 322327 w 1157"/>
                <a:gd name="T115" fmla="*/ 33723 h 1075"/>
                <a:gd name="T116" fmla="*/ 322327 w 1157"/>
                <a:gd name="T117" fmla="*/ 137191 h 1075"/>
                <a:gd name="T118" fmla="*/ 356014 w 1157"/>
                <a:gd name="T119" fmla="*/ 170914 h 10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57" h="1075">
                  <a:moveTo>
                    <a:pt x="247" y="223"/>
                  </a:moveTo>
                  <a:cubicBezTo>
                    <a:pt x="272" y="223"/>
                    <a:pt x="291" y="203"/>
                    <a:pt x="291" y="179"/>
                  </a:cubicBezTo>
                  <a:lnTo>
                    <a:pt x="291" y="44"/>
                  </a:lnTo>
                  <a:cubicBezTo>
                    <a:pt x="291" y="20"/>
                    <a:pt x="272" y="0"/>
                    <a:pt x="247" y="0"/>
                  </a:cubicBezTo>
                  <a:cubicBezTo>
                    <a:pt x="223" y="0"/>
                    <a:pt x="203" y="20"/>
                    <a:pt x="203" y="44"/>
                  </a:cubicBezTo>
                  <a:lnTo>
                    <a:pt x="203" y="179"/>
                  </a:lnTo>
                  <a:cubicBezTo>
                    <a:pt x="203" y="203"/>
                    <a:pt x="223" y="223"/>
                    <a:pt x="247" y="223"/>
                  </a:cubicBezTo>
                  <a:close/>
                  <a:moveTo>
                    <a:pt x="1047" y="543"/>
                  </a:moveTo>
                  <a:cubicBezTo>
                    <a:pt x="1036" y="573"/>
                    <a:pt x="1000" y="638"/>
                    <a:pt x="890" y="668"/>
                  </a:cubicBezTo>
                  <a:cubicBezTo>
                    <a:pt x="905" y="600"/>
                    <a:pt x="905" y="547"/>
                    <a:pt x="905" y="546"/>
                  </a:cubicBezTo>
                  <a:lnTo>
                    <a:pt x="905" y="448"/>
                  </a:lnTo>
                  <a:cubicBezTo>
                    <a:pt x="968" y="414"/>
                    <a:pt x="1012" y="411"/>
                    <a:pt x="1038" y="439"/>
                  </a:cubicBezTo>
                  <a:cubicBezTo>
                    <a:pt x="1055" y="456"/>
                    <a:pt x="1065" y="496"/>
                    <a:pt x="1047" y="543"/>
                  </a:cubicBezTo>
                  <a:close/>
                  <a:moveTo>
                    <a:pt x="817" y="506"/>
                  </a:moveTo>
                  <a:lnTo>
                    <a:pt x="88" y="506"/>
                  </a:lnTo>
                  <a:lnTo>
                    <a:pt x="88" y="391"/>
                  </a:lnTo>
                  <a:lnTo>
                    <a:pt x="817" y="391"/>
                  </a:lnTo>
                  <a:lnTo>
                    <a:pt x="817" y="506"/>
                  </a:lnTo>
                  <a:close/>
                  <a:moveTo>
                    <a:pt x="1102" y="378"/>
                  </a:moveTo>
                  <a:cubicBezTo>
                    <a:pt x="1067" y="341"/>
                    <a:pt x="1006" y="311"/>
                    <a:pt x="905" y="351"/>
                  </a:cubicBezTo>
                  <a:lnTo>
                    <a:pt x="905" y="341"/>
                  </a:lnTo>
                  <a:cubicBezTo>
                    <a:pt x="906" y="331"/>
                    <a:pt x="902" y="321"/>
                    <a:pt x="894" y="314"/>
                  </a:cubicBezTo>
                  <a:cubicBezTo>
                    <a:pt x="887" y="307"/>
                    <a:pt x="878" y="303"/>
                    <a:pt x="868" y="303"/>
                  </a:cubicBezTo>
                  <a:lnTo>
                    <a:pt x="38" y="303"/>
                  </a:lnTo>
                  <a:cubicBezTo>
                    <a:pt x="28" y="303"/>
                    <a:pt x="18" y="307"/>
                    <a:pt x="11" y="314"/>
                  </a:cubicBezTo>
                  <a:cubicBezTo>
                    <a:pt x="4" y="321"/>
                    <a:pt x="0" y="331"/>
                    <a:pt x="0" y="341"/>
                  </a:cubicBezTo>
                  <a:lnTo>
                    <a:pt x="0" y="546"/>
                  </a:lnTo>
                  <a:cubicBezTo>
                    <a:pt x="0" y="611"/>
                    <a:pt x="12" y="775"/>
                    <a:pt x="123" y="885"/>
                  </a:cubicBezTo>
                  <a:cubicBezTo>
                    <a:pt x="137" y="900"/>
                    <a:pt x="152" y="915"/>
                    <a:pt x="165" y="928"/>
                  </a:cubicBezTo>
                  <a:lnTo>
                    <a:pt x="167" y="930"/>
                  </a:lnTo>
                  <a:cubicBezTo>
                    <a:pt x="192" y="956"/>
                    <a:pt x="196" y="960"/>
                    <a:pt x="201" y="963"/>
                  </a:cubicBezTo>
                  <a:lnTo>
                    <a:pt x="15" y="963"/>
                  </a:lnTo>
                  <a:lnTo>
                    <a:pt x="15" y="1052"/>
                  </a:lnTo>
                  <a:lnTo>
                    <a:pt x="110" y="1052"/>
                  </a:lnTo>
                  <a:lnTo>
                    <a:pt x="120" y="1075"/>
                  </a:lnTo>
                  <a:lnTo>
                    <a:pt x="782" y="1075"/>
                  </a:lnTo>
                  <a:lnTo>
                    <a:pt x="792" y="1052"/>
                  </a:lnTo>
                  <a:lnTo>
                    <a:pt x="887" y="1052"/>
                  </a:lnTo>
                  <a:lnTo>
                    <a:pt x="887" y="963"/>
                  </a:lnTo>
                  <a:lnTo>
                    <a:pt x="705" y="963"/>
                  </a:lnTo>
                  <a:cubicBezTo>
                    <a:pt x="709" y="960"/>
                    <a:pt x="714" y="955"/>
                    <a:pt x="738" y="930"/>
                  </a:cubicBezTo>
                  <a:lnTo>
                    <a:pt x="740" y="928"/>
                  </a:lnTo>
                  <a:cubicBezTo>
                    <a:pt x="753" y="916"/>
                    <a:pt x="768" y="900"/>
                    <a:pt x="783" y="885"/>
                  </a:cubicBezTo>
                  <a:cubicBezTo>
                    <a:pt x="817" y="851"/>
                    <a:pt x="842" y="808"/>
                    <a:pt x="860" y="765"/>
                  </a:cubicBezTo>
                  <a:cubicBezTo>
                    <a:pt x="1050" y="735"/>
                    <a:pt x="1112" y="622"/>
                    <a:pt x="1130" y="573"/>
                  </a:cubicBezTo>
                  <a:cubicBezTo>
                    <a:pt x="1157" y="500"/>
                    <a:pt x="1146" y="424"/>
                    <a:pt x="1102" y="378"/>
                  </a:cubicBezTo>
                  <a:close/>
                  <a:moveTo>
                    <a:pt x="682" y="223"/>
                  </a:moveTo>
                  <a:cubicBezTo>
                    <a:pt x="707" y="223"/>
                    <a:pt x="726" y="203"/>
                    <a:pt x="726" y="179"/>
                  </a:cubicBezTo>
                  <a:lnTo>
                    <a:pt x="726" y="44"/>
                  </a:lnTo>
                  <a:cubicBezTo>
                    <a:pt x="726" y="20"/>
                    <a:pt x="707" y="0"/>
                    <a:pt x="682" y="0"/>
                  </a:cubicBezTo>
                  <a:cubicBezTo>
                    <a:pt x="658" y="0"/>
                    <a:pt x="638" y="20"/>
                    <a:pt x="638" y="44"/>
                  </a:cubicBezTo>
                  <a:lnTo>
                    <a:pt x="638" y="179"/>
                  </a:lnTo>
                  <a:cubicBezTo>
                    <a:pt x="638" y="203"/>
                    <a:pt x="658" y="223"/>
                    <a:pt x="682" y="223"/>
                  </a:cubicBezTo>
                  <a:close/>
                  <a:moveTo>
                    <a:pt x="465" y="223"/>
                  </a:moveTo>
                  <a:cubicBezTo>
                    <a:pt x="489" y="223"/>
                    <a:pt x="509" y="203"/>
                    <a:pt x="509" y="179"/>
                  </a:cubicBezTo>
                  <a:lnTo>
                    <a:pt x="509" y="44"/>
                  </a:lnTo>
                  <a:cubicBezTo>
                    <a:pt x="509" y="20"/>
                    <a:pt x="489" y="0"/>
                    <a:pt x="465" y="0"/>
                  </a:cubicBezTo>
                  <a:cubicBezTo>
                    <a:pt x="440" y="0"/>
                    <a:pt x="421" y="20"/>
                    <a:pt x="421" y="44"/>
                  </a:cubicBezTo>
                  <a:lnTo>
                    <a:pt x="421" y="179"/>
                  </a:lnTo>
                  <a:cubicBezTo>
                    <a:pt x="421" y="203"/>
                    <a:pt x="440" y="223"/>
                    <a:pt x="465" y="223"/>
                  </a:cubicBezTo>
                  <a:close/>
                </a:path>
              </a:pathLst>
            </a:custGeom>
            <a:solidFill>
              <a:schemeClr val="bg1">
                <a:lumMod val="50000"/>
              </a:schemeClr>
            </a:solidFill>
            <a:ln>
              <a:noFill/>
            </a:ln>
          </p:spPr>
          <p:txBody>
            <a:bodyPr/>
            <a:lstStyle/>
            <a:p>
              <a:endParaRPr lang="zh-CN" altLang="en-US"/>
            </a:p>
          </p:txBody>
        </p:sp>
        <p:sp>
          <p:nvSpPr>
            <p:cNvPr id="80" name="Freeform 10"/>
            <p:cNvSpPr>
              <a:spLocks noEditPoints="1"/>
            </p:cNvSpPr>
            <p:nvPr/>
          </p:nvSpPr>
          <p:spPr bwMode="auto">
            <a:xfrm>
              <a:off x="6504372" y="1967807"/>
              <a:ext cx="524700" cy="523750"/>
            </a:xfrm>
            <a:custGeom>
              <a:avLst/>
              <a:gdLst>
                <a:gd name="T0" fmla="*/ 439327 w 1145"/>
                <a:gd name="T1" fmla="*/ 326030 h 1145"/>
                <a:gd name="T2" fmla="*/ 326620 w 1145"/>
                <a:gd name="T3" fmla="*/ 438533 h 1145"/>
                <a:gd name="T4" fmla="*/ 439327 w 1145"/>
                <a:gd name="T5" fmla="*/ 551036 h 1145"/>
                <a:gd name="T6" fmla="*/ 552034 w 1145"/>
                <a:gd name="T7" fmla="*/ 438533 h 1145"/>
                <a:gd name="T8" fmla="*/ 439327 w 1145"/>
                <a:gd name="T9" fmla="*/ 326030 h 1145"/>
                <a:gd name="T10" fmla="*/ 485330 w 1145"/>
                <a:gd name="T11" fmla="*/ 652824 h 1145"/>
                <a:gd name="T12" fmla="*/ 485330 w 1145"/>
                <a:gd name="T13" fmla="*/ 601547 h 1145"/>
                <a:gd name="T14" fmla="*/ 393324 w 1145"/>
                <a:gd name="T15" fmla="*/ 601547 h 1145"/>
                <a:gd name="T16" fmla="*/ 393324 w 1145"/>
                <a:gd name="T17" fmla="*/ 652824 h 1145"/>
                <a:gd name="T18" fmla="*/ 224647 w 1145"/>
                <a:gd name="T19" fmla="*/ 484452 h 1145"/>
                <a:gd name="T20" fmla="*/ 275250 w 1145"/>
                <a:gd name="T21" fmla="*/ 484452 h 1145"/>
                <a:gd name="T22" fmla="*/ 275250 w 1145"/>
                <a:gd name="T23" fmla="*/ 392613 h 1145"/>
                <a:gd name="T24" fmla="*/ 224647 w 1145"/>
                <a:gd name="T25" fmla="*/ 392613 h 1145"/>
                <a:gd name="T26" fmla="*/ 393324 w 1145"/>
                <a:gd name="T27" fmla="*/ 224241 h 1145"/>
                <a:gd name="T28" fmla="*/ 393324 w 1145"/>
                <a:gd name="T29" fmla="*/ 274753 h 1145"/>
                <a:gd name="T30" fmla="*/ 485330 w 1145"/>
                <a:gd name="T31" fmla="*/ 274753 h 1145"/>
                <a:gd name="T32" fmla="*/ 485330 w 1145"/>
                <a:gd name="T33" fmla="*/ 224241 h 1145"/>
                <a:gd name="T34" fmla="*/ 654007 w 1145"/>
                <a:gd name="T35" fmla="*/ 392613 h 1145"/>
                <a:gd name="T36" fmla="*/ 603404 w 1145"/>
                <a:gd name="T37" fmla="*/ 392613 h 1145"/>
                <a:gd name="T38" fmla="*/ 603404 w 1145"/>
                <a:gd name="T39" fmla="*/ 484452 h 1145"/>
                <a:gd name="T40" fmla="*/ 654007 w 1145"/>
                <a:gd name="T41" fmla="*/ 484452 h 1145"/>
                <a:gd name="T42" fmla="*/ 485330 w 1145"/>
                <a:gd name="T43" fmla="*/ 652824 h 1145"/>
                <a:gd name="T44" fmla="*/ 747546 w 1145"/>
                <a:gd name="T45" fmla="*/ 392613 h 1145"/>
                <a:gd name="T46" fmla="*/ 485330 w 1145"/>
                <a:gd name="T47" fmla="*/ 130871 h 1145"/>
                <a:gd name="T48" fmla="*/ 485330 w 1145"/>
                <a:gd name="T49" fmla="*/ 0 h 1145"/>
                <a:gd name="T50" fmla="*/ 393324 w 1145"/>
                <a:gd name="T51" fmla="*/ 0 h 1145"/>
                <a:gd name="T52" fmla="*/ 393324 w 1145"/>
                <a:gd name="T53" fmla="*/ 130871 h 1145"/>
                <a:gd name="T54" fmla="*/ 131108 w 1145"/>
                <a:gd name="T55" fmla="*/ 392613 h 1145"/>
                <a:gd name="T56" fmla="*/ 0 w 1145"/>
                <a:gd name="T57" fmla="*/ 392613 h 1145"/>
                <a:gd name="T58" fmla="*/ 0 w 1145"/>
                <a:gd name="T59" fmla="*/ 484452 h 1145"/>
                <a:gd name="T60" fmla="*/ 131108 w 1145"/>
                <a:gd name="T61" fmla="*/ 484452 h 1145"/>
                <a:gd name="T62" fmla="*/ 393324 w 1145"/>
                <a:gd name="T63" fmla="*/ 746194 h 1145"/>
                <a:gd name="T64" fmla="*/ 393324 w 1145"/>
                <a:gd name="T65" fmla="*/ 876300 h 1145"/>
                <a:gd name="T66" fmla="*/ 485330 w 1145"/>
                <a:gd name="T67" fmla="*/ 876300 h 1145"/>
                <a:gd name="T68" fmla="*/ 485330 w 1145"/>
                <a:gd name="T69" fmla="*/ 746194 h 1145"/>
                <a:gd name="T70" fmla="*/ 747546 w 1145"/>
                <a:gd name="T71" fmla="*/ 484452 h 1145"/>
                <a:gd name="T72" fmla="*/ 877887 w 1145"/>
                <a:gd name="T73" fmla="*/ 484452 h 1145"/>
                <a:gd name="T74" fmla="*/ 877887 w 1145"/>
                <a:gd name="T75" fmla="*/ 392613 h 1145"/>
                <a:gd name="T76" fmla="*/ 747546 w 1145"/>
                <a:gd name="T77" fmla="*/ 392613 h 11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5" h="1145">
                  <a:moveTo>
                    <a:pt x="573" y="426"/>
                  </a:moveTo>
                  <a:cubicBezTo>
                    <a:pt x="492" y="426"/>
                    <a:pt x="426" y="492"/>
                    <a:pt x="426" y="573"/>
                  </a:cubicBezTo>
                  <a:cubicBezTo>
                    <a:pt x="426" y="654"/>
                    <a:pt x="492" y="720"/>
                    <a:pt x="573" y="720"/>
                  </a:cubicBezTo>
                  <a:cubicBezTo>
                    <a:pt x="654" y="720"/>
                    <a:pt x="720" y="654"/>
                    <a:pt x="720" y="573"/>
                  </a:cubicBezTo>
                  <a:cubicBezTo>
                    <a:pt x="720" y="492"/>
                    <a:pt x="654" y="426"/>
                    <a:pt x="573" y="426"/>
                  </a:cubicBezTo>
                  <a:close/>
                  <a:moveTo>
                    <a:pt x="633" y="853"/>
                  </a:moveTo>
                  <a:lnTo>
                    <a:pt x="633" y="786"/>
                  </a:lnTo>
                  <a:lnTo>
                    <a:pt x="513" y="786"/>
                  </a:lnTo>
                  <a:lnTo>
                    <a:pt x="513" y="853"/>
                  </a:lnTo>
                  <a:cubicBezTo>
                    <a:pt x="403" y="829"/>
                    <a:pt x="316" y="743"/>
                    <a:pt x="293" y="633"/>
                  </a:cubicBezTo>
                  <a:lnTo>
                    <a:pt x="359" y="633"/>
                  </a:lnTo>
                  <a:lnTo>
                    <a:pt x="359" y="513"/>
                  </a:lnTo>
                  <a:lnTo>
                    <a:pt x="293" y="513"/>
                  </a:lnTo>
                  <a:cubicBezTo>
                    <a:pt x="316" y="403"/>
                    <a:pt x="403" y="316"/>
                    <a:pt x="513" y="293"/>
                  </a:cubicBezTo>
                  <a:lnTo>
                    <a:pt x="513" y="359"/>
                  </a:lnTo>
                  <a:lnTo>
                    <a:pt x="633" y="359"/>
                  </a:lnTo>
                  <a:lnTo>
                    <a:pt x="633" y="293"/>
                  </a:lnTo>
                  <a:cubicBezTo>
                    <a:pt x="743" y="316"/>
                    <a:pt x="830" y="403"/>
                    <a:pt x="853" y="513"/>
                  </a:cubicBezTo>
                  <a:lnTo>
                    <a:pt x="787" y="513"/>
                  </a:lnTo>
                  <a:lnTo>
                    <a:pt x="787" y="633"/>
                  </a:lnTo>
                  <a:lnTo>
                    <a:pt x="853" y="633"/>
                  </a:lnTo>
                  <a:cubicBezTo>
                    <a:pt x="830" y="743"/>
                    <a:pt x="743" y="829"/>
                    <a:pt x="633" y="853"/>
                  </a:cubicBezTo>
                  <a:close/>
                  <a:moveTo>
                    <a:pt x="975" y="513"/>
                  </a:moveTo>
                  <a:cubicBezTo>
                    <a:pt x="949" y="337"/>
                    <a:pt x="809" y="197"/>
                    <a:pt x="633" y="171"/>
                  </a:cubicBezTo>
                  <a:lnTo>
                    <a:pt x="633" y="0"/>
                  </a:lnTo>
                  <a:lnTo>
                    <a:pt x="513" y="0"/>
                  </a:lnTo>
                  <a:lnTo>
                    <a:pt x="513" y="171"/>
                  </a:lnTo>
                  <a:cubicBezTo>
                    <a:pt x="337" y="197"/>
                    <a:pt x="197" y="337"/>
                    <a:pt x="171" y="513"/>
                  </a:cubicBezTo>
                  <a:lnTo>
                    <a:pt x="0" y="513"/>
                  </a:lnTo>
                  <a:lnTo>
                    <a:pt x="0" y="633"/>
                  </a:lnTo>
                  <a:lnTo>
                    <a:pt x="171" y="633"/>
                  </a:lnTo>
                  <a:cubicBezTo>
                    <a:pt x="197" y="809"/>
                    <a:pt x="337" y="949"/>
                    <a:pt x="513" y="975"/>
                  </a:cubicBezTo>
                  <a:lnTo>
                    <a:pt x="513" y="1145"/>
                  </a:lnTo>
                  <a:lnTo>
                    <a:pt x="633" y="1145"/>
                  </a:lnTo>
                  <a:lnTo>
                    <a:pt x="633" y="975"/>
                  </a:lnTo>
                  <a:cubicBezTo>
                    <a:pt x="809" y="949"/>
                    <a:pt x="949" y="809"/>
                    <a:pt x="975" y="633"/>
                  </a:cubicBezTo>
                  <a:lnTo>
                    <a:pt x="1145" y="633"/>
                  </a:lnTo>
                  <a:lnTo>
                    <a:pt x="1145" y="513"/>
                  </a:lnTo>
                  <a:lnTo>
                    <a:pt x="975" y="513"/>
                  </a:lnTo>
                  <a:close/>
                </a:path>
              </a:pathLst>
            </a:custGeom>
            <a:solidFill>
              <a:schemeClr val="bg1">
                <a:lumMod val="50000"/>
              </a:schemeClr>
            </a:solidFill>
            <a:ln>
              <a:noFill/>
            </a:ln>
          </p:spPr>
          <p:txBody>
            <a:bodyPr/>
            <a:lstStyle/>
            <a:p>
              <a:endParaRPr lang="zh-CN" altLang="en-US"/>
            </a:p>
          </p:txBody>
        </p:sp>
        <p:sp>
          <p:nvSpPr>
            <p:cNvPr id="81" name="Freeform 13"/>
            <p:cNvSpPr>
              <a:spLocks noEditPoints="1"/>
            </p:cNvSpPr>
            <p:nvPr/>
          </p:nvSpPr>
          <p:spPr bwMode="auto">
            <a:xfrm>
              <a:off x="7256518" y="1969047"/>
              <a:ext cx="524698" cy="516159"/>
            </a:xfrm>
            <a:custGeom>
              <a:avLst/>
              <a:gdLst>
                <a:gd name="T0" fmla="*/ 75905 w 1145"/>
                <a:gd name="T1" fmla="*/ 444444 h 1127"/>
                <a:gd name="T2" fmla="*/ 164077 w 1145"/>
                <a:gd name="T3" fmla="*/ 325670 h 1127"/>
                <a:gd name="T4" fmla="*/ 252249 w 1145"/>
                <a:gd name="T5" fmla="*/ 444444 h 1127"/>
                <a:gd name="T6" fmla="*/ 75905 w 1145"/>
                <a:gd name="T7" fmla="*/ 444444 h 1127"/>
                <a:gd name="T8" fmla="*/ 328153 w 1145"/>
                <a:gd name="T9" fmla="*/ 444444 h 1127"/>
                <a:gd name="T10" fmla="*/ 312819 w 1145"/>
                <a:gd name="T11" fmla="*/ 444444 h 1127"/>
                <a:gd name="T12" fmla="*/ 315119 w 1145"/>
                <a:gd name="T13" fmla="*/ 442911 h 1127"/>
                <a:gd name="T14" fmla="*/ 164077 w 1145"/>
                <a:gd name="T15" fmla="*/ 239846 h 1127"/>
                <a:gd name="T16" fmla="*/ 13801 w 1145"/>
                <a:gd name="T17" fmla="*/ 442911 h 1127"/>
                <a:gd name="T18" fmla="*/ 16101 w 1145"/>
                <a:gd name="T19" fmla="*/ 444444 h 1127"/>
                <a:gd name="T20" fmla="*/ 0 w 1145"/>
                <a:gd name="T21" fmla="*/ 444444 h 1127"/>
                <a:gd name="T22" fmla="*/ 164077 w 1145"/>
                <a:gd name="T23" fmla="*/ 607662 h 1127"/>
                <a:gd name="T24" fmla="*/ 328153 w 1145"/>
                <a:gd name="T25" fmla="*/ 444444 h 1127"/>
                <a:gd name="T26" fmla="*/ 439327 w 1145"/>
                <a:gd name="T27" fmla="*/ 142528 h 1127"/>
                <a:gd name="T28" fmla="*/ 404058 w 1145"/>
                <a:gd name="T29" fmla="*/ 106513 h 1127"/>
                <a:gd name="T30" fmla="*/ 439327 w 1145"/>
                <a:gd name="T31" fmla="*/ 71264 h 1127"/>
                <a:gd name="T32" fmla="*/ 474596 w 1145"/>
                <a:gd name="T33" fmla="*/ 106513 h 1127"/>
                <a:gd name="T34" fmla="*/ 439327 w 1145"/>
                <a:gd name="T35" fmla="*/ 142528 h 1127"/>
                <a:gd name="T36" fmla="*/ 619505 w 1145"/>
                <a:gd name="T37" fmla="*/ 792336 h 1127"/>
                <a:gd name="T38" fmla="*/ 600337 w 1145"/>
                <a:gd name="T39" fmla="*/ 792336 h 1127"/>
                <a:gd name="T40" fmla="*/ 616438 w 1145"/>
                <a:gd name="T41" fmla="*/ 762451 h 1127"/>
                <a:gd name="T42" fmla="*/ 580402 w 1145"/>
                <a:gd name="T43" fmla="*/ 727202 h 1127"/>
                <a:gd name="T44" fmla="*/ 475362 w 1145"/>
                <a:gd name="T45" fmla="*/ 727202 h 1127"/>
                <a:gd name="T46" fmla="*/ 475362 w 1145"/>
                <a:gd name="T47" fmla="*/ 221456 h 1127"/>
                <a:gd name="T48" fmla="*/ 716110 w 1145"/>
                <a:gd name="T49" fmla="*/ 221456 h 1127"/>
                <a:gd name="T50" fmla="*/ 751379 w 1145"/>
                <a:gd name="T51" fmla="*/ 185440 h 1127"/>
                <a:gd name="T52" fmla="*/ 716110 w 1145"/>
                <a:gd name="T53" fmla="*/ 150191 h 1127"/>
                <a:gd name="T54" fmla="*/ 537466 w 1145"/>
                <a:gd name="T55" fmla="*/ 150191 h 1127"/>
                <a:gd name="T56" fmla="*/ 546667 w 1145"/>
                <a:gd name="T57" fmla="*/ 106513 h 1127"/>
                <a:gd name="T58" fmla="*/ 439327 w 1145"/>
                <a:gd name="T59" fmla="*/ 0 h 1127"/>
                <a:gd name="T60" fmla="*/ 332754 w 1145"/>
                <a:gd name="T61" fmla="*/ 106513 h 1127"/>
                <a:gd name="T62" fmla="*/ 341954 w 1145"/>
                <a:gd name="T63" fmla="*/ 150191 h 1127"/>
                <a:gd name="T64" fmla="*/ 163310 w 1145"/>
                <a:gd name="T65" fmla="*/ 150191 h 1127"/>
                <a:gd name="T66" fmla="*/ 127274 w 1145"/>
                <a:gd name="T67" fmla="*/ 185440 h 1127"/>
                <a:gd name="T68" fmla="*/ 163310 w 1145"/>
                <a:gd name="T69" fmla="*/ 221456 h 1127"/>
                <a:gd name="T70" fmla="*/ 403291 w 1145"/>
                <a:gd name="T71" fmla="*/ 221456 h 1127"/>
                <a:gd name="T72" fmla="*/ 403291 w 1145"/>
                <a:gd name="T73" fmla="*/ 727202 h 1127"/>
                <a:gd name="T74" fmla="*/ 298252 w 1145"/>
                <a:gd name="T75" fmla="*/ 727202 h 1127"/>
                <a:gd name="T76" fmla="*/ 262983 w 1145"/>
                <a:gd name="T77" fmla="*/ 762451 h 1127"/>
                <a:gd name="T78" fmla="*/ 278317 w 1145"/>
                <a:gd name="T79" fmla="*/ 792336 h 1127"/>
                <a:gd name="T80" fmla="*/ 259149 w 1145"/>
                <a:gd name="T81" fmla="*/ 792336 h 1127"/>
                <a:gd name="T82" fmla="*/ 223880 w 1145"/>
                <a:gd name="T83" fmla="*/ 827585 h 1127"/>
                <a:gd name="T84" fmla="*/ 259149 w 1145"/>
                <a:gd name="T85" fmla="*/ 863600 h 1127"/>
                <a:gd name="T86" fmla="*/ 619505 w 1145"/>
                <a:gd name="T87" fmla="*/ 863600 h 1127"/>
                <a:gd name="T88" fmla="*/ 654773 w 1145"/>
                <a:gd name="T89" fmla="*/ 827585 h 1127"/>
                <a:gd name="T90" fmla="*/ 619505 w 1145"/>
                <a:gd name="T91" fmla="*/ 792336 h 1127"/>
                <a:gd name="T92" fmla="*/ 626405 w 1145"/>
                <a:gd name="T93" fmla="*/ 444444 h 1127"/>
                <a:gd name="T94" fmla="*/ 714577 w 1145"/>
                <a:gd name="T95" fmla="*/ 325670 h 1127"/>
                <a:gd name="T96" fmla="*/ 802749 w 1145"/>
                <a:gd name="T97" fmla="*/ 444444 h 1127"/>
                <a:gd name="T98" fmla="*/ 626405 w 1145"/>
                <a:gd name="T99" fmla="*/ 444444 h 1127"/>
                <a:gd name="T100" fmla="*/ 862553 w 1145"/>
                <a:gd name="T101" fmla="*/ 444444 h 1127"/>
                <a:gd name="T102" fmla="*/ 864853 w 1145"/>
                <a:gd name="T103" fmla="*/ 442911 h 1127"/>
                <a:gd name="T104" fmla="*/ 714577 w 1145"/>
                <a:gd name="T105" fmla="*/ 239846 h 1127"/>
                <a:gd name="T106" fmla="*/ 563534 w 1145"/>
                <a:gd name="T107" fmla="*/ 442911 h 1127"/>
                <a:gd name="T108" fmla="*/ 565835 w 1145"/>
                <a:gd name="T109" fmla="*/ 444444 h 1127"/>
                <a:gd name="T110" fmla="*/ 550500 w 1145"/>
                <a:gd name="T111" fmla="*/ 444444 h 1127"/>
                <a:gd name="T112" fmla="*/ 714577 w 1145"/>
                <a:gd name="T113" fmla="*/ 607662 h 1127"/>
                <a:gd name="T114" fmla="*/ 877887 w 1145"/>
                <a:gd name="T115" fmla="*/ 444444 h 1127"/>
                <a:gd name="T116" fmla="*/ 862553 w 1145"/>
                <a:gd name="T117" fmla="*/ 444444 h 11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5" h="1127">
                  <a:moveTo>
                    <a:pt x="99" y="580"/>
                  </a:moveTo>
                  <a:lnTo>
                    <a:pt x="214" y="425"/>
                  </a:lnTo>
                  <a:lnTo>
                    <a:pt x="329" y="580"/>
                  </a:lnTo>
                  <a:lnTo>
                    <a:pt x="99" y="580"/>
                  </a:lnTo>
                  <a:close/>
                  <a:moveTo>
                    <a:pt x="428" y="580"/>
                  </a:moveTo>
                  <a:lnTo>
                    <a:pt x="408" y="580"/>
                  </a:lnTo>
                  <a:lnTo>
                    <a:pt x="411" y="578"/>
                  </a:lnTo>
                  <a:lnTo>
                    <a:pt x="214" y="313"/>
                  </a:lnTo>
                  <a:lnTo>
                    <a:pt x="18" y="578"/>
                  </a:lnTo>
                  <a:lnTo>
                    <a:pt x="21" y="580"/>
                  </a:lnTo>
                  <a:lnTo>
                    <a:pt x="0" y="580"/>
                  </a:lnTo>
                  <a:cubicBezTo>
                    <a:pt x="0" y="698"/>
                    <a:pt x="96" y="793"/>
                    <a:pt x="214" y="793"/>
                  </a:cubicBezTo>
                  <a:cubicBezTo>
                    <a:pt x="332" y="793"/>
                    <a:pt x="428" y="698"/>
                    <a:pt x="428" y="580"/>
                  </a:cubicBezTo>
                  <a:close/>
                  <a:moveTo>
                    <a:pt x="573" y="186"/>
                  </a:moveTo>
                  <a:cubicBezTo>
                    <a:pt x="548" y="186"/>
                    <a:pt x="527" y="165"/>
                    <a:pt x="527" y="139"/>
                  </a:cubicBezTo>
                  <a:cubicBezTo>
                    <a:pt x="527" y="114"/>
                    <a:pt x="548" y="93"/>
                    <a:pt x="573" y="93"/>
                  </a:cubicBezTo>
                  <a:cubicBezTo>
                    <a:pt x="599" y="93"/>
                    <a:pt x="619" y="114"/>
                    <a:pt x="619" y="139"/>
                  </a:cubicBezTo>
                  <a:cubicBezTo>
                    <a:pt x="619" y="165"/>
                    <a:pt x="599" y="186"/>
                    <a:pt x="573" y="186"/>
                  </a:cubicBezTo>
                  <a:close/>
                  <a:moveTo>
                    <a:pt x="808" y="1034"/>
                  </a:moveTo>
                  <a:lnTo>
                    <a:pt x="783" y="1034"/>
                  </a:lnTo>
                  <a:cubicBezTo>
                    <a:pt x="796" y="1025"/>
                    <a:pt x="804" y="1011"/>
                    <a:pt x="804" y="995"/>
                  </a:cubicBezTo>
                  <a:cubicBezTo>
                    <a:pt x="804" y="970"/>
                    <a:pt x="783" y="949"/>
                    <a:pt x="757" y="949"/>
                  </a:cubicBezTo>
                  <a:lnTo>
                    <a:pt x="620" y="949"/>
                  </a:lnTo>
                  <a:lnTo>
                    <a:pt x="620" y="289"/>
                  </a:lnTo>
                  <a:lnTo>
                    <a:pt x="934" y="289"/>
                  </a:lnTo>
                  <a:cubicBezTo>
                    <a:pt x="959" y="289"/>
                    <a:pt x="980" y="268"/>
                    <a:pt x="980" y="242"/>
                  </a:cubicBezTo>
                  <a:cubicBezTo>
                    <a:pt x="980" y="217"/>
                    <a:pt x="959" y="196"/>
                    <a:pt x="934" y="196"/>
                  </a:cubicBezTo>
                  <a:lnTo>
                    <a:pt x="701" y="196"/>
                  </a:lnTo>
                  <a:cubicBezTo>
                    <a:pt x="708" y="178"/>
                    <a:pt x="713" y="159"/>
                    <a:pt x="713" y="139"/>
                  </a:cubicBezTo>
                  <a:cubicBezTo>
                    <a:pt x="713" y="62"/>
                    <a:pt x="650" y="0"/>
                    <a:pt x="573" y="0"/>
                  </a:cubicBezTo>
                  <a:cubicBezTo>
                    <a:pt x="496" y="0"/>
                    <a:pt x="434" y="62"/>
                    <a:pt x="434" y="139"/>
                  </a:cubicBezTo>
                  <a:cubicBezTo>
                    <a:pt x="434" y="159"/>
                    <a:pt x="438" y="178"/>
                    <a:pt x="446" y="196"/>
                  </a:cubicBezTo>
                  <a:lnTo>
                    <a:pt x="213" y="196"/>
                  </a:lnTo>
                  <a:cubicBezTo>
                    <a:pt x="187" y="196"/>
                    <a:pt x="166" y="217"/>
                    <a:pt x="166" y="242"/>
                  </a:cubicBezTo>
                  <a:cubicBezTo>
                    <a:pt x="166" y="268"/>
                    <a:pt x="187" y="289"/>
                    <a:pt x="213" y="289"/>
                  </a:cubicBezTo>
                  <a:lnTo>
                    <a:pt x="526" y="289"/>
                  </a:lnTo>
                  <a:lnTo>
                    <a:pt x="526" y="949"/>
                  </a:lnTo>
                  <a:lnTo>
                    <a:pt x="389" y="949"/>
                  </a:lnTo>
                  <a:cubicBezTo>
                    <a:pt x="363" y="949"/>
                    <a:pt x="343" y="970"/>
                    <a:pt x="343" y="995"/>
                  </a:cubicBezTo>
                  <a:cubicBezTo>
                    <a:pt x="343" y="1011"/>
                    <a:pt x="351" y="1025"/>
                    <a:pt x="363" y="1034"/>
                  </a:cubicBezTo>
                  <a:lnTo>
                    <a:pt x="338" y="1034"/>
                  </a:lnTo>
                  <a:cubicBezTo>
                    <a:pt x="313" y="1034"/>
                    <a:pt x="292" y="1055"/>
                    <a:pt x="292" y="1080"/>
                  </a:cubicBezTo>
                  <a:cubicBezTo>
                    <a:pt x="292" y="1106"/>
                    <a:pt x="313" y="1127"/>
                    <a:pt x="338" y="1127"/>
                  </a:cubicBezTo>
                  <a:lnTo>
                    <a:pt x="808" y="1127"/>
                  </a:lnTo>
                  <a:cubicBezTo>
                    <a:pt x="833" y="1127"/>
                    <a:pt x="854" y="1106"/>
                    <a:pt x="854" y="1080"/>
                  </a:cubicBezTo>
                  <a:cubicBezTo>
                    <a:pt x="854" y="1055"/>
                    <a:pt x="833" y="1034"/>
                    <a:pt x="808" y="1034"/>
                  </a:cubicBezTo>
                  <a:close/>
                  <a:moveTo>
                    <a:pt x="817" y="580"/>
                  </a:moveTo>
                  <a:lnTo>
                    <a:pt x="932" y="425"/>
                  </a:lnTo>
                  <a:lnTo>
                    <a:pt x="1047" y="580"/>
                  </a:lnTo>
                  <a:lnTo>
                    <a:pt x="817" y="580"/>
                  </a:lnTo>
                  <a:close/>
                  <a:moveTo>
                    <a:pt x="1125" y="580"/>
                  </a:moveTo>
                  <a:lnTo>
                    <a:pt x="1128" y="578"/>
                  </a:lnTo>
                  <a:lnTo>
                    <a:pt x="932" y="313"/>
                  </a:lnTo>
                  <a:lnTo>
                    <a:pt x="735" y="578"/>
                  </a:lnTo>
                  <a:lnTo>
                    <a:pt x="738" y="580"/>
                  </a:lnTo>
                  <a:lnTo>
                    <a:pt x="718" y="580"/>
                  </a:lnTo>
                  <a:cubicBezTo>
                    <a:pt x="718" y="698"/>
                    <a:pt x="814" y="793"/>
                    <a:pt x="932" y="793"/>
                  </a:cubicBezTo>
                  <a:cubicBezTo>
                    <a:pt x="1050" y="793"/>
                    <a:pt x="1145" y="698"/>
                    <a:pt x="1145" y="580"/>
                  </a:cubicBezTo>
                  <a:lnTo>
                    <a:pt x="1125" y="580"/>
                  </a:lnTo>
                  <a:close/>
                </a:path>
              </a:pathLst>
            </a:custGeom>
            <a:solidFill>
              <a:schemeClr val="bg1">
                <a:lumMod val="50000"/>
              </a:schemeClr>
            </a:solidFill>
            <a:ln>
              <a:noFill/>
            </a:ln>
          </p:spPr>
          <p:txBody>
            <a:bodyPr/>
            <a:lstStyle/>
            <a:p>
              <a:endParaRPr lang="zh-CN" altLang="en-US"/>
            </a:p>
          </p:txBody>
        </p:sp>
        <p:sp>
          <p:nvSpPr>
            <p:cNvPr id="82" name="Freeform 14"/>
            <p:cNvSpPr>
              <a:spLocks noEditPoints="1"/>
            </p:cNvSpPr>
            <p:nvPr/>
          </p:nvSpPr>
          <p:spPr bwMode="auto">
            <a:xfrm>
              <a:off x="6504372" y="3646786"/>
              <a:ext cx="524700" cy="524699"/>
            </a:xfrm>
            <a:custGeom>
              <a:avLst/>
              <a:gdLst>
                <a:gd name="T0" fmla="*/ 785115 w 1145"/>
                <a:gd name="T1" fmla="*/ 436260 h 1145"/>
                <a:gd name="T2" fmla="*/ 877887 w 1145"/>
                <a:gd name="T3" fmla="*/ 436260 h 1145"/>
                <a:gd name="T4" fmla="*/ 631772 w 1145"/>
                <a:gd name="T5" fmla="*/ 584236 h 1145"/>
                <a:gd name="T6" fmla="*/ 631772 w 1145"/>
                <a:gd name="T7" fmla="*/ 677009 h 1145"/>
                <a:gd name="T8" fmla="*/ 631772 w 1145"/>
                <a:gd name="T9" fmla="*/ 584236 h 1145"/>
                <a:gd name="T10" fmla="*/ 274483 w 1145"/>
                <a:gd name="T11" fmla="*/ 228481 h 1145"/>
                <a:gd name="T12" fmla="*/ 417859 w 1145"/>
                <a:gd name="T13" fmla="*/ 90472 h 1145"/>
                <a:gd name="T14" fmla="*/ 417859 w 1145"/>
                <a:gd name="T15" fmla="*/ 787416 h 1145"/>
                <a:gd name="T16" fmla="*/ 272950 w 1145"/>
                <a:gd name="T17" fmla="*/ 646340 h 1145"/>
                <a:gd name="T18" fmla="*/ 417859 w 1145"/>
                <a:gd name="T19" fmla="*/ 787416 h 1145"/>
                <a:gd name="T20" fmla="*/ 233848 w 1145"/>
                <a:gd name="T21" fmla="*/ 658608 h 1145"/>
                <a:gd name="T22" fmla="*/ 185545 w 1145"/>
                <a:gd name="T23" fmla="*/ 679309 h 1145"/>
                <a:gd name="T24" fmla="*/ 716877 w 1145"/>
                <a:gd name="T25" fmla="*/ 647874 h 1145"/>
                <a:gd name="T26" fmla="*/ 650173 w 1145"/>
                <a:gd name="T27" fmla="*/ 715345 h 1145"/>
                <a:gd name="T28" fmla="*/ 617204 w 1145"/>
                <a:gd name="T29" fmla="*/ 715345 h 1145"/>
                <a:gd name="T30" fmla="*/ 520598 w 1145"/>
                <a:gd name="T31" fmla="*/ 777448 h 1145"/>
                <a:gd name="T32" fmla="*/ 457728 w 1145"/>
                <a:gd name="T33" fmla="*/ 625639 h 1145"/>
                <a:gd name="T34" fmla="*/ 545900 w 1145"/>
                <a:gd name="T35" fmla="*/ 630239 h 1145"/>
                <a:gd name="T36" fmla="*/ 457728 w 1145"/>
                <a:gd name="T37" fmla="*/ 585770 h 1145"/>
                <a:gd name="T38" fmla="*/ 637139 w 1145"/>
                <a:gd name="T39" fmla="*/ 458495 h 1145"/>
                <a:gd name="T40" fmla="*/ 631772 w 1145"/>
                <a:gd name="T41" fmla="*/ 543601 h 1145"/>
                <a:gd name="T42" fmla="*/ 677008 w 1145"/>
                <a:gd name="T43" fmla="*/ 458495 h 1145"/>
                <a:gd name="T44" fmla="*/ 744479 w 1145"/>
                <a:gd name="T45" fmla="*/ 436260 h 1145"/>
                <a:gd name="T46" fmla="*/ 677008 w 1145"/>
                <a:gd name="T47" fmla="*/ 418626 h 1145"/>
                <a:gd name="T48" fmla="*/ 627938 w 1145"/>
                <a:gd name="T49" fmla="*/ 325854 h 1145"/>
                <a:gd name="T50" fmla="*/ 637139 w 1145"/>
                <a:gd name="T51" fmla="*/ 418626 h 1145"/>
                <a:gd name="T52" fmla="*/ 457728 w 1145"/>
                <a:gd name="T53" fmla="*/ 289051 h 1145"/>
                <a:gd name="T54" fmla="*/ 541300 w 1145"/>
                <a:gd name="T55" fmla="*/ 240748 h 1145"/>
                <a:gd name="T56" fmla="*/ 457728 w 1145"/>
                <a:gd name="T57" fmla="*/ 90472 h 1145"/>
                <a:gd name="T58" fmla="*/ 575802 w 1145"/>
                <a:gd name="T59" fmla="*/ 170977 h 1145"/>
                <a:gd name="T60" fmla="*/ 598803 w 1145"/>
                <a:gd name="T61" fmla="*/ 129575 h 1145"/>
                <a:gd name="T62" fmla="*/ 713810 w 1145"/>
                <a:gd name="T63" fmla="*/ 228481 h 1145"/>
                <a:gd name="T64" fmla="*/ 778981 w 1145"/>
                <a:gd name="T65" fmla="*/ 368023 h 1145"/>
                <a:gd name="T66" fmla="*/ 868686 w 1145"/>
                <a:gd name="T67" fmla="*/ 358822 h 1145"/>
                <a:gd name="T68" fmla="*/ 157176 w 1145"/>
                <a:gd name="T69" fmla="*/ 101973 h 1145"/>
                <a:gd name="T70" fmla="*/ 277550 w 1145"/>
                <a:gd name="T71" fmla="*/ 129575 h 1145"/>
                <a:gd name="T72" fmla="*/ 220047 w 1145"/>
                <a:gd name="T73" fmla="*/ 210846 h 1145"/>
                <a:gd name="T74" fmla="*/ 223114 w 1145"/>
                <a:gd name="T75" fmla="*/ 254549 h 1145"/>
                <a:gd name="T76" fmla="*/ 219280 w 1145"/>
                <a:gd name="T77" fmla="*/ 351922 h 1145"/>
                <a:gd name="T78" fmla="*/ 262216 w 1145"/>
                <a:gd name="T79" fmla="*/ 266817 h 1145"/>
                <a:gd name="T80" fmla="*/ 417859 w 1145"/>
                <a:gd name="T81" fmla="*/ 418626 h 1145"/>
                <a:gd name="T82" fmla="*/ 305152 w 1145"/>
                <a:gd name="T83" fmla="*/ 438561 h 1145"/>
                <a:gd name="T84" fmla="*/ 417859 w 1145"/>
                <a:gd name="T85" fmla="*/ 458495 h 1145"/>
                <a:gd name="T86" fmla="*/ 261449 w 1145"/>
                <a:gd name="T87" fmla="*/ 608005 h 1145"/>
                <a:gd name="T88" fmla="*/ 219280 w 1145"/>
                <a:gd name="T89" fmla="*/ 525199 h 1145"/>
                <a:gd name="T90" fmla="*/ 222347 w 1145"/>
                <a:gd name="T91" fmla="*/ 620272 h 1145"/>
                <a:gd name="T92" fmla="*/ 90472 w 1145"/>
                <a:gd name="T93" fmla="*/ 458495 h 1145"/>
                <a:gd name="T94" fmla="*/ 132641 w 1145"/>
                <a:gd name="T95" fmla="*/ 438561 h 1145"/>
                <a:gd name="T96" fmla="*/ 90472 w 1145"/>
                <a:gd name="T97" fmla="*/ 418626 h 1145"/>
                <a:gd name="T98" fmla="*/ 58270 w 1145"/>
                <a:gd name="T99" fmla="*/ 220814 h 1145"/>
                <a:gd name="T100" fmla="*/ 437793 w 1145"/>
                <a:gd name="T101" fmla="*/ 877888 h 1145"/>
                <a:gd name="T102" fmla="*/ 831117 w 1145"/>
                <a:gd name="T103" fmla="*/ 522899 h 1145"/>
                <a:gd name="T104" fmla="*/ 581169 w 1145"/>
                <a:gd name="T105" fmla="*/ 239215 h 1145"/>
                <a:gd name="T106" fmla="*/ 673941 w 1145"/>
                <a:gd name="T107" fmla="*/ 239215 h 1145"/>
                <a:gd name="T108" fmla="*/ 581169 w 1145"/>
                <a:gd name="T109" fmla="*/ 239215 h 1145"/>
                <a:gd name="T110" fmla="*/ 184011 w 1145"/>
                <a:gd name="T111" fmla="*/ 186312 h 1145"/>
                <a:gd name="T112" fmla="*/ 91239 w 1145"/>
                <a:gd name="T113" fmla="*/ 186312 h 1145"/>
                <a:gd name="T114" fmla="*/ 219280 w 1145"/>
                <a:gd name="T115" fmla="*/ 485330 h 1145"/>
                <a:gd name="T116" fmla="*/ 219280 w 1145"/>
                <a:gd name="T117" fmla="*/ 392558 h 1145"/>
                <a:gd name="T118" fmla="*/ 219280 w 1145"/>
                <a:gd name="T119" fmla="*/ 485330 h 11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45" h="1145">
                  <a:moveTo>
                    <a:pt x="1084" y="509"/>
                  </a:moveTo>
                  <a:cubicBezTo>
                    <a:pt x="1051" y="509"/>
                    <a:pt x="1024" y="536"/>
                    <a:pt x="1024" y="569"/>
                  </a:cubicBezTo>
                  <a:cubicBezTo>
                    <a:pt x="1024" y="603"/>
                    <a:pt x="1051" y="630"/>
                    <a:pt x="1084" y="630"/>
                  </a:cubicBezTo>
                  <a:cubicBezTo>
                    <a:pt x="1117" y="630"/>
                    <a:pt x="1145" y="603"/>
                    <a:pt x="1145" y="569"/>
                  </a:cubicBezTo>
                  <a:cubicBezTo>
                    <a:pt x="1145" y="536"/>
                    <a:pt x="1117" y="509"/>
                    <a:pt x="1084" y="509"/>
                  </a:cubicBezTo>
                  <a:close/>
                  <a:moveTo>
                    <a:pt x="824" y="762"/>
                  </a:moveTo>
                  <a:cubicBezTo>
                    <a:pt x="791" y="762"/>
                    <a:pt x="764" y="789"/>
                    <a:pt x="764" y="822"/>
                  </a:cubicBezTo>
                  <a:cubicBezTo>
                    <a:pt x="764" y="856"/>
                    <a:pt x="791" y="883"/>
                    <a:pt x="824" y="883"/>
                  </a:cubicBezTo>
                  <a:cubicBezTo>
                    <a:pt x="858" y="883"/>
                    <a:pt x="885" y="856"/>
                    <a:pt x="885" y="822"/>
                  </a:cubicBezTo>
                  <a:cubicBezTo>
                    <a:pt x="885" y="789"/>
                    <a:pt x="858" y="762"/>
                    <a:pt x="824" y="762"/>
                  </a:cubicBezTo>
                  <a:close/>
                  <a:moveTo>
                    <a:pt x="545" y="325"/>
                  </a:moveTo>
                  <a:cubicBezTo>
                    <a:pt x="479" y="323"/>
                    <a:pt x="416" y="314"/>
                    <a:pt x="358" y="298"/>
                  </a:cubicBezTo>
                  <a:cubicBezTo>
                    <a:pt x="384" y="226"/>
                    <a:pt x="421" y="168"/>
                    <a:pt x="463" y="130"/>
                  </a:cubicBezTo>
                  <a:cubicBezTo>
                    <a:pt x="490" y="124"/>
                    <a:pt x="517" y="120"/>
                    <a:pt x="545" y="118"/>
                  </a:cubicBezTo>
                  <a:lnTo>
                    <a:pt x="545" y="325"/>
                  </a:lnTo>
                  <a:close/>
                  <a:moveTo>
                    <a:pt x="545" y="1027"/>
                  </a:moveTo>
                  <a:cubicBezTo>
                    <a:pt x="517" y="1025"/>
                    <a:pt x="490" y="1021"/>
                    <a:pt x="463" y="1014"/>
                  </a:cubicBezTo>
                  <a:cubicBezTo>
                    <a:pt x="420" y="976"/>
                    <a:pt x="383" y="917"/>
                    <a:pt x="356" y="843"/>
                  </a:cubicBezTo>
                  <a:cubicBezTo>
                    <a:pt x="415" y="827"/>
                    <a:pt x="479" y="818"/>
                    <a:pt x="545" y="816"/>
                  </a:cubicBezTo>
                  <a:lnTo>
                    <a:pt x="545" y="1027"/>
                  </a:lnTo>
                  <a:close/>
                  <a:moveTo>
                    <a:pt x="242" y="886"/>
                  </a:moveTo>
                  <a:cubicBezTo>
                    <a:pt x="262" y="876"/>
                    <a:pt x="283" y="867"/>
                    <a:pt x="305" y="859"/>
                  </a:cubicBezTo>
                  <a:cubicBezTo>
                    <a:pt x="321" y="903"/>
                    <a:pt x="340" y="942"/>
                    <a:pt x="362" y="976"/>
                  </a:cubicBezTo>
                  <a:cubicBezTo>
                    <a:pt x="317" y="953"/>
                    <a:pt x="277" y="922"/>
                    <a:pt x="242" y="886"/>
                  </a:cubicBezTo>
                  <a:close/>
                  <a:moveTo>
                    <a:pt x="1017" y="660"/>
                  </a:moveTo>
                  <a:cubicBezTo>
                    <a:pt x="1004" y="728"/>
                    <a:pt x="975" y="791"/>
                    <a:pt x="935" y="845"/>
                  </a:cubicBezTo>
                  <a:cubicBezTo>
                    <a:pt x="935" y="845"/>
                    <a:pt x="935" y="845"/>
                    <a:pt x="935" y="845"/>
                  </a:cubicBezTo>
                  <a:cubicBezTo>
                    <a:pt x="926" y="888"/>
                    <a:pt x="892" y="923"/>
                    <a:pt x="848" y="933"/>
                  </a:cubicBezTo>
                  <a:cubicBezTo>
                    <a:pt x="827" y="949"/>
                    <a:pt x="805" y="963"/>
                    <a:pt x="781" y="976"/>
                  </a:cubicBezTo>
                  <a:cubicBezTo>
                    <a:pt x="789" y="963"/>
                    <a:pt x="797" y="948"/>
                    <a:pt x="805" y="933"/>
                  </a:cubicBezTo>
                  <a:cubicBezTo>
                    <a:pt x="787" y="930"/>
                    <a:pt x="770" y="923"/>
                    <a:pt x="756" y="912"/>
                  </a:cubicBezTo>
                  <a:cubicBezTo>
                    <a:pt x="734" y="954"/>
                    <a:pt x="708" y="989"/>
                    <a:pt x="679" y="1014"/>
                  </a:cubicBezTo>
                  <a:cubicBezTo>
                    <a:pt x="653" y="1021"/>
                    <a:pt x="625" y="1025"/>
                    <a:pt x="597" y="1027"/>
                  </a:cubicBezTo>
                  <a:lnTo>
                    <a:pt x="597" y="816"/>
                  </a:lnTo>
                  <a:cubicBezTo>
                    <a:pt x="637" y="817"/>
                    <a:pt x="675" y="821"/>
                    <a:pt x="712" y="827"/>
                  </a:cubicBezTo>
                  <a:cubicBezTo>
                    <a:pt x="712" y="826"/>
                    <a:pt x="712" y="824"/>
                    <a:pt x="712" y="822"/>
                  </a:cubicBezTo>
                  <a:cubicBezTo>
                    <a:pt x="712" y="806"/>
                    <a:pt x="715" y="790"/>
                    <a:pt x="722" y="776"/>
                  </a:cubicBezTo>
                  <a:cubicBezTo>
                    <a:pt x="682" y="769"/>
                    <a:pt x="640" y="765"/>
                    <a:pt x="597" y="764"/>
                  </a:cubicBezTo>
                  <a:lnTo>
                    <a:pt x="597" y="598"/>
                  </a:lnTo>
                  <a:lnTo>
                    <a:pt x="831" y="598"/>
                  </a:lnTo>
                  <a:cubicBezTo>
                    <a:pt x="830" y="637"/>
                    <a:pt x="826" y="674"/>
                    <a:pt x="820" y="710"/>
                  </a:cubicBezTo>
                  <a:cubicBezTo>
                    <a:pt x="822" y="710"/>
                    <a:pt x="823" y="709"/>
                    <a:pt x="824" y="709"/>
                  </a:cubicBezTo>
                  <a:cubicBezTo>
                    <a:pt x="842" y="709"/>
                    <a:pt x="858" y="713"/>
                    <a:pt x="872" y="720"/>
                  </a:cubicBezTo>
                  <a:cubicBezTo>
                    <a:pt x="878" y="681"/>
                    <a:pt x="882" y="641"/>
                    <a:pt x="883" y="598"/>
                  </a:cubicBezTo>
                  <a:lnTo>
                    <a:pt x="975" y="598"/>
                  </a:lnTo>
                  <a:cubicBezTo>
                    <a:pt x="973" y="589"/>
                    <a:pt x="971" y="579"/>
                    <a:pt x="971" y="569"/>
                  </a:cubicBezTo>
                  <a:cubicBezTo>
                    <a:pt x="971" y="561"/>
                    <a:pt x="972" y="554"/>
                    <a:pt x="974" y="546"/>
                  </a:cubicBezTo>
                  <a:lnTo>
                    <a:pt x="883" y="546"/>
                  </a:lnTo>
                  <a:cubicBezTo>
                    <a:pt x="882" y="500"/>
                    <a:pt x="878" y="455"/>
                    <a:pt x="870" y="413"/>
                  </a:cubicBezTo>
                  <a:cubicBezTo>
                    <a:pt x="855" y="421"/>
                    <a:pt x="837" y="425"/>
                    <a:pt x="819" y="425"/>
                  </a:cubicBezTo>
                  <a:cubicBezTo>
                    <a:pt x="826" y="464"/>
                    <a:pt x="830" y="504"/>
                    <a:pt x="831" y="546"/>
                  </a:cubicBezTo>
                  <a:lnTo>
                    <a:pt x="597" y="546"/>
                  </a:lnTo>
                  <a:lnTo>
                    <a:pt x="597" y="377"/>
                  </a:lnTo>
                  <a:cubicBezTo>
                    <a:pt x="639" y="376"/>
                    <a:pt x="680" y="372"/>
                    <a:pt x="719" y="365"/>
                  </a:cubicBezTo>
                  <a:cubicBezTo>
                    <a:pt x="711" y="350"/>
                    <a:pt x="707" y="333"/>
                    <a:pt x="706" y="314"/>
                  </a:cubicBezTo>
                  <a:cubicBezTo>
                    <a:pt x="671" y="320"/>
                    <a:pt x="635" y="323"/>
                    <a:pt x="597" y="325"/>
                  </a:cubicBezTo>
                  <a:lnTo>
                    <a:pt x="597" y="118"/>
                  </a:lnTo>
                  <a:cubicBezTo>
                    <a:pt x="625" y="120"/>
                    <a:pt x="653" y="124"/>
                    <a:pt x="679" y="130"/>
                  </a:cubicBezTo>
                  <a:cubicBezTo>
                    <a:pt x="706" y="154"/>
                    <a:pt x="730" y="185"/>
                    <a:pt x="751" y="223"/>
                  </a:cubicBezTo>
                  <a:cubicBezTo>
                    <a:pt x="765" y="212"/>
                    <a:pt x="782" y="204"/>
                    <a:pt x="800" y="201"/>
                  </a:cubicBezTo>
                  <a:cubicBezTo>
                    <a:pt x="794" y="190"/>
                    <a:pt x="787" y="179"/>
                    <a:pt x="781" y="169"/>
                  </a:cubicBezTo>
                  <a:cubicBezTo>
                    <a:pt x="799" y="178"/>
                    <a:pt x="816" y="189"/>
                    <a:pt x="832" y="200"/>
                  </a:cubicBezTo>
                  <a:cubicBezTo>
                    <a:pt x="883" y="206"/>
                    <a:pt x="924" y="247"/>
                    <a:pt x="931" y="298"/>
                  </a:cubicBezTo>
                  <a:cubicBezTo>
                    <a:pt x="931" y="298"/>
                    <a:pt x="932" y="298"/>
                    <a:pt x="933" y="297"/>
                  </a:cubicBezTo>
                  <a:cubicBezTo>
                    <a:pt x="973" y="350"/>
                    <a:pt x="1002" y="412"/>
                    <a:pt x="1016" y="480"/>
                  </a:cubicBezTo>
                  <a:cubicBezTo>
                    <a:pt x="1035" y="465"/>
                    <a:pt x="1059" y="456"/>
                    <a:pt x="1084" y="456"/>
                  </a:cubicBezTo>
                  <a:cubicBezTo>
                    <a:pt x="1102" y="456"/>
                    <a:pt x="1118" y="461"/>
                    <a:pt x="1133" y="468"/>
                  </a:cubicBezTo>
                  <a:cubicBezTo>
                    <a:pt x="1084" y="202"/>
                    <a:pt x="851" y="0"/>
                    <a:pt x="571" y="0"/>
                  </a:cubicBezTo>
                  <a:cubicBezTo>
                    <a:pt x="432" y="0"/>
                    <a:pt x="304" y="50"/>
                    <a:pt x="205" y="133"/>
                  </a:cubicBezTo>
                  <a:cubicBezTo>
                    <a:pt x="246" y="143"/>
                    <a:pt x="279" y="176"/>
                    <a:pt x="289" y="217"/>
                  </a:cubicBezTo>
                  <a:cubicBezTo>
                    <a:pt x="311" y="199"/>
                    <a:pt x="336" y="182"/>
                    <a:pt x="362" y="169"/>
                  </a:cubicBezTo>
                  <a:cubicBezTo>
                    <a:pt x="341" y="202"/>
                    <a:pt x="322" y="240"/>
                    <a:pt x="307" y="282"/>
                  </a:cubicBezTo>
                  <a:cubicBezTo>
                    <a:pt x="300" y="280"/>
                    <a:pt x="294" y="277"/>
                    <a:pt x="287" y="275"/>
                  </a:cubicBezTo>
                  <a:cubicBezTo>
                    <a:pt x="282" y="292"/>
                    <a:pt x="273" y="308"/>
                    <a:pt x="261" y="320"/>
                  </a:cubicBezTo>
                  <a:cubicBezTo>
                    <a:pt x="271" y="324"/>
                    <a:pt x="280" y="328"/>
                    <a:pt x="291" y="332"/>
                  </a:cubicBezTo>
                  <a:cubicBezTo>
                    <a:pt x="279" y="372"/>
                    <a:pt x="271" y="416"/>
                    <a:pt x="265" y="461"/>
                  </a:cubicBezTo>
                  <a:cubicBezTo>
                    <a:pt x="272" y="460"/>
                    <a:pt x="279" y="459"/>
                    <a:pt x="286" y="459"/>
                  </a:cubicBezTo>
                  <a:cubicBezTo>
                    <a:pt x="297" y="459"/>
                    <a:pt x="308" y="461"/>
                    <a:pt x="318" y="464"/>
                  </a:cubicBezTo>
                  <a:cubicBezTo>
                    <a:pt x="323" y="423"/>
                    <a:pt x="331" y="384"/>
                    <a:pt x="342" y="348"/>
                  </a:cubicBezTo>
                  <a:cubicBezTo>
                    <a:pt x="405" y="365"/>
                    <a:pt x="474" y="375"/>
                    <a:pt x="545" y="377"/>
                  </a:cubicBezTo>
                  <a:lnTo>
                    <a:pt x="545" y="546"/>
                  </a:lnTo>
                  <a:lnTo>
                    <a:pt x="395" y="546"/>
                  </a:lnTo>
                  <a:cubicBezTo>
                    <a:pt x="397" y="555"/>
                    <a:pt x="398" y="563"/>
                    <a:pt x="398" y="572"/>
                  </a:cubicBezTo>
                  <a:cubicBezTo>
                    <a:pt x="398" y="581"/>
                    <a:pt x="397" y="590"/>
                    <a:pt x="395" y="598"/>
                  </a:cubicBezTo>
                  <a:lnTo>
                    <a:pt x="545" y="598"/>
                  </a:lnTo>
                  <a:lnTo>
                    <a:pt x="545" y="764"/>
                  </a:lnTo>
                  <a:cubicBezTo>
                    <a:pt x="474" y="766"/>
                    <a:pt x="404" y="776"/>
                    <a:pt x="341" y="793"/>
                  </a:cubicBezTo>
                  <a:cubicBezTo>
                    <a:pt x="331" y="758"/>
                    <a:pt x="323" y="720"/>
                    <a:pt x="318" y="680"/>
                  </a:cubicBezTo>
                  <a:cubicBezTo>
                    <a:pt x="308" y="683"/>
                    <a:pt x="297" y="685"/>
                    <a:pt x="286" y="685"/>
                  </a:cubicBezTo>
                  <a:cubicBezTo>
                    <a:pt x="279" y="685"/>
                    <a:pt x="272" y="684"/>
                    <a:pt x="265" y="683"/>
                  </a:cubicBezTo>
                  <a:cubicBezTo>
                    <a:pt x="271" y="727"/>
                    <a:pt x="279" y="770"/>
                    <a:pt x="290" y="809"/>
                  </a:cubicBezTo>
                  <a:cubicBezTo>
                    <a:pt x="261" y="819"/>
                    <a:pt x="233" y="831"/>
                    <a:pt x="208" y="845"/>
                  </a:cubicBezTo>
                  <a:cubicBezTo>
                    <a:pt x="156" y="775"/>
                    <a:pt x="123" y="690"/>
                    <a:pt x="118" y="598"/>
                  </a:cubicBezTo>
                  <a:lnTo>
                    <a:pt x="176" y="598"/>
                  </a:lnTo>
                  <a:cubicBezTo>
                    <a:pt x="174" y="590"/>
                    <a:pt x="173" y="581"/>
                    <a:pt x="173" y="572"/>
                  </a:cubicBezTo>
                  <a:cubicBezTo>
                    <a:pt x="173" y="563"/>
                    <a:pt x="174" y="555"/>
                    <a:pt x="176" y="546"/>
                  </a:cubicBezTo>
                  <a:lnTo>
                    <a:pt x="118" y="546"/>
                  </a:lnTo>
                  <a:cubicBezTo>
                    <a:pt x="122" y="478"/>
                    <a:pt x="141" y="413"/>
                    <a:pt x="172" y="356"/>
                  </a:cubicBezTo>
                  <a:cubicBezTo>
                    <a:pt x="129" y="353"/>
                    <a:pt x="92" y="326"/>
                    <a:pt x="76" y="288"/>
                  </a:cubicBezTo>
                  <a:cubicBezTo>
                    <a:pt x="27" y="372"/>
                    <a:pt x="0" y="469"/>
                    <a:pt x="0" y="572"/>
                  </a:cubicBezTo>
                  <a:cubicBezTo>
                    <a:pt x="0" y="888"/>
                    <a:pt x="256" y="1145"/>
                    <a:pt x="571" y="1145"/>
                  </a:cubicBezTo>
                  <a:cubicBezTo>
                    <a:pt x="853" y="1145"/>
                    <a:pt x="1088" y="939"/>
                    <a:pt x="1135" y="670"/>
                  </a:cubicBezTo>
                  <a:cubicBezTo>
                    <a:pt x="1119" y="678"/>
                    <a:pt x="1102" y="682"/>
                    <a:pt x="1084" y="682"/>
                  </a:cubicBezTo>
                  <a:cubicBezTo>
                    <a:pt x="1059" y="682"/>
                    <a:pt x="1036" y="674"/>
                    <a:pt x="1017" y="660"/>
                  </a:cubicBezTo>
                  <a:close/>
                  <a:moveTo>
                    <a:pt x="758" y="312"/>
                  </a:moveTo>
                  <a:cubicBezTo>
                    <a:pt x="758" y="346"/>
                    <a:pt x="785" y="373"/>
                    <a:pt x="819" y="373"/>
                  </a:cubicBezTo>
                  <a:cubicBezTo>
                    <a:pt x="852" y="373"/>
                    <a:pt x="879" y="346"/>
                    <a:pt x="879" y="312"/>
                  </a:cubicBezTo>
                  <a:cubicBezTo>
                    <a:pt x="879" y="279"/>
                    <a:pt x="852" y="252"/>
                    <a:pt x="819" y="252"/>
                  </a:cubicBezTo>
                  <a:cubicBezTo>
                    <a:pt x="785" y="252"/>
                    <a:pt x="758" y="279"/>
                    <a:pt x="758" y="312"/>
                  </a:cubicBezTo>
                  <a:close/>
                  <a:moveTo>
                    <a:pt x="179" y="304"/>
                  </a:moveTo>
                  <a:cubicBezTo>
                    <a:pt x="213" y="304"/>
                    <a:pt x="240" y="277"/>
                    <a:pt x="240" y="243"/>
                  </a:cubicBezTo>
                  <a:cubicBezTo>
                    <a:pt x="240" y="210"/>
                    <a:pt x="213" y="183"/>
                    <a:pt x="179" y="183"/>
                  </a:cubicBezTo>
                  <a:cubicBezTo>
                    <a:pt x="146" y="183"/>
                    <a:pt x="119" y="210"/>
                    <a:pt x="119" y="243"/>
                  </a:cubicBezTo>
                  <a:cubicBezTo>
                    <a:pt x="119" y="277"/>
                    <a:pt x="146" y="304"/>
                    <a:pt x="179" y="304"/>
                  </a:cubicBezTo>
                  <a:close/>
                  <a:moveTo>
                    <a:pt x="286" y="633"/>
                  </a:moveTo>
                  <a:cubicBezTo>
                    <a:pt x="319" y="633"/>
                    <a:pt x="346" y="606"/>
                    <a:pt x="346" y="572"/>
                  </a:cubicBezTo>
                  <a:cubicBezTo>
                    <a:pt x="346" y="539"/>
                    <a:pt x="319" y="512"/>
                    <a:pt x="286" y="512"/>
                  </a:cubicBezTo>
                  <a:cubicBezTo>
                    <a:pt x="252" y="512"/>
                    <a:pt x="225" y="539"/>
                    <a:pt x="225" y="572"/>
                  </a:cubicBezTo>
                  <a:cubicBezTo>
                    <a:pt x="225" y="606"/>
                    <a:pt x="252" y="633"/>
                    <a:pt x="286" y="633"/>
                  </a:cubicBezTo>
                  <a:close/>
                </a:path>
              </a:pathLst>
            </a:custGeom>
            <a:solidFill>
              <a:schemeClr val="bg1">
                <a:lumMod val="50000"/>
              </a:schemeClr>
            </a:solidFill>
            <a:ln>
              <a:noFill/>
            </a:ln>
          </p:spPr>
          <p:txBody>
            <a:bodyPr/>
            <a:lstStyle/>
            <a:p>
              <a:endParaRPr lang="zh-CN" altLang="en-US"/>
            </a:p>
          </p:txBody>
        </p:sp>
        <p:sp>
          <p:nvSpPr>
            <p:cNvPr id="83" name="Freeform 16"/>
            <p:cNvSpPr>
              <a:spLocks noEditPoints="1"/>
            </p:cNvSpPr>
            <p:nvPr/>
          </p:nvSpPr>
          <p:spPr bwMode="auto">
            <a:xfrm>
              <a:off x="9777585" y="1984090"/>
              <a:ext cx="482950" cy="523750"/>
            </a:xfrm>
            <a:custGeom>
              <a:avLst/>
              <a:gdLst>
                <a:gd name="T0" fmla="*/ 343780 w 1053"/>
                <a:gd name="T1" fmla="*/ 783695 h 1145"/>
                <a:gd name="T2" fmla="*/ 331502 w 1053"/>
                <a:gd name="T3" fmla="*/ 823492 h 1145"/>
                <a:gd name="T4" fmla="*/ 343013 w 1053"/>
                <a:gd name="T5" fmla="*/ 842626 h 1145"/>
                <a:gd name="T6" fmla="*/ 354523 w 1053"/>
                <a:gd name="T7" fmla="*/ 847983 h 1145"/>
                <a:gd name="T8" fmla="*/ 377544 w 1053"/>
                <a:gd name="T9" fmla="*/ 870943 h 1145"/>
                <a:gd name="T10" fmla="*/ 401333 w 1053"/>
                <a:gd name="T11" fmla="*/ 876300 h 1145"/>
                <a:gd name="T12" fmla="*/ 426656 w 1053"/>
                <a:gd name="T13" fmla="*/ 872473 h 1145"/>
                <a:gd name="T14" fmla="*/ 452746 w 1053"/>
                <a:gd name="T15" fmla="*/ 848748 h 1145"/>
                <a:gd name="T16" fmla="*/ 458118 w 1053"/>
                <a:gd name="T17" fmla="*/ 847218 h 1145"/>
                <a:gd name="T18" fmla="*/ 475000 w 1053"/>
                <a:gd name="T19" fmla="*/ 831146 h 1145"/>
                <a:gd name="T20" fmla="*/ 477302 w 1053"/>
                <a:gd name="T21" fmla="*/ 795941 h 1145"/>
                <a:gd name="T22" fmla="*/ 404402 w 1053"/>
                <a:gd name="T23" fmla="*/ 183679 h 1145"/>
                <a:gd name="T24" fmla="*/ 232512 w 1053"/>
                <a:gd name="T25" fmla="*/ 539556 h 1145"/>
                <a:gd name="T26" fmla="*/ 328433 w 1053"/>
                <a:gd name="T27" fmla="*/ 715581 h 1145"/>
                <a:gd name="T28" fmla="*/ 335339 w 1053"/>
                <a:gd name="T29" fmla="*/ 762266 h 1145"/>
                <a:gd name="T30" fmla="*/ 497254 w 1053"/>
                <a:gd name="T31" fmla="*/ 737776 h 1145"/>
                <a:gd name="T32" fmla="*/ 555573 w 1053"/>
                <a:gd name="T33" fmla="*/ 565577 h 1145"/>
                <a:gd name="T34" fmla="*/ 619265 w 1053"/>
                <a:gd name="T35" fmla="*/ 407154 h 1145"/>
                <a:gd name="T36" fmla="*/ 404402 w 1053"/>
                <a:gd name="T37" fmla="*/ 183679 h 1145"/>
                <a:gd name="T38" fmla="*/ 699838 w 1053"/>
                <a:gd name="T39" fmla="*/ 534964 h 1145"/>
                <a:gd name="T40" fmla="*/ 666074 w 1053"/>
                <a:gd name="T41" fmla="*/ 593129 h 1145"/>
                <a:gd name="T42" fmla="*/ 753554 w 1053"/>
                <a:gd name="T43" fmla="*/ 604609 h 1145"/>
                <a:gd name="T44" fmla="*/ 259370 w 1053"/>
                <a:gd name="T45" fmla="*/ 153066 h 1145"/>
                <a:gd name="T46" fmla="*/ 247859 w 1053"/>
                <a:gd name="T47" fmla="*/ 66583 h 1145"/>
                <a:gd name="T48" fmla="*/ 189540 w 1053"/>
                <a:gd name="T49" fmla="*/ 99493 h 1145"/>
                <a:gd name="T50" fmla="*/ 259370 w 1053"/>
                <a:gd name="T51" fmla="*/ 153066 h 1145"/>
                <a:gd name="T52" fmla="*/ 560178 w 1053"/>
                <a:gd name="T53" fmla="*/ 66583 h 1145"/>
                <a:gd name="T54" fmla="*/ 548667 w 1053"/>
                <a:gd name="T55" fmla="*/ 153066 h 1145"/>
                <a:gd name="T56" fmla="*/ 618497 w 1053"/>
                <a:gd name="T57" fmla="*/ 99493 h 1145"/>
                <a:gd name="T58" fmla="*/ 774273 w 1053"/>
                <a:gd name="T59" fmla="*/ 369653 h 1145"/>
                <a:gd name="T60" fmla="*/ 692932 w 1053"/>
                <a:gd name="T61" fmla="*/ 402562 h 1145"/>
                <a:gd name="T62" fmla="*/ 774273 w 1053"/>
                <a:gd name="T63" fmla="*/ 436237 h 1145"/>
                <a:gd name="T64" fmla="*/ 774273 w 1053"/>
                <a:gd name="T65" fmla="*/ 369653 h 1145"/>
                <a:gd name="T66" fmla="*/ 437399 w 1053"/>
                <a:gd name="T67" fmla="*/ 81125 h 1145"/>
                <a:gd name="T68" fmla="*/ 403635 w 1053"/>
                <a:gd name="T69" fmla="*/ 0 h 1145"/>
                <a:gd name="T70" fmla="*/ 370638 w 1053"/>
                <a:gd name="T71" fmla="*/ 81125 h 1145"/>
                <a:gd name="T72" fmla="*/ 141195 w 1053"/>
                <a:gd name="T73" fmla="*/ 212761 h 1145"/>
                <a:gd name="T74" fmla="*/ 53716 w 1053"/>
                <a:gd name="T75" fmla="*/ 201281 h 1145"/>
                <a:gd name="T76" fmla="*/ 107431 w 1053"/>
                <a:gd name="T77" fmla="*/ 270926 h 1145"/>
                <a:gd name="T78" fmla="*/ 141195 w 1053"/>
                <a:gd name="T79" fmla="*/ 212761 h 1145"/>
                <a:gd name="T80" fmla="*/ 741276 w 1053"/>
                <a:gd name="T81" fmla="*/ 247201 h 1145"/>
                <a:gd name="T82" fmla="*/ 708279 w 1053"/>
                <a:gd name="T83" fmla="*/ 189036 h 1145"/>
                <a:gd name="T84" fmla="*/ 653796 w 1053"/>
                <a:gd name="T85" fmla="*/ 258681 h 1145"/>
                <a:gd name="T86" fmla="*/ 107431 w 1053"/>
                <a:gd name="T87" fmla="*/ 534964 h 1145"/>
                <a:gd name="T88" fmla="*/ 53716 w 1053"/>
                <a:gd name="T89" fmla="*/ 604609 h 1145"/>
                <a:gd name="T90" fmla="*/ 141195 w 1053"/>
                <a:gd name="T91" fmla="*/ 593129 h 1145"/>
                <a:gd name="T92" fmla="*/ 107431 w 1053"/>
                <a:gd name="T93" fmla="*/ 534964 h 1145"/>
                <a:gd name="T94" fmla="*/ 81341 w 1053"/>
                <a:gd name="T95" fmla="*/ 369653 h 1145"/>
                <a:gd name="T96" fmla="*/ 0 w 1053"/>
                <a:gd name="T97" fmla="*/ 402562 h 1145"/>
                <a:gd name="T98" fmla="*/ 81341 w 1053"/>
                <a:gd name="T99" fmla="*/ 436237 h 1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chemeClr val="bg1">
                <a:lumMod val="50000"/>
              </a:schemeClr>
            </a:solidFill>
            <a:ln>
              <a:noFill/>
            </a:ln>
          </p:spPr>
          <p:txBody>
            <a:bodyPr/>
            <a:lstStyle/>
            <a:p>
              <a:endParaRPr lang="zh-CN" altLang="en-US"/>
            </a:p>
          </p:txBody>
        </p:sp>
        <p:sp>
          <p:nvSpPr>
            <p:cNvPr id="84" name="Freeform 17"/>
            <p:cNvSpPr>
              <a:spLocks noEditPoints="1"/>
            </p:cNvSpPr>
            <p:nvPr/>
          </p:nvSpPr>
          <p:spPr bwMode="auto">
            <a:xfrm>
              <a:off x="9777585" y="2822291"/>
              <a:ext cx="524700" cy="504775"/>
            </a:xfrm>
            <a:custGeom>
              <a:avLst/>
              <a:gdLst>
                <a:gd name="T0" fmla="*/ 435493 w 1145"/>
                <a:gd name="T1" fmla="*/ 518839 h 1102"/>
                <a:gd name="T2" fmla="*/ 424759 w 1145"/>
                <a:gd name="T3" fmla="*/ 409247 h 1102"/>
                <a:gd name="T4" fmla="*/ 285217 w 1145"/>
                <a:gd name="T5" fmla="*/ 408480 h 1102"/>
                <a:gd name="T6" fmla="*/ 266816 w 1145"/>
                <a:gd name="T7" fmla="*/ 497380 h 1102"/>
                <a:gd name="T8" fmla="*/ 317419 w 1145"/>
                <a:gd name="T9" fmla="*/ 487417 h 1102"/>
                <a:gd name="T10" fmla="*/ 354988 w 1145"/>
                <a:gd name="T11" fmla="*/ 439135 h 1102"/>
                <a:gd name="T12" fmla="*/ 390257 w 1145"/>
                <a:gd name="T13" fmla="*/ 475922 h 1102"/>
                <a:gd name="T14" fmla="*/ 368789 w 1145"/>
                <a:gd name="T15" fmla="*/ 506577 h 1102"/>
                <a:gd name="T16" fmla="*/ 316653 w 1145"/>
                <a:gd name="T17" fmla="*/ 520372 h 1102"/>
                <a:gd name="T18" fmla="*/ 319720 w 1145"/>
                <a:gd name="T19" fmla="*/ 563289 h 1102"/>
                <a:gd name="T20" fmla="*/ 327387 w 1145"/>
                <a:gd name="T21" fmla="*/ 566354 h 1102"/>
                <a:gd name="T22" fmla="*/ 387957 w 1145"/>
                <a:gd name="T23" fmla="*/ 578616 h 1102"/>
                <a:gd name="T24" fmla="*/ 389490 w 1145"/>
                <a:gd name="T25" fmla="*/ 637628 h 1102"/>
                <a:gd name="T26" fmla="*/ 317419 w 1145"/>
                <a:gd name="T27" fmla="*/ 634562 h 1102"/>
                <a:gd name="T28" fmla="*/ 292118 w 1145"/>
                <a:gd name="T29" fmla="*/ 580916 h 1102"/>
                <a:gd name="T30" fmla="*/ 243815 w 1145"/>
                <a:gd name="T31" fmla="*/ 590878 h 1102"/>
                <a:gd name="T32" fmla="*/ 353455 w 1145"/>
                <a:gd name="T33" fmla="*/ 703536 h 1102"/>
                <a:gd name="T34" fmla="*/ 463095 w 1145"/>
                <a:gd name="T35" fmla="*/ 605440 h 1102"/>
                <a:gd name="T36" fmla="*/ 624872 w 1145"/>
                <a:gd name="T37" fmla="*/ 395452 h 1102"/>
                <a:gd name="T38" fmla="*/ 536699 w 1145"/>
                <a:gd name="T39" fmla="*/ 405415 h 1102"/>
                <a:gd name="T40" fmla="*/ 546667 w 1145"/>
                <a:gd name="T41" fmla="*/ 449865 h 1102"/>
                <a:gd name="T42" fmla="*/ 575035 w 1145"/>
                <a:gd name="T43" fmla="*/ 682078 h 1102"/>
                <a:gd name="T44" fmla="*/ 624872 w 1145"/>
                <a:gd name="T45" fmla="*/ 692041 h 1102"/>
                <a:gd name="T46" fmla="*/ 634839 w 1145"/>
                <a:gd name="T47" fmla="*/ 405415 h 1102"/>
                <a:gd name="T48" fmla="*/ 681608 w 1145"/>
                <a:gd name="T49" fmla="*/ 194660 h 1102"/>
                <a:gd name="T50" fmla="*/ 707677 w 1145"/>
                <a:gd name="T51" fmla="*/ 26057 h 1102"/>
                <a:gd name="T52" fmla="*/ 655540 w 1145"/>
                <a:gd name="T53" fmla="*/ 26057 h 1102"/>
                <a:gd name="T54" fmla="*/ 681608 w 1145"/>
                <a:gd name="T55" fmla="*/ 194660 h 1102"/>
                <a:gd name="T56" fmla="*/ 775147 w 1145"/>
                <a:gd name="T57" fmla="*/ 761015 h 1102"/>
                <a:gd name="T58" fmla="*/ 82038 w 1145"/>
                <a:gd name="T59" fmla="*/ 738790 h 1102"/>
                <a:gd name="T60" fmla="*/ 103506 w 1145"/>
                <a:gd name="T61" fmla="*/ 321113 h 1102"/>
                <a:gd name="T62" fmla="*/ 796615 w 1145"/>
                <a:gd name="T63" fmla="*/ 343338 h 1102"/>
                <a:gd name="T64" fmla="*/ 775147 w 1145"/>
                <a:gd name="T65" fmla="*/ 98097 h 1102"/>
                <a:gd name="T66" fmla="*/ 749079 w 1145"/>
                <a:gd name="T67" fmla="*/ 168603 h 1102"/>
                <a:gd name="T68" fmla="*/ 614138 w 1145"/>
                <a:gd name="T69" fmla="*/ 168603 h 1102"/>
                <a:gd name="T70" fmla="*/ 263749 w 1145"/>
                <a:gd name="T71" fmla="*/ 98097 h 1102"/>
                <a:gd name="T72" fmla="*/ 197045 w 1145"/>
                <a:gd name="T73" fmla="*/ 236045 h 1102"/>
                <a:gd name="T74" fmla="*/ 129575 w 1145"/>
                <a:gd name="T75" fmla="*/ 98097 h 1102"/>
                <a:gd name="T76" fmla="*/ 0 w 1145"/>
                <a:gd name="T77" fmla="*/ 202324 h 1102"/>
                <a:gd name="T78" fmla="*/ 103506 w 1145"/>
                <a:gd name="T79" fmla="*/ 844550 h 1102"/>
                <a:gd name="T80" fmla="*/ 877887 w 1145"/>
                <a:gd name="T81" fmla="*/ 740322 h 1102"/>
                <a:gd name="T82" fmla="*/ 775147 w 1145"/>
                <a:gd name="T83" fmla="*/ 98097 h 1102"/>
                <a:gd name="T84" fmla="*/ 223114 w 1145"/>
                <a:gd name="T85" fmla="*/ 168603 h 1102"/>
                <a:gd name="T86" fmla="*/ 197045 w 1145"/>
                <a:gd name="T87" fmla="*/ 0 h 1102"/>
                <a:gd name="T88" fmla="*/ 170210 w 1145"/>
                <a:gd name="T89" fmla="*/ 168603 h 1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chemeClr val="bg1">
                <a:lumMod val="50000"/>
              </a:schemeClr>
            </a:solidFill>
            <a:ln>
              <a:noFill/>
            </a:ln>
          </p:spPr>
          <p:txBody>
            <a:bodyPr/>
            <a:lstStyle/>
            <a:p>
              <a:endParaRPr lang="zh-CN" altLang="en-US"/>
            </a:p>
          </p:txBody>
        </p:sp>
        <p:sp>
          <p:nvSpPr>
            <p:cNvPr id="85" name="Freeform 22"/>
            <p:cNvSpPr>
              <a:spLocks noEditPoints="1"/>
            </p:cNvSpPr>
            <p:nvPr/>
          </p:nvSpPr>
          <p:spPr bwMode="auto">
            <a:xfrm>
              <a:off x="8944205" y="1949509"/>
              <a:ext cx="560058" cy="551822"/>
            </a:xfrm>
            <a:custGeom>
              <a:avLst/>
              <a:gdLst>
                <a:gd name="T0" fmla="*/ 716089 w 1408"/>
                <a:gd name="T1" fmla="*/ 488548 h 1389"/>
                <a:gd name="T2" fmla="*/ 648620 w 1408"/>
                <a:gd name="T3" fmla="*/ 452558 h 1389"/>
                <a:gd name="T4" fmla="*/ 607985 w 1408"/>
                <a:gd name="T5" fmla="*/ 562060 h 1389"/>
                <a:gd name="T6" fmla="*/ 450814 w 1408"/>
                <a:gd name="T7" fmla="*/ 660841 h 1389"/>
                <a:gd name="T8" fmla="*/ 557384 w 1408"/>
                <a:gd name="T9" fmla="*/ 748902 h 1389"/>
                <a:gd name="T10" fmla="*/ 656287 w 1408"/>
                <a:gd name="T11" fmla="*/ 828540 h 1389"/>
                <a:gd name="T12" fmla="*/ 658587 w 1408"/>
                <a:gd name="T13" fmla="*/ 862233 h 1389"/>
                <a:gd name="T14" fmla="*/ 657054 w 1408"/>
                <a:gd name="T15" fmla="*/ 882143 h 1389"/>
                <a:gd name="T16" fmla="*/ 651687 w 1408"/>
                <a:gd name="T17" fmla="*/ 908178 h 1389"/>
                <a:gd name="T18" fmla="*/ 480715 w 1408"/>
                <a:gd name="T19" fmla="*/ 950294 h 1389"/>
                <a:gd name="T20" fmla="*/ 831092 w 1408"/>
                <a:gd name="T21" fmla="*/ 1063625 h 1389"/>
                <a:gd name="T22" fmla="*/ 697688 w 1408"/>
                <a:gd name="T23" fmla="*/ 660841 h 1389"/>
                <a:gd name="T24" fmla="*/ 1068766 w 1408"/>
                <a:gd name="T25" fmla="*/ 209049 h 1389"/>
                <a:gd name="T26" fmla="*/ 653987 w 1408"/>
                <a:gd name="T27" fmla="*/ 131709 h 1389"/>
                <a:gd name="T28" fmla="*/ 582685 w 1408"/>
                <a:gd name="T29" fmla="*/ 78106 h 1389"/>
                <a:gd name="T30" fmla="*/ 517516 w 1408"/>
                <a:gd name="T31" fmla="*/ 18378 h 1389"/>
                <a:gd name="T32" fmla="*/ 463848 w 1408"/>
                <a:gd name="T33" fmla="*/ 57431 h 1389"/>
                <a:gd name="T34" fmla="*/ 475348 w 1408"/>
                <a:gd name="T35" fmla="*/ 138601 h 1389"/>
                <a:gd name="T36" fmla="*/ 545117 w 1408"/>
                <a:gd name="T37" fmla="*/ 150087 h 1389"/>
                <a:gd name="T38" fmla="*/ 615652 w 1408"/>
                <a:gd name="T39" fmla="*/ 205986 h 1389"/>
                <a:gd name="T40" fmla="*/ 640953 w 1408"/>
                <a:gd name="T41" fmla="*/ 373685 h 1389"/>
                <a:gd name="T42" fmla="*/ 768224 w 1408"/>
                <a:gd name="T43" fmla="*/ 254229 h 1389"/>
                <a:gd name="T44" fmla="*/ 801958 w 1408"/>
                <a:gd name="T45" fmla="*/ 268012 h 1389"/>
                <a:gd name="T46" fmla="*/ 821892 w 1408"/>
                <a:gd name="T47" fmla="*/ 281030 h 1389"/>
                <a:gd name="T48" fmla="*/ 846426 w 1408"/>
                <a:gd name="T49" fmla="*/ 305534 h 1389"/>
                <a:gd name="T50" fmla="*/ 754423 w 1408"/>
                <a:gd name="T51" fmla="*/ 483953 h 1389"/>
                <a:gd name="T52" fmla="*/ 1078733 w 1408"/>
                <a:gd name="T53" fmla="*/ 223599 h 1389"/>
                <a:gd name="T54" fmla="*/ 138004 w 1408"/>
                <a:gd name="T55" fmla="*/ 785658 h 1389"/>
                <a:gd name="T56" fmla="*/ 204706 w 1408"/>
                <a:gd name="T57" fmla="*/ 821648 h 1389"/>
                <a:gd name="T58" fmla="*/ 253775 w 1408"/>
                <a:gd name="T59" fmla="*/ 722867 h 1389"/>
                <a:gd name="T60" fmla="*/ 239207 w 1408"/>
                <a:gd name="T61" fmla="*/ 621788 h 1389"/>
                <a:gd name="T62" fmla="*/ 403279 w 1408"/>
                <a:gd name="T63" fmla="*/ 479359 h 1389"/>
                <a:gd name="T64" fmla="*/ 266042 w 1408"/>
                <a:gd name="T65" fmla="*/ 520709 h 1389"/>
                <a:gd name="T66" fmla="*/ 197806 w 1408"/>
                <a:gd name="T67" fmla="*/ 445666 h 1389"/>
                <a:gd name="T68" fmla="*/ 195506 w 1408"/>
                <a:gd name="T69" fmla="*/ 411973 h 1389"/>
                <a:gd name="T70" fmla="*/ 197039 w 1408"/>
                <a:gd name="T71" fmla="*/ 392063 h 1389"/>
                <a:gd name="T72" fmla="*/ 202406 w 1408"/>
                <a:gd name="T73" fmla="*/ 366028 h 1389"/>
                <a:gd name="T74" fmla="*/ 373378 w 1408"/>
                <a:gd name="T75" fmla="*/ 323912 h 1389"/>
                <a:gd name="T76" fmla="*/ 23001 w 1408"/>
                <a:gd name="T77" fmla="*/ 210581 h 1389"/>
                <a:gd name="T78" fmla="*/ 156405 w 1408"/>
                <a:gd name="T79" fmla="*/ 613365 h 1389"/>
                <a:gd name="T80" fmla="*/ 575784 w 1408"/>
                <a:gd name="T81" fmla="*/ 925024 h 1389"/>
                <a:gd name="T82" fmla="*/ 611819 w 1408"/>
                <a:gd name="T83" fmla="*/ 857639 h 1389"/>
                <a:gd name="T84" fmla="*/ 557384 w 1408"/>
                <a:gd name="T85" fmla="*/ 796379 h 1389"/>
                <a:gd name="T86" fmla="*/ 411713 w 1408"/>
                <a:gd name="T87" fmla="*/ 823946 h 1389"/>
                <a:gd name="T88" fmla="*/ 269108 w 1408"/>
                <a:gd name="T89" fmla="*/ 660841 h 1389"/>
                <a:gd name="T90" fmla="*/ 248408 w 1408"/>
                <a:gd name="T91" fmla="*/ 860702 h 1389"/>
                <a:gd name="T92" fmla="*/ 213907 w 1408"/>
                <a:gd name="T93" fmla="*/ 867593 h 1389"/>
                <a:gd name="T94" fmla="*/ 188606 w 1408"/>
                <a:gd name="T95" fmla="*/ 867593 h 1389"/>
                <a:gd name="T96" fmla="*/ 167905 w 1408"/>
                <a:gd name="T97" fmla="*/ 865296 h 1389"/>
                <a:gd name="T98" fmla="*/ 114237 w 1408"/>
                <a:gd name="T99" fmla="*/ 690705 h 1389"/>
                <a:gd name="T100" fmla="*/ 767 w 1408"/>
                <a:gd name="T101" fmla="*/ 1040653 h 1389"/>
                <a:gd name="T102" fmla="*/ 403279 w 1408"/>
                <a:gd name="T103" fmla="*/ 907412 h 1389"/>
                <a:gd name="T104" fmla="*/ 502182 w 1408"/>
                <a:gd name="T105" fmla="*/ 906647 h 13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08" h="1389">
                  <a:moveTo>
                    <a:pt x="901" y="852"/>
                  </a:moveTo>
                  <a:cubicBezTo>
                    <a:pt x="868" y="813"/>
                    <a:pt x="882" y="764"/>
                    <a:pt x="909" y="735"/>
                  </a:cubicBezTo>
                  <a:cubicBezTo>
                    <a:pt x="909" y="734"/>
                    <a:pt x="948" y="690"/>
                    <a:pt x="934" y="638"/>
                  </a:cubicBezTo>
                  <a:cubicBezTo>
                    <a:pt x="928" y="619"/>
                    <a:pt x="912" y="595"/>
                    <a:pt x="861" y="592"/>
                  </a:cubicBezTo>
                  <a:lnTo>
                    <a:pt x="858" y="591"/>
                  </a:lnTo>
                  <a:cubicBezTo>
                    <a:pt x="857" y="591"/>
                    <a:pt x="847" y="591"/>
                    <a:pt x="846" y="591"/>
                  </a:cubicBezTo>
                  <a:lnTo>
                    <a:pt x="841" y="592"/>
                  </a:lnTo>
                  <a:cubicBezTo>
                    <a:pt x="801" y="595"/>
                    <a:pt x="776" y="610"/>
                    <a:pt x="769" y="638"/>
                  </a:cubicBezTo>
                  <a:cubicBezTo>
                    <a:pt x="756" y="686"/>
                    <a:pt x="789" y="729"/>
                    <a:pt x="793" y="734"/>
                  </a:cubicBezTo>
                  <a:cubicBezTo>
                    <a:pt x="820" y="764"/>
                    <a:pt x="834" y="813"/>
                    <a:pt x="802" y="852"/>
                  </a:cubicBezTo>
                  <a:lnTo>
                    <a:pt x="792" y="863"/>
                  </a:lnTo>
                  <a:lnTo>
                    <a:pt x="588" y="863"/>
                  </a:lnTo>
                  <a:lnTo>
                    <a:pt x="588" y="1038"/>
                  </a:lnTo>
                  <a:lnTo>
                    <a:pt x="627" y="1011"/>
                  </a:lnTo>
                  <a:cubicBezTo>
                    <a:pt x="645" y="999"/>
                    <a:pt x="681" y="978"/>
                    <a:pt x="727" y="978"/>
                  </a:cubicBezTo>
                  <a:cubicBezTo>
                    <a:pt x="740" y="978"/>
                    <a:pt x="754" y="980"/>
                    <a:pt x="767" y="984"/>
                  </a:cubicBezTo>
                  <a:cubicBezTo>
                    <a:pt x="806" y="994"/>
                    <a:pt x="836" y="1023"/>
                    <a:pt x="850" y="1065"/>
                  </a:cubicBezTo>
                  <a:lnTo>
                    <a:pt x="856" y="1082"/>
                  </a:lnTo>
                  <a:lnTo>
                    <a:pt x="859" y="1110"/>
                  </a:lnTo>
                  <a:cubicBezTo>
                    <a:pt x="859" y="1111"/>
                    <a:pt x="859" y="1117"/>
                    <a:pt x="859" y="1126"/>
                  </a:cubicBezTo>
                  <a:cubicBezTo>
                    <a:pt x="859" y="1135"/>
                    <a:pt x="859" y="1141"/>
                    <a:pt x="859" y="1141"/>
                  </a:cubicBezTo>
                  <a:lnTo>
                    <a:pt x="858" y="1144"/>
                  </a:lnTo>
                  <a:cubicBezTo>
                    <a:pt x="858" y="1147"/>
                    <a:pt x="858" y="1149"/>
                    <a:pt x="857" y="1152"/>
                  </a:cubicBezTo>
                  <a:lnTo>
                    <a:pt x="857" y="1156"/>
                  </a:lnTo>
                  <a:lnTo>
                    <a:pt x="855" y="1171"/>
                  </a:lnTo>
                  <a:lnTo>
                    <a:pt x="850" y="1186"/>
                  </a:lnTo>
                  <a:cubicBezTo>
                    <a:pt x="836" y="1228"/>
                    <a:pt x="806" y="1257"/>
                    <a:pt x="767" y="1268"/>
                  </a:cubicBezTo>
                  <a:cubicBezTo>
                    <a:pt x="754" y="1271"/>
                    <a:pt x="740" y="1273"/>
                    <a:pt x="727" y="1273"/>
                  </a:cubicBezTo>
                  <a:cubicBezTo>
                    <a:pt x="681" y="1273"/>
                    <a:pt x="645" y="1253"/>
                    <a:pt x="627" y="1241"/>
                  </a:cubicBezTo>
                  <a:lnTo>
                    <a:pt x="588" y="1214"/>
                  </a:lnTo>
                  <a:lnTo>
                    <a:pt x="588" y="1389"/>
                  </a:lnTo>
                  <a:lnTo>
                    <a:pt x="1084" y="1389"/>
                  </a:lnTo>
                  <a:cubicBezTo>
                    <a:pt x="1101" y="1389"/>
                    <a:pt x="1114" y="1375"/>
                    <a:pt x="1114" y="1359"/>
                  </a:cubicBezTo>
                  <a:lnTo>
                    <a:pt x="1114" y="863"/>
                  </a:lnTo>
                  <a:lnTo>
                    <a:pt x="910" y="863"/>
                  </a:lnTo>
                  <a:lnTo>
                    <a:pt x="901" y="852"/>
                  </a:lnTo>
                  <a:close/>
                  <a:moveTo>
                    <a:pt x="1407" y="292"/>
                  </a:moveTo>
                  <a:cubicBezTo>
                    <a:pt x="1405" y="284"/>
                    <a:pt x="1401" y="278"/>
                    <a:pt x="1394" y="273"/>
                  </a:cubicBezTo>
                  <a:lnTo>
                    <a:pt x="980" y="0"/>
                  </a:lnTo>
                  <a:lnTo>
                    <a:pt x="868" y="171"/>
                  </a:lnTo>
                  <a:lnTo>
                    <a:pt x="853" y="172"/>
                  </a:lnTo>
                  <a:cubicBezTo>
                    <a:pt x="850" y="173"/>
                    <a:pt x="847" y="173"/>
                    <a:pt x="843" y="173"/>
                  </a:cubicBezTo>
                  <a:cubicBezTo>
                    <a:pt x="828" y="173"/>
                    <a:pt x="813" y="169"/>
                    <a:pt x="801" y="160"/>
                  </a:cubicBezTo>
                  <a:cubicBezTo>
                    <a:pt x="770" y="140"/>
                    <a:pt x="761" y="105"/>
                    <a:pt x="760" y="102"/>
                  </a:cubicBezTo>
                  <a:cubicBezTo>
                    <a:pt x="760" y="101"/>
                    <a:pt x="749" y="61"/>
                    <a:pt x="714" y="38"/>
                  </a:cubicBezTo>
                  <a:cubicBezTo>
                    <a:pt x="708" y="33"/>
                    <a:pt x="701" y="30"/>
                    <a:pt x="693" y="27"/>
                  </a:cubicBezTo>
                  <a:cubicBezTo>
                    <a:pt x="687" y="25"/>
                    <a:pt x="681" y="24"/>
                    <a:pt x="675" y="24"/>
                  </a:cubicBezTo>
                  <a:cubicBezTo>
                    <a:pt x="649" y="24"/>
                    <a:pt x="628" y="45"/>
                    <a:pt x="615" y="62"/>
                  </a:cubicBezTo>
                  <a:lnTo>
                    <a:pt x="612" y="65"/>
                  </a:lnTo>
                  <a:cubicBezTo>
                    <a:pt x="611" y="66"/>
                    <a:pt x="606" y="73"/>
                    <a:pt x="605" y="75"/>
                  </a:cubicBezTo>
                  <a:lnTo>
                    <a:pt x="603" y="79"/>
                  </a:lnTo>
                  <a:cubicBezTo>
                    <a:pt x="583" y="114"/>
                    <a:pt x="583" y="143"/>
                    <a:pt x="602" y="165"/>
                  </a:cubicBezTo>
                  <a:cubicBezTo>
                    <a:pt x="608" y="171"/>
                    <a:pt x="614" y="176"/>
                    <a:pt x="620" y="181"/>
                  </a:cubicBezTo>
                  <a:cubicBezTo>
                    <a:pt x="644" y="196"/>
                    <a:pt x="672" y="198"/>
                    <a:pt x="684" y="198"/>
                  </a:cubicBezTo>
                  <a:cubicBezTo>
                    <a:pt x="690" y="198"/>
                    <a:pt x="694" y="197"/>
                    <a:pt x="696" y="197"/>
                  </a:cubicBezTo>
                  <a:cubicBezTo>
                    <a:pt x="698" y="197"/>
                    <a:pt x="704" y="196"/>
                    <a:pt x="711" y="196"/>
                  </a:cubicBezTo>
                  <a:cubicBezTo>
                    <a:pt x="726" y="196"/>
                    <a:pt x="748" y="199"/>
                    <a:pt x="767" y="211"/>
                  </a:cubicBezTo>
                  <a:cubicBezTo>
                    <a:pt x="782" y="222"/>
                    <a:pt x="793" y="237"/>
                    <a:pt x="799" y="255"/>
                  </a:cubicBezTo>
                  <a:lnTo>
                    <a:pt x="803" y="269"/>
                  </a:lnTo>
                  <a:lnTo>
                    <a:pt x="691" y="439"/>
                  </a:lnTo>
                  <a:lnTo>
                    <a:pt x="837" y="536"/>
                  </a:lnTo>
                  <a:lnTo>
                    <a:pt x="836" y="488"/>
                  </a:lnTo>
                  <a:cubicBezTo>
                    <a:pt x="835" y="458"/>
                    <a:pt x="841" y="400"/>
                    <a:pt x="890" y="357"/>
                  </a:cubicBezTo>
                  <a:cubicBezTo>
                    <a:pt x="912" y="337"/>
                    <a:pt x="938" y="327"/>
                    <a:pt x="967" y="327"/>
                  </a:cubicBezTo>
                  <a:cubicBezTo>
                    <a:pt x="978" y="327"/>
                    <a:pt x="990" y="329"/>
                    <a:pt x="1002" y="332"/>
                  </a:cubicBezTo>
                  <a:lnTo>
                    <a:pt x="1020" y="337"/>
                  </a:lnTo>
                  <a:lnTo>
                    <a:pt x="1020" y="336"/>
                  </a:lnTo>
                  <a:lnTo>
                    <a:pt x="1046" y="350"/>
                  </a:lnTo>
                  <a:cubicBezTo>
                    <a:pt x="1046" y="350"/>
                    <a:pt x="1051" y="353"/>
                    <a:pt x="1058" y="357"/>
                  </a:cubicBezTo>
                  <a:lnTo>
                    <a:pt x="1060" y="358"/>
                  </a:lnTo>
                  <a:cubicBezTo>
                    <a:pt x="1067" y="363"/>
                    <a:pt x="1071" y="366"/>
                    <a:pt x="1072" y="367"/>
                  </a:cubicBezTo>
                  <a:lnTo>
                    <a:pt x="1083" y="376"/>
                  </a:lnTo>
                  <a:lnTo>
                    <a:pt x="1094" y="386"/>
                  </a:lnTo>
                  <a:lnTo>
                    <a:pt x="1104" y="399"/>
                  </a:lnTo>
                  <a:cubicBezTo>
                    <a:pt x="1132" y="434"/>
                    <a:pt x="1140" y="474"/>
                    <a:pt x="1127" y="513"/>
                  </a:cubicBezTo>
                  <a:cubicBezTo>
                    <a:pt x="1107" y="574"/>
                    <a:pt x="1056" y="603"/>
                    <a:pt x="1027" y="615"/>
                  </a:cubicBezTo>
                  <a:lnTo>
                    <a:pt x="984" y="632"/>
                  </a:lnTo>
                  <a:lnTo>
                    <a:pt x="1129" y="729"/>
                  </a:lnTo>
                  <a:lnTo>
                    <a:pt x="1403" y="314"/>
                  </a:lnTo>
                  <a:cubicBezTo>
                    <a:pt x="1407" y="308"/>
                    <a:pt x="1408" y="300"/>
                    <a:pt x="1407" y="292"/>
                  </a:cubicBezTo>
                  <a:close/>
                  <a:moveTo>
                    <a:pt x="213" y="812"/>
                  </a:moveTo>
                  <a:cubicBezTo>
                    <a:pt x="246" y="851"/>
                    <a:pt x="232" y="900"/>
                    <a:pt x="205" y="930"/>
                  </a:cubicBezTo>
                  <a:cubicBezTo>
                    <a:pt x="201" y="935"/>
                    <a:pt x="167" y="977"/>
                    <a:pt x="180" y="1026"/>
                  </a:cubicBezTo>
                  <a:cubicBezTo>
                    <a:pt x="186" y="1045"/>
                    <a:pt x="203" y="1068"/>
                    <a:pt x="252" y="1072"/>
                  </a:cubicBezTo>
                  <a:lnTo>
                    <a:pt x="256" y="1072"/>
                  </a:lnTo>
                  <a:cubicBezTo>
                    <a:pt x="258" y="1073"/>
                    <a:pt x="267" y="1073"/>
                    <a:pt x="267" y="1073"/>
                  </a:cubicBezTo>
                  <a:lnTo>
                    <a:pt x="273" y="1072"/>
                  </a:lnTo>
                  <a:cubicBezTo>
                    <a:pt x="313" y="1069"/>
                    <a:pt x="338" y="1053"/>
                    <a:pt x="345" y="1026"/>
                  </a:cubicBezTo>
                  <a:cubicBezTo>
                    <a:pt x="354" y="992"/>
                    <a:pt x="341" y="961"/>
                    <a:pt x="331" y="944"/>
                  </a:cubicBezTo>
                  <a:lnTo>
                    <a:pt x="332" y="942"/>
                  </a:lnTo>
                  <a:lnTo>
                    <a:pt x="321" y="930"/>
                  </a:lnTo>
                  <a:cubicBezTo>
                    <a:pt x="294" y="900"/>
                    <a:pt x="280" y="851"/>
                    <a:pt x="312" y="812"/>
                  </a:cubicBezTo>
                  <a:lnTo>
                    <a:pt x="322" y="801"/>
                  </a:lnTo>
                  <a:lnTo>
                    <a:pt x="526" y="801"/>
                  </a:lnTo>
                  <a:lnTo>
                    <a:pt x="526" y="626"/>
                  </a:lnTo>
                  <a:lnTo>
                    <a:pt x="487" y="653"/>
                  </a:lnTo>
                  <a:cubicBezTo>
                    <a:pt x="469" y="665"/>
                    <a:pt x="433" y="686"/>
                    <a:pt x="387" y="686"/>
                  </a:cubicBezTo>
                  <a:cubicBezTo>
                    <a:pt x="374" y="686"/>
                    <a:pt x="360" y="684"/>
                    <a:pt x="347" y="680"/>
                  </a:cubicBezTo>
                  <a:cubicBezTo>
                    <a:pt x="308" y="669"/>
                    <a:pt x="278" y="640"/>
                    <a:pt x="264" y="599"/>
                  </a:cubicBezTo>
                  <a:lnTo>
                    <a:pt x="259" y="582"/>
                  </a:lnTo>
                  <a:lnTo>
                    <a:pt x="258" y="582"/>
                  </a:lnTo>
                  <a:lnTo>
                    <a:pt x="255" y="554"/>
                  </a:lnTo>
                  <a:cubicBezTo>
                    <a:pt x="255" y="553"/>
                    <a:pt x="255" y="547"/>
                    <a:pt x="255" y="540"/>
                  </a:cubicBezTo>
                  <a:lnTo>
                    <a:pt x="255" y="538"/>
                  </a:lnTo>
                  <a:cubicBezTo>
                    <a:pt x="255" y="529"/>
                    <a:pt x="255" y="523"/>
                    <a:pt x="255" y="522"/>
                  </a:cubicBezTo>
                  <a:lnTo>
                    <a:pt x="256" y="520"/>
                  </a:lnTo>
                  <a:cubicBezTo>
                    <a:pt x="256" y="517"/>
                    <a:pt x="256" y="515"/>
                    <a:pt x="257" y="512"/>
                  </a:cubicBezTo>
                  <a:lnTo>
                    <a:pt x="257" y="508"/>
                  </a:lnTo>
                  <a:lnTo>
                    <a:pt x="259" y="493"/>
                  </a:lnTo>
                  <a:lnTo>
                    <a:pt x="264" y="478"/>
                  </a:lnTo>
                  <a:cubicBezTo>
                    <a:pt x="278" y="436"/>
                    <a:pt x="308" y="407"/>
                    <a:pt x="347" y="396"/>
                  </a:cubicBezTo>
                  <a:cubicBezTo>
                    <a:pt x="360" y="392"/>
                    <a:pt x="374" y="391"/>
                    <a:pt x="387" y="391"/>
                  </a:cubicBezTo>
                  <a:cubicBezTo>
                    <a:pt x="432" y="391"/>
                    <a:pt x="469" y="411"/>
                    <a:pt x="487" y="423"/>
                  </a:cubicBezTo>
                  <a:lnTo>
                    <a:pt x="526" y="450"/>
                  </a:lnTo>
                  <a:lnTo>
                    <a:pt x="526" y="275"/>
                  </a:lnTo>
                  <a:lnTo>
                    <a:pt x="30" y="275"/>
                  </a:lnTo>
                  <a:cubicBezTo>
                    <a:pt x="13" y="275"/>
                    <a:pt x="0" y="288"/>
                    <a:pt x="0" y="305"/>
                  </a:cubicBezTo>
                  <a:lnTo>
                    <a:pt x="0" y="801"/>
                  </a:lnTo>
                  <a:lnTo>
                    <a:pt x="204" y="801"/>
                  </a:lnTo>
                  <a:lnTo>
                    <a:pt x="213" y="812"/>
                  </a:lnTo>
                  <a:close/>
                  <a:moveTo>
                    <a:pt x="727" y="1211"/>
                  </a:moveTo>
                  <a:cubicBezTo>
                    <a:pt x="735" y="1211"/>
                    <a:pt x="743" y="1210"/>
                    <a:pt x="751" y="1208"/>
                  </a:cubicBezTo>
                  <a:cubicBezTo>
                    <a:pt x="770" y="1203"/>
                    <a:pt x="794" y="1186"/>
                    <a:pt x="798" y="1136"/>
                  </a:cubicBezTo>
                  <a:lnTo>
                    <a:pt x="798" y="1132"/>
                  </a:lnTo>
                  <a:cubicBezTo>
                    <a:pt x="798" y="1131"/>
                    <a:pt x="798" y="1122"/>
                    <a:pt x="798" y="1120"/>
                  </a:cubicBezTo>
                  <a:lnTo>
                    <a:pt x="798" y="1115"/>
                  </a:lnTo>
                  <a:cubicBezTo>
                    <a:pt x="795" y="1075"/>
                    <a:pt x="779" y="1051"/>
                    <a:pt x="751" y="1043"/>
                  </a:cubicBezTo>
                  <a:cubicBezTo>
                    <a:pt x="743" y="1041"/>
                    <a:pt x="735" y="1040"/>
                    <a:pt x="727" y="1040"/>
                  </a:cubicBezTo>
                  <a:cubicBezTo>
                    <a:pt x="689" y="1040"/>
                    <a:pt x="659" y="1065"/>
                    <a:pt x="655" y="1068"/>
                  </a:cubicBezTo>
                  <a:cubicBezTo>
                    <a:pt x="648" y="1074"/>
                    <a:pt x="622" y="1095"/>
                    <a:pt x="588" y="1095"/>
                  </a:cubicBezTo>
                  <a:cubicBezTo>
                    <a:pt x="570" y="1095"/>
                    <a:pt x="552" y="1089"/>
                    <a:pt x="537" y="1076"/>
                  </a:cubicBezTo>
                  <a:lnTo>
                    <a:pt x="526" y="1067"/>
                  </a:lnTo>
                  <a:lnTo>
                    <a:pt x="526" y="863"/>
                  </a:lnTo>
                  <a:lnTo>
                    <a:pt x="351" y="863"/>
                  </a:lnTo>
                  <a:lnTo>
                    <a:pt x="378" y="902"/>
                  </a:lnTo>
                  <a:cubicBezTo>
                    <a:pt x="396" y="927"/>
                    <a:pt x="423" y="979"/>
                    <a:pt x="406" y="1041"/>
                  </a:cubicBezTo>
                  <a:cubicBezTo>
                    <a:pt x="395" y="1081"/>
                    <a:pt x="366" y="1110"/>
                    <a:pt x="324" y="1124"/>
                  </a:cubicBezTo>
                  <a:lnTo>
                    <a:pt x="307" y="1130"/>
                  </a:lnTo>
                  <a:lnTo>
                    <a:pt x="279" y="1133"/>
                  </a:lnTo>
                  <a:cubicBezTo>
                    <a:pt x="278" y="1133"/>
                    <a:pt x="273" y="1134"/>
                    <a:pt x="263" y="1134"/>
                  </a:cubicBezTo>
                  <a:cubicBezTo>
                    <a:pt x="254" y="1134"/>
                    <a:pt x="248" y="1133"/>
                    <a:pt x="248" y="1133"/>
                  </a:cubicBezTo>
                  <a:lnTo>
                    <a:pt x="246" y="1133"/>
                  </a:lnTo>
                  <a:cubicBezTo>
                    <a:pt x="243" y="1133"/>
                    <a:pt x="240" y="1132"/>
                    <a:pt x="237" y="1132"/>
                  </a:cubicBezTo>
                  <a:lnTo>
                    <a:pt x="233" y="1132"/>
                  </a:lnTo>
                  <a:lnTo>
                    <a:pt x="219" y="1130"/>
                  </a:lnTo>
                  <a:lnTo>
                    <a:pt x="203" y="1124"/>
                  </a:lnTo>
                  <a:cubicBezTo>
                    <a:pt x="161" y="1110"/>
                    <a:pt x="132" y="1081"/>
                    <a:pt x="121" y="1041"/>
                  </a:cubicBezTo>
                  <a:cubicBezTo>
                    <a:pt x="104" y="979"/>
                    <a:pt x="131" y="927"/>
                    <a:pt x="149" y="902"/>
                  </a:cubicBezTo>
                  <a:lnTo>
                    <a:pt x="175" y="863"/>
                  </a:lnTo>
                  <a:lnTo>
                    <a:pt x="1" y="863"/>
                  </a:lnTo>
                  <a:lnTo>
                    <a:pt x="1" y="1359"/>
                  </a:lnTo>
                  <a:cubicBezTo>
                    <a:pt x="1" y="1375"/>
                    <a:pt x="14" y="1389"/>
                    <a:pt x="30" y="1389"/>
                  </a:cubicBezTo>
                  <a:lnTo>
                    <a:pt x="526" y="1389"/>
                  </a:lnTo>
                  <a:lnTo>
                    <a:pt x="526" y="1185"/>
                  </a:lnTo>
                  <a:lnTo>
                    <a:pt x="537" y="1175"/>
                  </a:lnTo>
                  <a:cubicBezTo>
                    <a:pt x="552" y="1163"/>
                    <a:pt x="570" y="1157"/>
                    <a:pt x="588" y="1157"/>
                  </a:cubicBezTo>
                  <a:cubicBezTo>
                    <a:pt x="624" y="1157"/>
                    <a:pt x="652" y="1181"/>
                    <a:pt x="655" y="1184"/>
                  </a:cubicBezTo>
                  <a:cubicBezTo>
                    <a:pt x="659" y="1187"/>
                    <a:pt x="689" y="1211"/>
                    <a:pt x="727" y="1211"/>
                  </a:cubicBezTo>
                  <a:close/>
                </a:path>
              </a:pathLst>
            </a:custGeom>
            <a:solidFill>
              <a:schemeClr val="bg1">
                <a:lumMod val="50000"/>
              </a:schemeClr>
            </a:solidFill>
            <a:ln>
              <a:noFill/>
            </a:ln>
          </p:spPr>
          <p:txBody>
            <a:bodyPr/>
            <a:lstStyle/>
            <a:p>
              <a:endParaRPr lang="zh-CN" altLang="en-US"/>
            </a:p>
          </p:txBody>
        </p:sp>
        <p:sp>
          <p:nvSpPr>
            <p:cNvPr id="86" name="Freeform 26"/>
            <p:cNvSpPr>
              <a:spLocks noEditPoints="1"/>
            </p:cNvSpPr>
            <p:nvPr/>
          </p:nvSpPr>
          <p:spPr bwMode="auto">
            <a:xfrm>
              <a:off x="7256518" y="2725973"/>
              <a:ext cx="520904" cy="601554"/>
            </a:xfrm>
            <a:custGeom>
              <a:avLst/>
              <a:gdLst>
                <a:gd name="T0" fmla="*/ 871537 w 1137"/>
                <a:gd name="T1" fmla="*/ 911423 h 1313"/>
                <a:gd name="T2" fmla="*/ 614752 w 1137"/>
                <a:gd name="T3" fmla="*/ 595606 h 1313"/>
                <a:gd name="T4" fmla="*/ 502073 w 1137"/>
                <a:gd name="T5" fmla="*/ 954350 h 1313"/>
                <a:gd name="T6" fmla="*/ 466046 w 1137"/>
                <a:gd name="T7" fmla="*/ 734351 h 1313"/>
                <a:gd name="T8" fmla="*/ 405491 w 1137"/>
                <a:gd name="T9" fmla="*/ 734351 h 1313"/>
                <a:gd name="T10" fmla="*/ 369464 w 1137"/>
                <a:gd name="T11" fmla="*/ 954350 h 1313"/>
                <a:gd name="T12" fmla="*/ 256785 w 1137"/>
                <a:gd name="T13" fmla="*/ 595606 h 1313"/>
                <a:gd name="T14" fmla="*/ 0 w 1137"/>
                <a:gd name="T15" fmla="*/ 911423 h 1313"/>
                <a:gd name="T16" fmla="*/ 0 w 1137"/>
                <a:gd name="T17" fmla="*/ 916023 h 1313"/>
                <a:gd name="T18" fmla="*/ 0 w 1137"/>
                <a:gd name="T19" fmla="*/ 918322 h 1313"/>
                <a:gd name="T20" fmla="*/ 435385 w 1137"/>
                <a:gd name="T21" fmla="*/ 998043 h 1313"/>
                <a:gd name="T22" fmla="*/ 871537 w 1137"/>
                <a:gd name="T23" fmla="*/ 918322 h 1313"/>
                <a:gd name="T24" fmla="*/ 871537 w 1137"/>
                <a:gd name="T25" fmla="*/ 916023 h 1313"/>
                <a:gd name="T26" fmla="*/ 871537 w 1137"/>
                <a:gd name="T27" fmla="*/ 911423 h 1313"/>
                <a:gd name="T28" fmla="*/ 458381 w 1137"/>
                <a:gd name="T29" fmla="*/ 623969 h 1313"/>
                <a:gd name="T30" fmla="*/ 413156 w 1137"/>
                <a:gd name="T31" fmla="*/ 623969 h 1313"/>
                <a:gd name="T32" fmla="*/ 400892 w 1137"/>
                <a:gd name="T33" fmla="*/ 629334 h 1313"/>
                <a:gd name="T34" fmla="*/ 383262 w 1137"/>
                <a:gd name="T35" fmla="*/ 646198 h 1313"/>
                <a:gd name="T36" fmla="*/ 380196 w 1137"/>
                <a:gd name="T37" fmla="*/ 667662 h 1313"/>
                <a:gd name="T38" fmla="*/ 402425 w 1137"/>
                <a:gd name="T39" fmla="*/ 704456 h 1313"/>
                <a:gd name="T40" fmla="*/ 416989 w 1137"/>
                <a:gd name="T41" fmla="*/ 712888 h 1313"/>
                <a:gd name="T42" fmla="*/ 454548 w 1137"/>
                <a:gd name="T43" fmla="*/ 712888 h 1313"/>
                <a:gd name="T44" fmla="*/ 469112 w 1137"/>
                <a:gd name="T45" fmla="*/ 704456 h 1313"/>
                <a:gd name="T46" fmla="*/ 491341 w 1137"/>
                <a:gd name="T47" fmla="*/ 667662 h 1313"/>
                <a:gd name="T48" fmla="*/ 488275 w 1137"/>
                <a:gd name="T49" fmla="*/ 646198 h 1313"/>
                <a:gd name="T50" fmla="*/ 470645 w 1137"/>
                <a:gd name="T51" fmla="*/ 629334 h 1313"/>
                <a:gd name="T52" fmla="*/ 458381 w 1137"/>
                <a:gd name="T53" fmla="*/ 623969 h 1313"/>
                <a:gd name="T54" fmla="*/ 435385 w 1137"/>
                <a:gd name="T55" fmla="*/ 536582 h 1313"/>
                <a:gd name="T56" fmla="*/ 630082 w 1137"/>
                <a:gd name="T57" fmla="*/ 249894 h 1313"/>
                <a:gd name="T58" fmla="*/ 435385 w 1137"/>
                <a:gd name="T59" fmla="*/ 0 h 1313"/>
                <a:gd name="T60" fmla="*/ 241455 w 1137"/>
                <a:gd name="T61" fmla="*/ 249894 h 1313"/>
                <a:gd name="T62" fmla="*/ 435385 w 1137"/>
                <a:gd name="T63" fmla="*/ 536582 h 13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37" h="1313">
                  <a:moveTo>
                    <a:pt x="1137" y="1189"/>
                  </a:moveTo>
                  <a:cubicBezTo>
                    <a:pt x="1137" y="1017"/>
                    <a:pt x="1000" y="853"/>
                    <a:pt x="802" y="777"/>
                  </a:cubicBezTo>
                  <a:lnTo>
                    <a:pt x="655" y="1245"/>
                  </a:lnTo>
                  <a:lnTo>
                    <a:pt x="608" y="958"/>
                  </a:lnTo>
                  <a:lnTo>
                    <a:pt x="529" y="958"/>
                  </a:lnTo>
                  <a:lnTo>
                    <a:pt x="482" y="1245"/>
                  </a:lnTo>
                  <a:lnTo>
                    <a:pt x="335" y="777"/>
                  </a:lnTo>
                  <a:cubicBezTo>
                    <a:pt x="138" y="853"/>
                    <a:pt x="0" y="1017"/>
                    <a:pt x="0" y="1189"/>
                  </a:cubicBezTo>
                  <a:cubicBezTo>
                    <a:pt x="0" y="1191"/>
                    <a:pt x="0" y="1193"/>
                    <a:pt x="0" y="1195"/>
                  </a:cubicBezTo>
                  <a:cubicBezTo>
                    <a:pt x="0" y="1196"/>
                    <a:pt x="0" y="1197"/>
                    <a:pt x="0" y="1198"/>
                  </a:cubicBezTo>
                  <a:cubicBezTo>
                    <a:pt x="0" y="1313"/>
                    <a:pt x="119" y="1302"/>
                    <a:pt x="568" y="1302"/>
                  </a:cubicBezTo>
                  <a:cubicBezTo>
                    <a:pt x="1047" y="1302"/>
                    <a:pt x="1137" y="1313"/>
                    <a:pt x="1137" y="1198"/>
                  </a:cubicBezTo>
                  <a:cubicBezTo>
                    <a:pt x="1137" y="1197"/>
                    <a:pt x="1137" y="1196"/>
                    <a:pt x="1137" y="1195"/>
                  </a:cubicBezTo>
                  <a:cubicBezTo>
                    <a:pt x="1137" y="1193"/>
                    <a:pt x="1137" y="1191"/>
                    <a:pt x="1137" y="1189"/>
                  </a:cubicBezTo>
                  <a:close/>
                  <a:moveTo>
                    <a:pt x="598" y="814"/>
                  </a:moveTo>
                  <a:lnTo>
                    <a:pt x="539" y="814"/>
                  </a:lnTo>
                  <a:cubicBezTo>
                    <a:pt x="533" y="814"/>
                    <a:pt x="527" y="816"/>
                    <a:pt x="523" y="821"/>
                  </a:cubicBezTo>
                  <a:lnTo>
                    <a:pt x="500" y="843"/>
                  </a:lnTo>
                  <a:cubicBezTo>
                    <a:pt x="493" y="851"/>
                    <a:pt x="491" y="862"/>
                    <a:pt x="496" y="871"/>
                  </a:cubicBezTo>
                  <a:lnTo>
                    <a:pt x="525" y="919"/>
                  </a:lnTo>
                  <a:cubicBezTo>
                    <a:pt x="529" y="926"/>
                    <a:pt x="536" y="930"/>
                    <a:pt x="544" y="930"/>
                  </a:cubicBezTo>
                  <a:lnTo>
                    <a:pt x="593" y="930"/>
                  </a:lnTo>
                  <a:cubicBezTo>
                    <a:pt x="601" y="930"/>
                    <a:pt x="608" y="926"/>
                    <a:pt x="612" y="919"/>
                  </a:cubicBezTo>
                  <a:lnTo>
                    <a:pt x="641" y="871"/>
                  </a:lnTo>
                  <a:cubicBezTo>
                    <a:pt x="646" y="862"/>
                    <a:pt x="644" y="851"/>
                    <a:pt x="637" y="843"/>
                  </a:cubicBezTo>
                  <a:lnTo>
                    <a:pt x="614" y="821"/>
                  </a:lnTo>
                  <a:cubicBezTo>
                    <a:pt x="610" y="816"/>
                    <a:pt x="604" y="814"/>
                    <a:pt x="598" y="814"/>
                  </a:cubicBezTo>
                  <a:close/>
                  <a:moveTo>
                    <a:pt x="568" y="700"/>
                  </a:moveTo>
                  <a:cubicBezTo>
                    <a:pt x="708" y="700"/>
                    <a:pt x="822" y="506"/>
                    <a:pt x="822" y="326"/>
                  </a:cubicBezTo>
                  <a:cubicBezTo>
                    <a:pt x="822" y="146"/>
                    <a:pt x="708" y="0"/>
                    <a:pt x="568" y="0"/>
                  </a:cubicBezTo>
                  <a:cubicBezTo>
                    <a:pt x="429" y="0"/>
                    <a:pt x="315" y="146"/>
                    <a:pt x="315" y="326"/>
                  </a:cubicBezTo>
                  <a:cubicBezTo>
                    <a:pt x="315" y="506"/>
                    <a:pt x="429" y="700"/>
                    <a:pt x="568" y="700"/>
                  </a:cubicBezTo>
                  <a:close/>
                </a:path>
              </a:pathLst>
            </a:custGeom>
            <a:solidFill>
              <a:schemeClr val="bg1">
                <a:lumMod val="50000"/>
              </a:schemeClr>
            </a:solidFill>
            <a:ln>
              <a:noFill/>
            </a:ln>
          </p:spPr>
          <p:txBody>
            <a:bodyPr/>
            <a:lstStyle/>
            <a:p>
              <a:endParaRPr lang="zh-CN" altLang="en-US"/>
            </a:p>
          </p:txBody>
        </p:sp>
        <p:sp>
          <p:nvSpPr>
            <p:cNvPr id="87" name="Freeform 27"/>
            <p:cNvSpPr>
              <a:spLocks noEditPoints="1"/>
            </p:cNvSpPr>
            <p:nvPr/>
          </p:nvSpPr>
          <p:spPr bwMode="auto">
            <a:xfrm>
              <a:off x="6504372" y="2798537"/>
              <a:ext cx="645199" cy="482950"/>
            </a:xfrm>
            <a:custGeom>
              <a:avLst/>
              <a:gdLst>
                <a:gd name="T0" fmla="*/ 196273 w 1408"/>
                <a:gd name="T1" fmla="*/ 494185 h 1053"/>
                <a:gd name="T2" fmla="*/ 124204 w 1408"/>
                <a:gd name="T3" fmla="*/ 426656 h 1053"/>
                <a:gd name="T4" fmla="*/ 0 w 1408"/>
                <a:gd name="T5" fmla="*/ 582432 h 1053"/>
                <a:gd name="T6" fmla="*/ 178639 w 1408"/>
                <a:gd name="T7" fmla="*/ 622335 h 1053"/>
                <a:gd name="T8" fmla="*/ 226174 w 1408"/>
                <a:gd name="T9" fmla="*/ 494185 h 1053"/>
                <a:gd name="T10" fmla="*/ 352678 w 1408"/>
                <a:gd name="T11" fmla="*/ 456584 h 1053"/>
                <a:gd name="T12" fmla="*/ 273708 w 1408"/>
                <a:gd name="T13" fmla="*/ 505695 h 1053"/>
                <a:gd name="T14" fmla="*/ 200106 w 1408"/>
                <a:gd name="T15" fmla="*/ 440469 h 1053"/>
                <a:gd name="T16" fmla="*/ 185539 w 1408"/>
                <a:gd name="T17" fmla="*/ 451979 h 1053"/>
                <a:gd name="T18" fmla="*/ 195506 w 1408"/>
                <a:gd name="T19" fmla="*/ 479605 h 1053"/>
                <a:gd name="T20" fmla="*/ 220040 w 1408"/>
                <a:gd name="T21" fmla="*/ 483442 h 1053"/>
                <a:gd name="T22" fmla="*/ 238441 w 1408"/>
                <a:gd name="T23" fmla="*/ 461955 h 1053"/>
                <a:gd name="T24" fmla="*/ 228474 w 1408"/>
                <a:gd name="T25" fmla="*/ 442771 h 1053"/>
                <a:gd name="T26" fmla="*/ 1079500 w 1408"/>
                <a:gd name="T27" fmla="*/ 580130 h 1053"/>
                <a:gd name="T28" fmla="*/ 900094 w 1408"/>
                <a:gd name="T29" fmla="*/ 600849 h 1053"/>
                <a:gd name="T30" fmla="*/ 853326 w 1408"/>
                <a:gd name="T31" fmla="*/ 494185 h 1053"/>
                <a:gd name="T32" fmla="*/ 900094 w 1408"/>
                <a:gd name="T33" fmla="*/ 622335 h 1053"/>
                <a:gd name="T34" fmla="*/ 1078733 w 1408"/>
                <a:gd name="T35" fmla="*/ 582432 h 1053"/>
                <a:gd name="T36" fmla="*/ 683121 w 1408"/>
                <a:gd name="T37" fmla="*/ 478837 h 1053"/>
                <a:gd name="T38" fmla="*/ 564284 w 1408"/>
                <a:gd name="T39" fmla="*/ 589338 h 1053"/>
                <a:gd name="T40" fmla="*/ 486848 w 1408"/>
                <a:gd name="T41" fmla="*/ 766600 h 1053"/>
                <a:gd name="T42" fmla="*/ 190139 w 1408"/>
                <a:gd name="T43" fmla="*/ 732069 h 1053"/>
                <a:gd name="T44" fmla="*/ 190139 w 1408"/>
                <a:gd name="T45" fmla="*/ 737440 h 1053"/>
                <a:gd name="T46" fmla="*/ 889361 w 1408"/>
                <a:gd name="T47" fmla="*/ 737440 h 1053"/>
                <a:gd name="T48" fmla="*/ 889361 w 1408"/>
                <a:gd name="T49" fmla="*/ 732069 h 1053"/>
                <a:gd name="T50" fmla="*/ 558151 w 1408"/>
                <a:gd name="T51" fmla="*/ 501091 h 1053"/>
                <a:gd name="T52" fmla="*/ 511382 w 1408"/>
                <a:gd name="T53" fmla="*/ 504928 h 1053"/>
                <a:gd name="T54" fmla="*/ 495282 w 1408"/>
                <a:gd name="T55" fmla="*/ 536390 h 1053"/>
                <a:gd name="T56" fmla="*/ 524416 w 1408"/>
                <a:gd name="T57" fmla="*/ 572456 h 1053"/>
                <a:gd name="T58" fmla="*/ 566584 w 1408"/>
                <a:gd name="T59" fmla="*/ 565550 h 1053"/>
                <a:gd name="T60" fmla="*/ 581918 w 1408"/>
                <a:gd name="T61" fmla="*/ 519508 h 1053"/>
                <a:gd name="T62" fmla="*/ 558151 w 1408"/>
                <a:gd name="T63" fmla="*/ 501091 h 1053"/>
                <a:gd name="T64" fmla="*/ 962196 w 1408"/>
                <a:gd name="T65" fmla="*/ 259370 h 1053"/>
                <a:gd name="T66" fmla="*/ 773591 w 1408"/>
                <a:gd name="T67" fmla="*/ 259370 h 1053"/>
                <a:gd name="T68" fmla="*/ 878627 w 1408"/>
                <a:gd name="T69" fmla="*/ 440469 h 1053"/>
                <a:gd name="T70" fmla="*/ 851026 w 1408"/>
                <a:gd name="T71" fmla="*/ 442771 h 1053"/>
                <a:gd name="T72" fmla="*/ 841059 w 1408"/>
                <a:gd name="T73" fmla="*/ 461955 h 1053"/>
                <a:gd name="T74" fmla="*/ 858693 w 1408"/>
                <a:gd name="T75" fmla="*/ 483442 h 1053"/>
                <a:gd name="T76" fmla="*/ 883994 w 1408"/>
                <a:gd name="T77" fmla="*/ 479605 h 1053"/>
                <a:gd name="T78" fmla="*/ 893194 w 1408"/>
                <a:gd name="T79" fmla="*/ 451979 h 1053"/>
                <a:gd name="T80" fmla="*/ 878627 w 1408"/>
                <a:gd name="T81" fmla="*/ 440469 h 1053"/>
                <a:gd name="T82" fmla="*/ 305143 w 1408"/>
                <a:gd name="T83" fmla="*/ 259370 h 1053"/>
                <a:gd name="T84" fmla="*/ 117304 w 1408"/>
                <a:gd name="T85" fmla="*/ 259370 h 1053"/>
                <a:gd name="T86" fmla="*/ 539750 w 1408"/>
                <a:gd name="T87" fmla="*/ 430493 h 1053"/>
                <a:gd name="T88" fmla="*/ 539750 w 1408"/>
                <a:gd name="T89" fmla="*/ 0 h 1053"/>
                <a:gd name="T90" fmla="*/ 539750 w 1408"/>
                <a:gd name="T91" fmla="*/ 430493 h 1053"/>
                <a:gd name="T92" fmla="*/ 726822 w 1408"/>
                <a:gd name="T93" fmla="*/ 456584 h 1053"/>
                <a:gd name="T94" fmla="*/ 781257 w 1408"/>
                <a:gd name="T95" fmla="*/ 426656 h 10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08" h="1053">
                  <a:moveTo>
                    <a:pt x="295" y="644"/>
                  </a:moveTo>
                  <a:lnTo>
                    <a:pt x="256" y="644"/>
                  </a:lnTo>
                  <a:lnTo>
                    <a:pt x="234" y="783"/>
                  </a:lnTo>
                  <a:lnTo>
                    <a:pt x="162" y="556"/>
                  </a:lnTo>
                  <a:cubicBezTo>
                    <a:pt x="67" y="593"/>
                    <a:pt x="0" y="673"/>
                    <a:pt x="0" y="756"/>
                  </a:cubicBezTo>
                  <a:cubicBezTo>
                    <a:pt x="0" y="757"/>
                    <a:pt x="0" y="758"/>
                    <a:pt x="0" y="759"/>
                  </a:cubicBezTo>
                  <a:cubicBezTo>
                    <a:pt x="0" y="759"/>
                    <a:pt x="0" y="760"/>
                    <a:pt x="0" y="760"/>
                  </a:cubicBezTo>
                  <a:cubicBezTo>
                    <a:pt x="0" y="812"/>
                    <a:pt x="50" y="811"/>
                    <a:pt x="233" y="811"/>
                  </a:cubicBezTo>
                  <a:cubicBezTo>
                    <a:pt x="251" y="774"/>
                    <a:pt x="275" y="739"/>
                    <a:pt x="305" y="707"/>
                  </a:cubicBezTo>
                  <a:lnTo>
                    <a:pt x="295" y="644"/>
                  </a:lnTo>
                  <a:close/>
                  <a:moveTo>
                    <a:pt x="357" y="659"/>
                  </a:moveTo>
                  <a:cubicBezTo>
                    <a:pt x="388" y="635"/>
                    <a:pt x="422" y="613"/>
                    <a:pt x="460" y="595"/>
                  </a:cubicBezTo>
                  <a:cubicBezTo>
                    <a:pt x="439" y="580"/>
                    <a:pt x="415" y="566"/>
                    <a:pt x="389" y="556"/>
                  </a:cubicBezTo>
                  <a:lnTo>
                    <a:pt x="357" y="659"/>
                  </a:lnTo>
                  <a:close/>
                  <a:moveTo>
                    <a:pt x="290" y="574"/>
                  </a:moveTo>
                  <a:lnTo>
                    <a:pt x="261" y="574"/>
                  </a:lnTo>
                  <a:cubicBezTo>
                    <a:pt x="258" y="574"/>
                    <a:pt x="255" y="575"/>
                    <a:pt x="253" y="577"/>
                  </a:cubicBezTo>
                  <a:lnTo>
                    <a:pt x="242" y="589"/>
                  </a:lnTo>
                  <a:cubicBezTo>
                    <a:pt x="239" y="592"/>
                    <a:pt x="238" y="597"/>
                    <a:pt x="241" y="602"/>
                  </a:cubicBezTo>
                  <a:lnTo>
                    <a:pt x="255" y="625"/>
                  </a:lnTo>
                  <a:cubicBezTo>
                    <a:pt x="256" y="628"/>
                    <a:pt x="260" y="630"/>
                    <a:pt x="264" y="630"/>
                  </a:cubicBezTo>
                  <a:lnTo>
                    <a:pt x="287" y="630"/>
                  </a:lnTo>
                  <a:cubicBezTo>
                    <a:pt x="291" y="630"/>
                    <a:pt x="295" y="628"/>
                    <a:pt x="297" y="625"/>
                  </a:cubicBezTo>
                  <a:lnTo>
                    <a:pt x="311" y="602"/>
                  </a:lnTo>
                  <a:cubicBezTo>
                    <a:pt x="313" y="597"/>
                    <a:pt x="312" y="592"/>
                    <a:pt x="309" y="589"/>
                  </a:cubicBezTo>
                  <a:lnTo>
                    <a:pt x="298" y="577"/>
                  </a:lnTo>
                  <a:cubicBezTo>
                    <a:pt x="296" y="575"/>
                    <a:pt x="293" y="574"/>
                    <a:pt x="290" y="574"/>
                  </a:cubicBezTo>
                  <a:close/>
                  <a:moveTo>
                    <a:pt x="1408" y="756"/>
                  </a:moveTo>
                  <a:cubicBezTo>
                    <a:pt x="1408" y="673"/>
                    <a:pt x="1341" y="593"/>
                    <a:pt x="1245" y="556"/>
                  </a:cubicBezTo>
                  <a:lnTo>
                    <a:pt x="1174" y="783"/>
                  </a:lnTo>
                  <a:lnTo>
                    <a:pt x="1151" y="644"/>
                  </a:lnTo>
                  <a:lnTo>
                    <a:pt x="1113" y="644"/>
                  </a:lnTo>
                  <a:lnTo>
                    <a:pt x="1103" y="707"/>
                  </a:lnTo>
                  <a:cubicBezTo>
                    <a:pt x="1132" y="739"/>
                    <a:pt x="1157" y="774"/>
                    <a:pt x="1174" y="811"/>
                  </a:cubicBezTo>
                  <a:cubicBezTo>
                    <a:pt x="1369" y="811"/>
                    <a:pt x="1408" y="812"/>
                    <a:pt x="1408" y="760"/>
                  </a:cubicBezTo>
                  <a:cubicBezTo>
                    <a:pt x="1408" y="760"/>
                    <a:pt x="1407" y="759"/>
                    <a:pt x="1407" y="759"/>
                  </a:cubicBezTo>
                  <a:cubicBezTo>
                    <a:pt x="1407" y="758"/>
                    <a:pt x="1408" y="757"/>
                    <a:pt x="1408" y="756"/>
                  </a:cubicBezTo>
                  <a:close/>
                  <a:moveTo>
                    <a:pt x="891" y="624"/>
                  </a:moveTo>
                  <a:lnTo>
                    <a:pt x="773" y="999"/>
                  </a:lnTo>
                  <a:lnTo>
                    <a:pt x="736" y="768"/>
                  </a:lnTo>
                  <a:lnTo>
                    <a:pt x="672" y="768"/>
                  </a:lnTo>
                  <a:lnTo>
                    <a:pt x="635" y="999"/>
                  </a:lnTo>
                  <a:lnTo>
                    <a:pt x="516" y="624"/>
                  </a:lnTo>
                  <a:cubicBezTo>
                    <a:pt x="358" y="684"/>
                    <a:pt x="248" y="816"/>
                    <a:pt x="248" y="954"/>
                  </a:cubicBezTo>
                  <a:cubicBezTo>
                    <a:pt x="248" y="956"/>
                    <a:pt x="248" y="957"/>
                    <a:pt x="248" y="959"/>
                  </a:cubicBezTo>
                  <a:cubicBezTo>
                    <a:pt x="248" y="959"/>
                    <a:pt x="248" y="960"/>
                    <a:pt x="248" y="961"/>
                  </a:cubicBezTo>
                  <a:cubicBezTo>
                    <a:pt x="248" y="1053"/>
                    <a:pt x="344" y="1045"/>
                    <a:pt x="704" y="1045"/>
                  </a:cubicBezTo>
                  <a:cubicBezTo>
                    <a:pt x="1087" y="1045"/>
                    <a:pt x="1160" y="1053"/>
                    <a:pt x="1160" y="961"/>
                  </a:cubicBezTo>
                  <a:cubicBezTo>
                    <a:pt x="1160" y="960"/>
                    <a:pt x="1159" y="959"/>
                    <a:pt x="1159" y="959"/>
                  </a:cubicBezTo>
                  <a:cubicBezTo>
                    <a:pt x="1159" y="957"/>
                    <a:pt x="1160" y="956"/>
                    <a:pt x="1160" y="954"/>
                  </a:cubicBezTo>
                  <a:cubicBezTo>
                    <a:pt x="1160" y="816"/>
                    <a:pt x="1049" y="684"/>
                    <a:pt x="891" y="624"/>
                  </a:cubicBezTo>
                  <a:close/>
                  <a:moveTo>
                    <a:pt x="728" y="653"/>
                  </a:moveTo>
                  <a:lnTo>
                    <a:pt x="680" y="653"/>
                  </a:lnTo>
                  <a:cubicBezTo>
                    <a:pt x="675" y="653"/>
                    <a:pt x="670" y="655"/>
                    <a:pt x="667" y="658"/>
                  </a:cubicBezTo>
                  <a:lnTo>
                    <a:pt x="649" y="677"/>
                  </a:lnTo>
                  <a:cubicBezTo>
                    <a:pt x="643" y="683"/>
                    <a:pt x="642" y="692"/>
                    <a:pt x="646" y="699"/>
                  </a:cubicBezTo>
                  <a:lnTo>
                    <a:pt x="669" y="737"/>
                  </a:lnTo>
                  <a:cubicBezTo>
                    <a:pt x="672" y="743"/>
                    <a:pt x="678" y="746"/>
                    <a:pt x="684" y="746"/>
                  </a:cubicBezTo>
                  <a:lnTo>
                    <a:pt x="723" y="746"/>
                  </a:lnTo>
                  <a:cubicBezTo>
                    <a:pt x="730" y="746"/>
                    <a:pt x="735" y="743"/>
                    <a:pt x="739" y="737"/>
                  </a:cubicBezTo>
                  <a:lnTo>
                    <a:pt x="762" y="699"/>
                  </a:lnTo>
                  <a:cubicBezTo>
                    <a:pt x="766" y="692"/>
                    <a:pt x="765" y="683"/>
                    <a:pt x="759" y="677"/>
                  </a:cubicBezTo>
                  <a:lnTo>
                    <a:pt x="740" y="658"/>
                  </a:lnTo>
                  <a:cubicBezTo>
                    <a:pt x="737" y="655"/>
                    <a:pt x="733" y="653"/>
                    <a:pt x="728" y="653"/>
                  </a:cubicBezTo>
                  <a:close/>
                  <a:moveTo>
                    <a:pt x="1132" y="519"/>
                  </a:moveTo>
                  <a:cubicBezTo>
                    <a:pt x="1200" y="519"/>
                    <a:pt x="1255" y="425"/>
                    <a:pt x="1255" y="338"/>
                  </a:cubicBezTo>
                  <a:cubicBezTo>
                    <a:pt x="1255" y="250"/>
                    <a:pt x="1200" y="179"/>
                    <a:pt x="1132" y="179"/>
                  </a:cubicBezTo>
                  <a:cubicBezTo>
                    <a:pt x="1064" y="179"/>
                    <a:pt x="1009" y="250"/>
                    <a:pt x="1009" y="338"/>
                  </a:cubicBezTo>
                  <a:cubicBezTo>
                    <a:pt x="1009" y="425"/>
                    <a:pt x="1064" y="519"/>
                    <a:pt x="1132" y="519"/>
                  </a:cubicBezTo>
                  <a:close/>
                  <a:moveTo>
                    <a:pt x="1146" y="574"/>
                  </a:moveTo>
                  <a:lnTo>
                    <a:pt x="1117" y="574"/>
                  </a:lnTo>
                  <a:cubicBezTo>
                    <a:pt x="1115" y="574"/>
                    <a:pt x="1112" y="575"/>
                    <a:pt x="1110" y="577"/>
                  </a:cubicBezTo>
                  <a:lnTo>
                    <a:pt x="1099" y="589"/>
                  </a:lnTo>
                  <a:cubicBezTo>
                    <a:pt x="1095" y="592"/>
                    <a:pt x="1094" y="597"/>
                    <a:pt x="1097" y="602"/>
                  </a:cubicBezTo>
                  <a:lnTo>
                    <a:pt x="1111" y="625"/>
                  </a:lnTo>
                  <a:cubicBezTo>
                    <a:pt x="1113" y="628"/>
                    <a:pt x="1116" y="630"/>
                    <a:pt x="1120" y="630"/>
                  </a:cubicBezTo>
                  <a:lnTo>
                    <a:pt x="1144" y="630"/>
                  </a:lnTo>
                  <a:cubicBezTo>
                    <a:pt x="1148" y="630"/>
                    <a:pt x="1151" y="628"/>
                    <a:pt x="1153" y="625"/>
                  </a:cubicBezTo>
                  <a:lnTo>
                    <a:pt x="1167" y="602"/>
                  </a:lnTo>
                  <a:cubicBezTo>
                    <a:pt x="1169" y="597"/>
                    <a:pt x="1169" y="592"/>
                    <a:pt x="1165" y="589"/>
                  </a:cubicBezTo>
                  <a:lnTo>
                    <a:pt x="1154" y="577"/>
                  </a:lnTo>
                  <a:cubicBezTo>
                    <a:pt x="1152" y="575"/>
                    <a:pt x="1149" y="574"/>
                    <a:pt x="1146" y="574"/>
                  </a:cubicBezTo>
                  <a:close/>
                  <a:moveTo>
                    <a:pt x="276" y="519"/>
                  </a:moveTo>
                  <a:cubicBezTo>
                    <a:pt x="343" y="519"/>
                    <a:pt x="398" y="425"/>
                    <a:pt x="398" y="338"/>
                  </a:cubicBezTo>
                  <a:cubicBezTo>
                    <a:pt x="398" y="250"/>
                    <a:pt x="343" y="179"/>
                    <a:pt x="276" y="179"/>
                  </a:cubicBezTo>
                  <a:cubicBezTo>
                    <a:pt x="208" y="179"/>
                    <a:pt x="153" y="250"/>
                    <a:pt x="153" y="338"/>
                  </a:cubicBezTo>
                  <a:cubicBezTo>
                    <a:pt x="153" y="425"/>
                    <a:pt x="208" y="519"/>
                    <a:pt x="276" y="519"/>
                  </a:cubicBezTo>
                  <a:close/>
                  <a:moveTo>
                    <a:pt x="704" y="561"/>
                  </a:moveTo>
                  <a:cubicBezTo>
                    <a:pt x="816" y="561"/>
                    <a:pt x="907" y="407"/>
                    <a:pt x="907" y="262"/>
                  </a:cubicBezTo>
                  <a:cubicBezTo>
                    <a:pt x="907" y="117"/>
                    <a:pt x="816" y="0"/>
                    <a:pt x="704" y="0"/>
                  </a:cubicBezTo>
                  <a:cubicBezTo>
                    <a:pt x="592" y="0"/>
                    <a:pt x="501" y="117"/>
                    <a:pt x="501" y="262"/>
                  </a:cubicBezTo>
                  <a:cubicBezTo>
                    <a:pt x="501" y="407"/>
                    <a:pt x="592" y="561"/>
                    <a:pt x="704" y="561"/>
                  </a:cubicBezTo>
                  <a:close/>
                  <a:moveTo>
                    <a:pt x="1019" y="556"/>
                  </a:moveTo>
                  <a:cubicBezTo>
                    <a:pt x="993" y="566"/>
                    <a:pt x="969" y="580"/>
                    <a:pt x="948" y="595"/>
                  </a:cubicBezTo>
                  <a:cubicBezTo>
                    <a:pt x="986" y="613"/>
                    <a:pt x="1020" y="635"/>
                    <a:pt x="1051" y="659"/>
                  </a:cubicBezTo>
                  <a:lnTo>
                    <a:pt x="1019" y="556"/>
                  </a:lnTo>
                  <a:close/>
                </a:path>
              </a:pathLst>
            </a:custGeom>
            <a:solidFill>
              <a:schemeClr val="bg1">
                <a:lumMod val="50000"/>
              </a:schemeClr>
            </a:solidFill>
            <a:ln>
              <a:noFill/>
            </a:ln>
          </p:spPr>
          <p:txBody>
            <a:bodyPr/>
            <a:lstStyle/>
            <a:p>
              <a:endParaRPr lang="zh-CN" altLang="en-US"/>
            </a:p>
          </p:txBody>
        </p:sp>
        <p:sp>
          <p:nvSpPr>
            <p:cNvPr id="88" name="Freeform 28"/>
            <p:cNvSpPr>
              <a:spLocks noEditPoints="1"/>
            </p:cNvSpPr>
            <p:nvPr/>
          </p:nvSpPr>
          <p:spPr bwMode="auto">
            <a:xfrm>
              <a:off x="7256518" y="4586849"/>
              <a:ext cx="520904" cy="478120"/>
            </a:xfrm>
            <a:custGeom>
              <a:avLst/>
              <a:gdLst>
                <a:gd name="T0" fmla="*/ 481184 w 1009"/>
                <a:gd name="T1" fmla="*/ 557280 h 927"/>
                <a:gd name="T2" fmla="*/ 473522 w 1009"/>
                <a:gd name="T3" fmla="*/ 563404 h 927"/>
                <a:gd name="T4" fmla="*/ 478885 w 1009"/>
                <a:gd name="T5" fmla="*/ 579479 h 927"/>
                <a:gd name="T6" fmla="*/ 492677 w 1009"/>
                <a:gd name="T7" fmla="*/ 581775 h 927"/>
                <a:gd name="T8" fmla="*/ 502638 w 1009"/>
                <a:gd name="T9" fmla="*/ 569528 h 927"/>
                <a:gd name="T10" fmla="*/ 497274 w 1009"/>
                <a:gd name="T11" fmla="*/ 558811 h 927"/>
                <a:gd name="T12" fmla="*/ 207645 w 1009"/>
                <a:gd name="T13" fmla="*/ 547328 h 927"/>
                <a:gd name="T14" fmla="*/ 238293 w 1009"/>
                <a:gd name="T15" fmla="*/ 420256 h 927"/>
                <a:gd name="T16" fmla="*/ 89647 w 1009"/>
                <a:gd name="T17" fmla="*/ 420256 h 927"/>
                <a:gd name="T18" fmla="*/ 120296 w 1009"/>
                <a:gd name="T19" fmla="*/ 547328 h 927"/>
                <a:gd name="T20" fmla="*/ 0 w 1009"/>
                <a:gd name="T21" fmla="*/ 675166 h 927"/>
                <a:gd name="T22" fmla="*/ 163970 w 1009"/>
                <a:gd name="T23" fmla="*/ 706551 h 927"/>
                <a:gd name="T24" fmla="*/ 327940 w 1009"/>
                <a:gd name="T25" fmla="*/ 675166 h 927"/>
                <a:gd name="T26" fmla="*/ 207645 w 1009"/>
                <a:gd name="T27" fmla="*/ 547328 h 927"/>
                <a:gd name="T28" fmla="*/ 702620 w 1009"/>
                <a:gd name="T29" fmla="*/ 572590 h 927"/>
                <a:gd name="T30" fmla="*/ 661244 w 1009"/>
                <a:gd name="T31" fmla="*/ 610864 h 927"/>
                <a:gd name="T32" fmla="*/ 635193 w 1009"/>
                <a:gd name="T33" fmla="*/ 671338 h 927"/>
                <a:gd name="T34" fmla="*/ 533286 w 1009"/>
                <a:gd name="T35" fmla="*/ 659090 h 927"/>
                <a:gd name="T36" fmla="*/ 533286 w 1009"/>
                <a:gd name="T37" fmla="*/ 661387 h 927"/>
                <a:gd name="T38" fmla="*/ 773112 w 1009"/>
                <a:gd name="T39" fmla="*/ 661387 h 927"/>
                <a:gd name="T40" fmla="*/ 773112 w 1009"/>
                <a:gd name="T41" fmla="*/ 659090 h 927"/>
                <a:gd name="T42" fmla="*/ 488080 w 1009"/>
                <a:gd name="T43" fmla="*/ 385044 h 927"/>
                <a:gd name="T44" fmla="*/ 488080 w 1009"/>
                <a:gd name="T45" fmla="*/ 532784 h 927"/>
                <a:gd name="T46" fmla="*/ 562403 w 1009"/>
                <a:gd name="T47" fmla="*/ 562638 h 927"/>
                <a:gd name="T48" fmla="*/ 517962 w 1009"/>
                <a:gd name="T49" fmla="*/ 611630 h 927"/>
                <a:gd name="T50" fmla="*/ 479651 w 1009"/>
                <a:gd name="T51" fmla="*/ 587899 h 927"/>
                <a:gd name="T52" fmla="*/ 438276 w 1009"/>
                <a:gd name="T53" fmla="*/ 549625 h 927"/>
                <a:gd name="T54" fmla="*/ 367784 w 1009"/>
                <a:gd name="T55" fmla="*/ 637657 h 927"/>
                <a:gd name="T56" fmla="*/ 488080 w 1009"/>
                <a:gd name="T57" fmla="*/ 660621 h 927"/>
                <a:gd name="T58" fmla="*/ 504936 w 1009"/>
                <a:gd name="T59" fmla="*/ 659090 h 927"/>
                <a:gd name="T60" fmla="*/ 496508 w 1009"/>
                <a:gd name="T61" fmla="*/ 587899 h 927"/>
                <a:gd name="T62" fmla="*/ 377745 w 1009"/>
                <a:gd name="T63" fmla="*/ 162285 h 927"/>
                <a:gd name="T64" fmla="*/ 377745 w 1009"/>
                <a:gd name="T65" fmla="*/ 214338 h 927"/>
                <a:gd name="T66" fmla="*/ 377745 w 1009"/>
                <a:gd name="T67" fmla="*/ 162285 h 927"/>
                <a:gd name="T68" fmla="*/ 505703 w 1009"/>
                <a:gd name="T69" fmla="*/ 188312 h 927"/>
                <a:gd name="T70" fmla="*/ 453600 w 1009"/>
                <a:gd name="T71" fmla="*/ 188312 h 927"/>
                <a:gd name="T72" fmla="*/ 581558 w 1009"/>
                <a:gd name="T73" fmla="*/ 162285 h 927"/>
                <a:gd name="T74" fmla="*/ 581558 w 1009"/>
                <a:gd name="T75" fmla="*/ 214338 h 927"/>
                <a:gd name="T76" fmla="*/ 581558 w 1009"/>
                <a:gd name="T77" fmla="*/ 162285 h 927"/>
                <a:gd name="T78" fmla="*/ 278136 w 1009"/>
                <a:gd name="T79" fmla="*/ 352893 h 927"/>
                <a:gd name="T80" fmla="*/ 293461 w 1009"/>
                <a:gd name="T81" fmla="*/ 376623 h 927"/>
                <a:gd name="T82" fmla="*/ 373913 w 1009"/>
                <a:gd name="T83" fmla="*/ 339879 h 927"/>
                <a:gd name="T84" fmla="*/ 711815 w 1009"/>
                <a:gd name="T85" fmla="*/ 179126 h 927"/>
                <a:gd name="T86" fmla="*/ 243657 w 1009"/>
                <a:gd name="T87" fmla="*/ 179126 h 927"/>
                <a:gd name="T88" fmla="*/ 659712 w 1009"/>
                <a:gd name="T89" fmla="*/ 580245 h 927"/>
                <a:gd name="T90" fmla="*/ 643621 w 1009"/>
                <a:gd name="T91" fmla="*/ 581775 h 927"/>
                <a:gd name="T92" fmla="*/ 638258 w 1009"/>
                <a:gd name="T93" fmla="*/ 592492 h 927"/>
                <a:gd name="T94" fmla="*/ 648219 w 1009"/>
                <a:gd name="T95" fmla="*/ 604740 h 927"/>
                <a:gd name="T96" fmla="*/ 662011 w 1009"/>
                <a:gd name="T97" fmla="*/ 602444 h 927"/>
                <a:gd name="T98" fmla="*/ 667374 w 1009"/>
                <a:gd name="T99" fmla="*/ 586368 h 927"/>
                <a:gd name="T100" fmla="*/ 659712 w 1009"/>
                <a:gd name="T101" fmla="*/ 580245 h 927"/>
                <a:gd name="T102" fmla="*/ 653582 w 1009"/>
                <a:gd name="T103" fmla="*/ 408008 h 927"/>
                <a:gd name="T104" fmla="*/ 653582 w 1009"/>
                <a:gd name="T105" fmla="*/ 555749 h 9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09" h="927">
                  <a:moveTo>
                    <a:pt x="645" y="728"/>
                  </a:moveTo>
                  <a:lnTo>
                    <a:pt x="628" y="728"/>
                  </a:lnTo>
                  <a:cubicBezTo>
                    <a:pt x="627" y="728"/>
                    <a:pt x="625" y="729"/>
                    <a:pt x="624" y="730"/>
                  </a:cubicBezTo>
                  <a:lnTo>
                    <a:pt x="618" y="736"/>
                  </a:lnTo>
                  <a:cubicBezTo>
                    <a:pt x="616" y="738"/>
                    <a:pt x="615" y="741"/>
                    <a:pt x="617" y="744"/>
                  </a:cubicBezTo>
                  <a:lnTo>
                    <a:pt x="625" y="757"/>
                  </a:lnTo>
                  <a:cubicBezTo>
                    <a:pt x="626" y="759"/>
                    <a:pt x="628" y="760"/>
                    <a:pt x="630" y="760"/>
                  </a:cubicBezTo>
                  <a:lnTo>
                    <a:pt x="643" y="760"/>
                  </a:lnTo>
                  <a:cubicBezTo>
                    <a:pt x="645" y="760"/>
                    <a:pt x="647" y="759"/>
                    <a:pt x="649" y="757"/>
                  </a:cubicBezTo>
                  <a:lnTo>
                    <a:pt x="656" y="744"/>
                  </a:lnTo>
                  <a:cubicBezTo>
                    <a:pt x="658" y="741"/>
                    <a:pt x="658" y="738"/>
                    <a:pt x="656" y="736"/>
                  </a:cubicBezTo>
                  <a:lnTo>
                    <a:pt x="649" y="730"/>
                  </a:lnTo>
                  <a:cubicBezTo>
                    <a:pt x="648" y="729"/>
                    <a:pt x="646" y="728"/>
                    <a:pt x="645" y="728"/>
                  </a:cubicBezTo>
                  <a:close/>
                  <a:moveTo>
                    <a:pt x="271" y="715"/>
                  </a:moveTo>
                  <a:cubicBezTo>
                    <a:pt x="246" y="703"/>
                    <a:pt x="258" y="677"/>
                    <a:pt x="261" y="670"/>
                  </a:cubicBezTo>
                  <a:cubicBezTo>
                    <a:pt x="291" y="645"/>
                    <a:pt x="311" y="598"/>
                    <a:pt x="311" y="549"/>
                  </a:cubicBezTo>
                  <a:cubicBezTo>
                    <a:pt x="311" y="478"/>
                    <a:pt x="267" y="432"/>
                    <a:pt x="214" y="432"/>
                  </a:cubicBezTo>
                  <a:cubicBezTo>
                    <a:pt x="161" y="432"/>
                    <a:pt x="117" y="478"/>
                    <a:pt x="117" y="549"/>
                  </a:cubicBezTo>
                  <a:cubicBezTo>
                    <a:pt x="117" y="598"/>
                    <a:pt x="137" y="645"/>
                    <a:pt x="167" y="670"/>
                  </a:cubicBezTo>
                  <a:cubicBezTo>
                    <a:pt x="170" y="677"/>
                    <a:pt x="182" y="703"/>
                    <a:pt x="157" y="715"/>
                  </a:cubicBezTo>
                  <a:cubicBezTo>
                    <a:pt x="66" y="737"/>
                    <a:pt x="0" y="806"/>
                    <a:pt x="0" y="880"/>
                  </a:cubicBezTo>
                  <a:cubicBezTo>
                    <a:pt x="0" y="881"/>
                    <a:pt x="0" y="882"/>
                    <a:pt x="0" y="882"/>
                  </a:cubicBezTo>
                  <a:cubicBezTo>
                    <a:pt x="0" y="883"/>
                    <a:pt x="0" y="883"/>
                    <a:pt x="0" y="884"/>
                  </a:cubicBezTo>
                  <a:cubicBezTo>
                    <a:pt x="0" y="927"/>
                    <a:pt x="45" y="923"/>
                    <a:pt x="214" y="923"/>
                  </a:cubicBezTo>
                  <a:cubicBezTo>
                    <a:pt x="394" y="923"/>
                    <a:pt x="429" y="927"/>
                    <a:pt x="429" y="884"/>
                  </a:cubicBezTo>
                  <a:cubicBezTo>
                    <a:pt x="429" y="883"/>
                    <a:pt x="428" y="883"/>
                    <a:pt x="428" y="882"/>
                  </a:cubicBezTo>
                  <a:cubicBezTo>
                    <a:pt x="428" y="882"/>
                    <a:pt x="429" y="881"/>
                    <a:pt x="429" y="880"/>
                  </a:cubicBezTo>
                  <a:cubicBezTo>
                    <a:pt x="429" y="806"/>
                    <a:pt x="362" y="737"/>
                    <a:pt x="271" y="715"/>
                  </a:cubicBezTo>
                  <a:close/>
                  <a:moveTo>
                    <a:pt x="1009" y="861"/>
                  </a:moveTo>
                  <a:cubicBezTo>
                    <a:pt x="1009" y="814"/>
                    <a:pt x="971" y="769"/>
                    <a:pt x="917" y="748"/>
                  </a:cubicBezTo>
                  <a:lnTo>
                    <a:pt x="876" y="877"/>
                  </a:lnTo>
                  <a:lnTo>
                    <a:pt x="863" y="798"/>
                  </a:lnTo>
                  <a:lnTo>
                    <a:pt x="842" y="798"/>
                  </a:lnTo>
                  <a:lnTo>
                    <a:pt x="829" y="877"/>
                  </a:lnTo>
                  <a:lnTo>
                    <a:pt x="788" y="748"/>
                  </a:lnTo>
                  <a:cubicBezTo>
                    <a:pt x="734" y="769"/>
                    <a:pt x="696" y="814"/>
                    <a:pt x="696" y="861"/>
                  </a:cubicBezTo>
                  <a:cubicBezTo>
                    <a:pt x="696" y="862"/>
                    <a:pt x="696" y="863"/>
                    <a:pt x="696" y="863"/>
                  </a:cubicBezTo>
                  <a:cubicBezTo>
                    <a:pt x="696" y="863"/>
                    <a:pt x="696" y="864"/>
                    <a:pt x="696" y="864"/>
                  </a:cubicBezTo>
                  <a:cubicBezTo>
                    <a:pt x="696" y="895"/>
                    <a:pt x="729" y="893"/>
                    <a:pt x="853" y="893"/>
                  </a:cubicBezTo>
                  <a:cubicBezTo>
                    <a:pt x="984" y="893"/>
                    <a:pt x="1009" y="895"/>
                    <a:pt x="1009" y="864"/>
                  </a:cubicBezTo>
                  <a:cubicBezTo>
                    <a:pt x="1009" y="864"/>
                    <a:pt x="1009" y="863"/>
                    <a:pt x="1009" y="863"/>
                  </a:cubicBezTo>
                  <a:cubicBezTo>
                    <a:pt x="1009" y="863"/>
                    <a:pt x="1009" y="862"/>
                    <a:pt x="1009" y="861"/>
                  </a:cubicBezTo>
                  <a:close/>
                  <a:moveTo>
                    <a:pt x="706" y="593"/>
                  </a:moveTo>
                  <a:cubicBezTo>
                    <a:pt x="706" y="544"/>
                    <a:pt x="675" y="503"/>
                    <a:pt x="637" y="503"/>
                  </a:cubicBezTo>
                  <a:cubicBezTo>
                    <a:pt x="598" y="503"/>
                    <a:pt x="567" y="544"/>
                    <a:pt x="567" y="593"/>
                  </a:cubicBezTo>
                  <a:cubicBezTo>
                    <a:pt x="567" y="643"/>
                    <a:pt x="598" y="696"/>
                    <a:pt x="637" y="696"/>
                  </a:cubicBezTo>
                  <a:cubicBezTo>
                    <a:pt x="675" y="696"/>
                    <a:pt x="706" y="643"/>
                    <a:pt x="706" y="593"/>
                  </a:cubicBezTo>
                  <a:close/>
                  <a:moveTo>
                    <a:pt x="734" y="735"/>
                  </a:moveTo>
                  <a:cubicBezTo>
                    <a:pt x="724" y="728"/>
                    <a:pt x="713" y="722"/>
                    <a:pt x="701" y="718"/>
                  </a:cubicBezTo>
                  <a:lnTo>
                    <a:pt x="676" y="799"/>
                  </a:lnTo>
                  <a:cubicBezTo>
                    <a:pt x="689" y="774"/>
                    <a:pt x="709" y="752"/>
                    <a:pt x="734" y="735"/>
                  </a:cubicBezTo>
                  <a:close/>
                  <a:moveTo>
                    <a:pt x="626" y="768"/>
                  </a:moveTo>
                  <a:lnTo>
                    <a:pt x="613" y="847"/>
                  </a:lnTo>
                  <a:lnTo>
                    <a:pt x="572" y="718"/>
                  </a:lnTo>
                  <a:cubicBezTo>
                    <a:pt x="518" y="739"/>
                    <a:pt x="480" y="784"/>
                    <a:pt x="480" y="832"/>
                  </a:cubicBezTo>
                  <a:cubicBezTo>
                    <a:pt x="480" y="832"/>
                    <a:pt x="480" y="833"/>
                    <a:pt x="480" y="833"/>
                  </a:cubicBezTo>
                  <a:cubicBezTo>
                    <a:pt x="480" y="833"/>
                    <a:pt x="480" y="834"/>
                    <a:pt x="480" y="834"/>
                  </a:cubicBezTo>
                  <a:cubicBezTo>
                    <a:pt x="480" y="866"/>
                    <a:pt x="513" y="863"/>
                    <a:pt x="637" y="863"/>
                  </a:cubicBezTo>
                  <a:cubicBezTo>
                    <a:pt x="645" y="863"/>
                    <a:pt x="652" y="863"/>
                    <a:pt x="659" y="863"/>
                  </a:cubicBezTo>
                  <a:lnTo>
                    <a:pt x="659" y="861"/>
                  </a:lnTo>
                  <a:cubicBezTo>
                    <a:pt x="659" y="857"/>
                    <a:pt x="660" y="852"/>
                    <a:pt x="660" y="847"/>
                  </a:cubicBezTo>
                  <a:lnTo>
                    <a:pt x="648" y="768"/>
                  </a:lnTo>
                  <a:lnTo>
                    <a:pt x="626" y="768"/>
                  </a:lnTo>
                  <a:close/>
                  <a:moveTo>
                    <a:pt x="493" y="212"/>
                  </a:moveTo>
                  <a:cubicBezTo>
                    <a:pt x="511" y="212"/>
                    <a:pt x="527" y="227"/>
                    <a:pt x="527" y="246"/>
                  </a:cubicBezTo>
                  <a:cubicBezTo>
                    <a:pt x="527" y="265"/>
                    <a:pt x="511" y="280"/>
                    <a:pt x="493" y="280"/>
                  </a:cubicBezTo>
                  <a:cubicBezTo>
                    <a:pt x="474" y="280"/>
                    <a:pt x="459" y="265"/>
                    <a:pt x="459" y="246"/>
                  </a:cubicBezTo>
                  <a:cubicBezTo>
                    <a:pt x="459" y="227"/>
                    <a:pt x="474" y="212"/>
                    <a:pt x="493" y="212"/>
                  </a:cubicBezTo>
                  <a:close/>
                  <a:moveTo>
                    <a:pt x="626" y="212"/>
                  </a:moveTo>
                  <a:cubicBezTo>
                    <a:pt x="644" y="212"/>
                    <a:pt x="660" y="227"/>
                    <a:pt x="660" y="246"/>
                  </a:cubicBezTo>
                  <a:cubicBezTo>
                    <a:pt x="660" y="265"/>
                    <a:pt x="644" y="280"/>
                    <a:pt x="626" y="280"/>
                  </a:cubicBezTo>
                  <a:cubicBezTo>
                    <a:pt x="607" y="280"/>
                    <a:pt x="592" y="265"/>
                    <a:pt x="592" y="246"/>
                  </a:cubicBezTo>
                  <a:cubicBezTo>
                    <a:pt x="592" y="227"/>
                    <a:pt x="607" y="212"/>
                    <a:pt x="626" y="212"/>
                  </a:cubicBezTo>
                  <a:close/>
                  <a:moveTo>
                    <a:pt x="759" y="212"/>
                  </a:moveTo>
                  <a:cubicBezTo>
                    <a:pt x="777" y="212"/>
                    <a:pt x="793" y="227"/>
                    <a:pt x="793" y="246"/>
                  </a:cubicBezTo>
                  <a:cubicBezTo>
                    <a:pt x="793" y="265"/>
                    <a:pt x="777" y="280"/>
                    <a:pt x="759" y="280"/>
                  </a:cubicBezTo>
                  <a:cubicBezTo>
                    <a:pt x="740" y="280"/>
                    <a:pt x="725" y="265"/>
                    <a:pt x="725" y="246"/>
                  </a:cubicBezTo>
                  <a:cubicBezTo>
                    <a:pt x="725" y="227"/>
                    <a:pt x="740" y="212"/>
                    <a:pt x="759" y="212"/>
                  </a:cubicBezTo>
                  <a:close/>
                  <a:moveTo>
                    <a:pt x="394" y="389"/>
                  </a:moveTo>
                  <a:lnTo>
                    <a:pt x="363" y="461"/>
                  </a:lnTo>
                  <a:cubicBezTo>
                    <a:pt x="359" y="469"/>
                    <a:pt x="361" y="479"/>
                    <a:pt x="368" y="486"/>
                  </a:cubicBezTo>
                  <a:cubicBezTo>
                    <a:pt x="372" y="490"/>
                    <a:pt x="377" y="492"/>
                    <a:pt x="383" y="492"/>
                  </a:cubicBezTo>
                  <a:cubicBezTo>
                    <a:pt x="386" y="492"/>
                    <a:pt x="390" y="491"/>
                    <a:pt x="393" y="490"/>
                  </a:cubicBezTo>
                  <a:lnTo>
                    <a:pt x="488" y="444"/>
                  </a:lnTo>
                  <a:cubicBezTo>
                    <a:pt x="530" y="460"/>
                    <a:pt x="576" y="468"/>
                    <a:pt x="623" y="468"/>
                  </a:cubicBezTo>
                  <a:cubicBezTo>
                    <a:pt x="792" y="468"/>
                    <a:pt x="929" y="363"/>
                    <a:pt x="929" y="234"/>
                  </a:cubicBezTo>
                  <a:cubicBezTo>
                    <a:pt x="929" y="105"/>
                    <a:pt x="792" y="0"/>
                    <a:pt x="623" y="0"/>
                  </a:cubicBezTo>
                  <a:cubicBezTo>
                    <a:pt x="455" y="0"/>
                    <a:pt x="318" y="105"/>
                    <a:pt x="318" y="234"/>
                  </a:cubicBezTo>
                  <a:cubicBezTo>
                    <a:pt x="318" y="291"/>
                    <a:pt x="345" y="346"/>
                    <a:pt x="394" y="389"/>
                  </a:cubicBezTo>
                  <a:close/>
                  <a:moveTo>
                    <a:pt x="861" y="758"/>
                  </a:moveTo>
                  <a:lnTo>
                    <a:pt x="844" y="758"/>
                  </a:lnTo>
                  <a:cubicBezTo>
                    <a:pt x="843" y="758"/>
                    <a:pt x="841" y="759"/>
                    <a:pt x="840" y="760"/>
                  </a:cubicBezTo>
                  <a:lnTo>
                    <a:pt x="834" y="766"/>
                  </a:lnTo>
                  <a:cubicBezTo>
                    <a:pt x="832" y="768"/>
                    <a:pt x="831" y="771"/>
                    <a:pt x="833" y="774"/>
                  </a:cubicBezTo>
                  <a:lnTo>
                    <a:pt x="841" y="787"/>
                  </a:lnTo>
                  <a:cubicBezTo>
                    <a:pt x="842" y="789"/>
                    <a:pt x="844" y="790"/>
                    <a:pt x="846" y="790"/>
                  </a:cubicBezTo>
                  <a:lnTo>
                    <a:pt x="859" y="790"/>
                  </a:lnTo>
                  <a:cubicBezTo>
                    <a:pt x="861" y="790"/>
                    <a:pt x="863" y="789"/>
                    <a:pt x="864" y="787"/>
                  </a:cubicBezTo>
                  <a:lnTo>
                    <a:pt x="872" y="774"/>
                  </a:lnTo>
                  <a:cubicBezTo>
                    <a:pt x="874" y="771"/>
                    <a:pt x="873" y="768"/>
                    <a:pt x="871" y="766"/>
                  </a:cubicBezTo>
                  <a:lnTo>
                    <a:pt x="865" y="760"/>
                  </a:lnTo>
                  <a:cubicBezTo>
                    <a:pt x="864" y="759"/>
                    <a:pt x="862" y="758"/>
                    <a:pt x="861" y="758"/>
                  </a:cubicBezTo>
                  <a:close/>
                  <a:moveTo>
                    <a:pt x="922" y="623"/>
                  </a:moveTo>
                  <a:cubicBezTo>
                    <a:pt x="922" y="574"/>
                    <a:pt x="891" y="533"/>
                    <a:pt x="853" y="533"/>
                  </a:cubicBezTo>
                  <a:cubicBezTo>
                    <a:pt x="814" y="533"/>
                    <a:pt x="783" y="574"/>
                    <a:pt x="783" y="623"/>
                  </a:cubicBezTo>
                  <a:cubicBezTo>
                    <a:pt x="783" y="673"/>
                    <a:pt x="814" y="726"/>
                    <a:pt x="853" y="726"/>
                  </a:cubicBezTo>
                  <a:cubicBezTo>
                    <a:pt x="891" y="726"/>
                    <a:pt x="922" y="673"/>
                    <a:pt x="922" y="623"/>
                  </a:cubicBezTo>
                  <a:close/>
                </a:path>
              </a:pathLst>
            </a:custGeom>
            <a:solidFill>
              <a:schemeClr val="bg1">
                <a:lumMod val="50000"/>
              </a:schemeClr>
            </a:solidFill>
            <a:ln>
              <a:noFill/>
            </a:ln>
          </p:spPr>
          <p:txBody>
            <a:bodyPr/>
            <a:lstStyle/>
            <a:p>
              <a:endParaRPr lang="zh-CN" altLang="en-US"/>
            </a:p>
          </p:txBody>
        </p:sp>
        <p:sp>
          <p:nvSpPr>
            <p:cNvPr id="89" name="Freeform 30"/>
            <p:cNvSpPr>
              <a:spLocks noEditPoints="1"/>
            </p:cNvSpPr>
            <p:nvPr/>
          </p:nvSpPr>
          <p:spPr bwMode="auto">
            <a:xfrm>
              <a:off x="6504372" y="4393989"/>
              <a:ext cx="673665" cy="676511"/>
            </a:xfrm>
            <a:custGeom>
              <a:avLst/>
              <a:gdLst>
                <a:gd name="T0" fmla="*/ 1057351 w 1470"/>
                <a:gd name="T1" fmla="*/ 499317 h 1478"/>
                <a:gd name="T2" fmla="*/ 1094921 w 1470"/>
                <a:gd name="T3" fmla="*/ 478640 h 1478"/>
                <a:gd name="T4" fmla="*/ 1093388 w 1470"/>
                <a:gd name="T5" fmla="*/ 422735 h 1478"/>
                <a:gd name="T6" fmla="*/ 1042016 w 1470"/>
                <a:gd name="T7" fmla="*/ 426564 h 1478"/>
                <a:gd name="T8" fmla="*/ 1018246 w 1470"/>
                <a:gd name="T9" fmla="*/ 395165 h 1478"/>
                <a:gd name="T10" fmla="*/ 969174 w 1470"/>
                <a:gd name="T11" fmla="*/ 422735 h 1478"/>
                <a:gd name="T12" fmla="*/ 945405 w 1470"/>
                <a:gd name="T13" fmla="*/ 447241 h 1478"/>
                <a:gd name="T14" fmla="*/ 919335 w 1470"/>
                <a:gd name="T15" fmla="*/ 496254 h 1478"/>
                <a:gd name="T16" fmla="*/ 950772 w 1470"/>
                <a:gd name="T17" fmla="*/ 519229 h 1478"/>
                <a:gd name="T18" fmla="*/ 953072 w 1470"/>
                <a:gd name="T19" fmla="*/ 575900 h 1478"/>
                <a:gd name="T20" fmla="*/ 1003678 w 1470"/>
                <a:gd name="T21" fmla="*/ 571305 h 1478"/>
                <a:gd name="T22" fmla="*/ 1027447 w 1470"/>
                <a:gd name="T23" fmla="*/ 602704 h 1478"/>
                <a:gd name="T24" fmla="*/ 1076519 w 1470"/>
                <a:gd name="T25" fmla="*/ 575134 h 1478"/>
                <a:gd name="T26" fmla="*/ 1100289 w 1470"/>
                <a:gd name="T27" fmla="*/ 551393 h 1478"/>
                <a:gd name="T28" fmla="*/ 1127125 w 1470"/>
                <a:gd name="T29" fmla="*/ 501615 h 1478"/>
                <a:gd name="T30" fmla="*/ 728414 w 1470"/>
                <a:gd name="T31" fmla="*/ 560583 h 1478"/>
                <a:gd name="T32" fmla="*/ 711546 w 1470"/>
                <a:gd name="T33" fmla="*/ 474045 h 1478"/>
                <a:gd name="T34" fmla="*/ 810457 w 1470"/>
                <a:gd name="T35" fmla="*/ 530716 h 1478"/>
                <a:gd name="T36" fmla="*/ 838826 w 1470"/>
                <a:gd name="T37" fmla="*/ 467153 h 1478"/>
                <a:gd name="T38" fmla="*/ 789754 w 1470"/>
                <a:gd name="T39" fmla="*/ 457963 h 1478"/>
                <a:gd name="T40" fmla="*/ 755250 w 1470"/>
                <a:gd name="T41" fmla="*/ 389039 h 1478"/>
                <a:gd name="T42" fmla="*/ 711546 w 1470"/>
                <a:gd name="T43" fmla="*/ 419672 h 1478"/>
                <a:gd name="T44" fmla="*/ 667074 w 1470"/>
                <a:gd name="T45" fmla="*/ 389039 h 1478"/>
                <a:gd name="T46" fmla="*/ 650205 w 1470"/>
                <a:gd name="T47" fmla="*/ 441115 h 1478"/>
                <a:gd name="T48" fmla="*/ 588099 w 1470"/>
                <a:gd name="T49" fmla="*/ 458729 h 1478"/>
                <a:gd name="T50" fmla="*/ 613401 w 1470"/>
                <a:gd name="T51" fmla="*/ 532248 h 1478"/>
                <a:gd name="T52" fmla="*/ 588865 w 1470"/>
                <a:gd name="T53" fmla="*/ 580495 h 1478"/>
                <a:gd name="T54" fmla="*/ 651739 w 1470"/>
                <a:gd name="T55" fmla="*/ 598109 h 1478"/>
                <a:gd name="T56" fmla="*/ 672441 w 1470"/>
                <a:gd name="T57" fmla="*/ 650185 h 1478"/>
                <a:gd name="T58" fmla="*/ 724580 w 1470"/>
                <a:gd name="T59" fmla="*/ 617254 h 1478"/>
                <a:gd name="T60" fmla="*/ 763685 w 1470"/>
                <a:gd name="T61" fmla="*/ 646356 h 1478"/>
                <a:gd name="T62" fmla="*/ 790521 w 1470"/>
                <a:gd name="T63" fmla="*/ 578963 h 1478"/>
                <a:gd name="T64" fmla="*/ 841893 w 1470"/>
                <a:gd name="T65" fmla="*/ 562115 h 1478"/>
                <a:gd name="T66" fmla="*/ 356540 w 1470"/>
                <a:gd name="T67" fmla="*/ 310159 h 1478"/>
                <a:gd name="T68" fmla="*/ 770585 w 1470"/>
                <a:gd name="T69" fmla="*/ 207538 h 1478"/>
                <a:gd name="T70" fmla="*/ 963807 w 1470"/>
                <a:gd name="T71" fmla="*/ 370659 h 1478"/>
                <a:gd name="T72" fmla="*/ 969941 w 1470"/>
                <a:gd name="T73" fmla="*/ 281057 h 1478"/>
                <a:gd name="T74" fmla="*/ 1047383 w 1470"/>
                <a:gd name="T75" fmla="*/ 207538 h 1478"/>
                <a:gd name="T76" fmla="*/ 968407 w 1470"/>
                <a:gd name="T77" fmla="*/ 131722 h 1478"/>
                <a:gd name="T78" fmla="*/ 961507 w 1470"/>
                <a:gd name="T79" fmla="*/ 42886 h 1478"/>
                <a:gd name="T80" fmla="*/ 869496 w 1470"/>
                <a:gd name="T81" fmla="*/ 13019 h 1478"/>
                <a:gd name="T82" fmla="*/ 805089 w 1470"/>
                <a:gd name="T83" fmla="*/ 13019 h 1478"/>
                <a:gd name="T84" fmla="*/ 714613 w 1470"/>
                <a:gd name="T85" fmla="*/ 45184 h 1478"/>
                <a:gd name="T86" fmla="*/ 708479 w 1470"/>
                <a:gd name="T87" fmla="*/ 134785 h 1478"/>
                <a:gd name="T88" fmla="*/ 631037 w 1470"/>
                <a:gd name="T89" fmla="*/ 207538 h 1478"/>
                <a:gd name="T90" fmla="*/ 709245 w 1470"/>
                <a:gd name="T91" fmla="*/ 283355 h 1478"/>
                <a:gd name="T92" fmla="*/ 716913 w 1470"/>
                <a:gd name="T93" fmla="*/ 372956 h 1478"/>
                <a:gd name="T94" fmla="*/ 808156 w 1470"/>
                <a:gd name="T95" fmla="*/ 402823 h 1478"/>
                <a:gd name="T96" fmla="*/ 873330 w 1470"/>
                <a:gd name="T97" fmla="*/ 402823 h 1478"/>
                <a:gd name="T98" fmla="*/ 963807 w 1470"/>
                <a:gd name="T99" fmla="*/ 370659 h 1478"/>
                <a:gd name="T100" fmla="*/ 331237 w 1470"/>
                <a:gd name="T101" fmla="*/ 909799 h 1478"/>
                <a:gd name="T102" fmla="*/ 0 w 1470"/>
                <a:gd name="T103" fmla="*/ 1058369 h 1478"/>
                <a:gd name="T104" fmla="*/ 712312 w 1470"/>
                <a:gd name="T105" fmla="*/ 1058369 h 1478"/>
                <a:gd name="T106" fmla="*/ 337371 w 1470"/>
                <a:gd name="T107" fmla="*/ 819432 h 1478"/>
                <a:gd name="T108" fmla="*/ 328936 w 1470"/>
                <a:gd name="T109" fmla="*/ 885293 h 1478"/>
                <a:gd name="T110" fmla="*/ 401011 w 1470"/>
                <a:gd name="T111" fmla="*/ 855426 h 14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chemeClr val="bg1">
                <a:lumMod val="50000"/>
              </a:schemeClr>
            </a:solidFill>
            <a:ln>
              <a:noFill/>
            </a:ln>
          </p:spPr>
          <p:txBody>
            <a:bodyPr/>
            <a:lstStyle/>
            <a:p>
              <a:endParaRPr lang="zh-CN" altLang="en-US"/>
            </a:p>
          </p:txBody>
        </p:sp>
        <p:sp>
          <p:nvSpPr>
            <p:cNvPr id="90" name="Freeform 34"/>
            <p:cNvSpPr>
              <a:spLocks noEditPoints="1"/>
            </p:cNvSpPr>
            <p:nvPr/>
          </p:nvSpPr>
          <p:spPr bwMode="auto">
            <a:xfrm>
              <a:off x="8157650" y="2798537"/>
              <a:ext cx="584153" cy="554196"/>
            </a:xfrm>
            <a:custGeom>
              <a:avLst/>
              <a:gdLst>
                <a:gd name="T0" fmla="*/ 820792 w 1131"/>
                <a:gd name="T1" fmla="*/ 146378 h 1073"/>
                <a:gd name="T2" fmla="*/ 629197 w 1131"/>
                <a:gd name="T3" fmla="*/ 178566 h 1073"/>
                <a:gd name="T4" fmla="*/ 626898 w 1131"/>
                <a:gd name="T5" fmla="*/ 232979 h 1073"/>
                <a:gd name="T6" fmla="*/ 702003 w 1131"/>
                <a:gd name="T7" fmla="*/ 250606 h 1073"/>
                <a:gd name="T8" fmla="*/ 715798 w 1131"/>
                <a:gd name="T9" fmla="*/ 249073 h 1073"/>
                <a:gd name="T10" fmla="*/ 861410 w 1131"/>
                <a:gd name="T11" fmla="*/ 166304 h 1073"/>
                <a:gd name="T12" fmla="*/ 200791 w 1131"/>
                <a:gd name="T13" fmla="*/ 241409 h 1073"/>
                <a:gd name="T14" fmla="*/ 162472 w 1131"/>
                <a:gd name="T15" fmla="*/ 189296 h 1073"/>
                <a:gd name="T16" fmla="*/ 175501 w 1131"/>
                <a:gd name="T17" fmla="*/ 199259 h 1073"/>
                <a:gd name="T18" fmla="*/ 209222 w 1131"/>
                <a:gd name="T19" fmla="*/ 216119 h 1073"/>
                <a:gd name="T20" fmla="*/ 213053 w 1131"/>
                <a:gd name="T21" fmla="*/ 223016 h 1073"/>
                <a:gd name="T22" fmla="*/ 136416 w 1131"/>
                <a:gd name="T23" fmla="*/ 301953 h 1073"/>
                <a:gd name="T24" fmla="*/ 127219 w 1131"/>
                <a:gd name="T25" fmla="*/ 246774 h 1073"/>
                <a:gd name="T26" fmla="*/ 136416 w 1131"/>
                <a:gd name="T27" fmla="*/ 301953 h 1073"/>
                <a:gd name="T28" fmla="*/ 475922 w 1131"/>
                <a:gd name="T29" fmla="*/ 388554 h 1073"/>
                <a:gd name="T30" fmla="*/ 469791 w 1131"/>
                <a:gd name="T31" fmla="*/ 386255 h 1073"/>
                <a:gd name="T32" fmla="*/ 442201 w 1131"/>
                <a:gd name="T33" fmla="*/ 357899 h 1073"/>
                <a:gd name="T34" fmla="*/ 497380 w 1131"/>
                <a:gd name="T35" fmla="*/ 357133 h 1073"/>
                <a:gd name="T36" fmla="*/ 571719 w 1131"/>
                <a:gd name="T37" fmla="*/ 210754 h 1073"/>
                <a:gd name="T38" fmla="*/ 531101 w 1131"/>
                <a:gd name="T39" fmla="*/ 147911 h 1073"/>
                <a:gd name="T40" fmla="*/ 355600 w 1131"/>
                <a:gd name="T41" fmla="*/ 84302 h 1073"/>
                <a:gd name="T42" fmla="*/ 190062 w 1131"/>
                <a:gd name="T43" fmla="*/ 155575 h 1073"/>
                <a:gd name="T44" fmla="*/ 141014 w 1131"/>
                <a:gd name="T45" fmla="*/ 170903 h 1073"/>
                <a:gd name="T46" fmla="*/ 118022 w 1131"/>
                <a:gd name="T47" fmla="*/ 171669 h 1073"/>
                <a:gd name="T48" fmla="*/ 75872 w 1131"/>
                <a:gd name="T49" fmla="*/ 167837 h 1073"/>
                <a:gd name="T50" fmla="*/ 12262 w 1131"/>
                <a:gd name="T51" fmla="*/ 282028 h 1073"/>
                <a:gd name="T52" fmla="*/ 136416 w 1131"/>
                <a:gd name="T53" fmla="*/ 387788 h 1073"/>
                <a:gd name="T54" fmla="*/ 177800 w 1131"/>
                <a:gd name="T55" fmla="*/ 390853 h 1073"/>
                <a:gd name="T56" fmla="*/ 242176 w 1131"/>
                <a:gd name="T57" fmla="*/ 276663 h 1073"/>
                <a:gd name="T58" fmla="*/ 222250 w 1131"/>
                <a:gd name="T59" fmla="*/ 259803 h 1073"/>
                <a:gd name="T60" fmla="*/ 240643 w 1131"/>
                <a:gd name="T61" fmla="*/ 221484 h 1073"/>
                <a:gd name="T62" fmla="*/ 347936 w 1131"/>
                <a:gd name="T63" fmla="*/ 149444 h 1073"/>
                <a:gd name="T64" fmla="*/ 347936 w 1131"/>
                <a:gd name="T65" fmla="*/ 362497 h 1073"/>
                <a:gd name="T66" fmla="*/ 367096 w 1131"/>
                <a:gd name="T67" fmla="*/ 437603 h 1073"/>
                <a:gd name="T68" fmla="*/ 439902 w 1131"/>
                <a:gd name="T69" fmla="*/ 647591 h 1073"/>
                <a:gd name="T70" fmla="*/ 473622 w 1131"/>
                <a:gd name="T71" fmla="*/ 713499 h 1073"/>
                <a:gd name="T72" fmla="*/ 645291 w 1131"/>
                <a:gd name="T73" fmla="*/ 505044 h 1073"/>
                <a:gd name="T74" fmla="*/ 625366 w 1131"/>
                <a:gd name="T75" fmla="*/ 442201 h 1073"/>
                <a:gd name="T76" fmla="*/ 262868 w 1131"/>
                <a:gd name="T77" fmla="*/ 580916 h 1073"/>
                <a:gd name="T78" fmla="*/ 81236 w 1131"/>
                <a:gd name="T79" fmla="*/ 809297 h 1073"/>
                <a:gd name="T80" fmla="*/ 140247 w 1131"/>
                <a:gd name="T81" fmla="*/ 810829 h 1073"/>
                <a:gd name="T82" fmla="*/ 335674 w 1131"/>
                <a:gd name="T83" fmla="*/ 620001 h 1073"/>
                <a:gd name="T84" fmla="*/ 355600 w 1131"/>
                <a:gd name="T85" fmla="*/ 470557 h 1073"/>
                <a:gd name="T86" fmla="*/ 567887 w 1131"/>
                <a:gd name="T87" fmla="*/ 149444 h 1073"/>
                <a:gd name="T88" fmla="*/ 636095 w 1131"/>
                <a:gd name="T89" fmla="*/ 18393 h 1073"/>
                <a:gd name="T90" fmla="*/ 567887 w 1131"/>
                <a:gd name="T91" fmla="*/ 149444 h 10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31" h="1073">
                  <a:moveTo>
                    <a:pt x="1124" y="217"/>
                  </a:moveTo>
                  <a:cubicBezTo>
                    <a:pt x="1116" y="195"/>
                    <a:pt x="1093" y="183"/>
                    <a:pt x="1071" y="191"/>
                  </a:cubicBezTo>
                  <a:lnTo>
                    <a:pt x="916" y="243"/>
                  </a:lnTo>
                  <a:lnTo>
                    <a:pt x="821" y="233"/>
                  </a:lnTo>
                  <a:cubicBezTo>
                    <a:pt x="835" y="262"/>
                    <a:pt x="827" y="287"/>
                    <a:pt x="821" y="299"/>
                  </a:cubicBezTo>
                  <a:cubicBezTo>
                    <a:pt x="820" y="301"/>
                    <a:pt x="819" y="302"/>
                    <a:pt x="818" y="304"/>
                  </a:cubicBezTo>
                  <a:lnTo>
                    <a:pt x="809" y="316"/>
                  </a:lnTo>
                  <a:lnTo>
                    <a:pt x="916" y="327"/>
                  </a:lnTo>
                  <a:cubicBezTo>
                    <a:pt x="918" y="327"/>
                    <a:pt x="919" y="327"/>
                    <a:pt x="921" y="327"/>
                  </a:cubicBezTo>
                  <a:cubicBezTo>
                    <a:pt x="925" y="327"/>
                    <a:pt x="930" y="327"/>
                    <a:pt x="934" y="325"/>
                  </a:cubicBezTo>
                  <a:lnTo>
                    <a:pt x="1098" y="270"/>
                  </a:lnTo>
                  <a:cubicBezTo>
                    <a:pt x="1119" y="263"/>
                    <a:pt x="1131" y="239"/>
                    <a:pt x="1124" y="217"/>
                  </a:cubicBezTo>
                  <a:close/>
                  <a:moveTo>
                    <a:pt x="275" y="301"/>
                  </a:moveTo>
                  <a:lnTo>
                    <a:pt x="262" y="315"/>
                  </a:lnTo>
                  <a:lnTo>
                    <a:pt x="199" y="262"/>
                  </a:lnTo>
                  <a:lnTo>
                    <a:pt x="212" y="247"/>
                  </a:lnTo>
                  <a:cubicBezTo>
                    <a:pt x="215" y="243"/>
                    <a:pt x="220" y="241"/>
                    <a:pt x="225" y="243"/>
                  </a:cubicBezTo>
                  <a:cubicBezTo>
                    <a:pt x="225" y="249"/>
                    <a:pt x="227" y="254"/>
                    <a:pt x="229" y="260"/>
                  </a:cubicBezTo>
                  <a:cubicBezTo>
                    <a:pt x="237" y="274"/>
                    <a:pt x="251" y="283"/>
                    <a:pt x="267" y="283"/>
                  </a:cubicBezTo>
                  <a:cubicBezTo>
                    <a:pt x="269" y="283"/>
                    <a:pt x="271" y="282"/>
                    <a:pt x="273" y="282"/>
                  </a:cubicBezTo>
                  <a:lnTo>
                    <a:pt x="274" y="283"/>
                  </a:lnTo>
                  <a:cubicBezTo>
                    <a:pt x="276" y="285"/>
                    <a:pt x="278" y="288"/>
                    <a:pt x="278" y="291"/>
                  </a:cubicBezTo>
                  <a:cubicBezTo>
                    <a:pt x="278" y="295"/>
                    <a:pt x="277" y="298"/>
                    <a:pt x="275" y="301"/>
                  </a:cubicBezTo>
                  <a:close/>
                  <a:moveTo>
                    <a:pt x="178" y="394"/>
                  </a:moveTo>
                  <a:lnTo>
                    <a:pt x="135" y="358"/>
                  </a:lnTo>
                  <a:lnTo>
                    <a:pt x="166" y="322"/>
                  </a:lnTo>
                  <a:lnTo>
                    <a:pt x="208" y="358"/>
                  </a:lnTo>
                  <a:lnTo>
                    <a:pt x="178" y="394"/>
                  </a:lnTo>
                  <a:close/>
                  <a:moveTo>
                    <a:pt x="816" y="577"/>
                  </a:moveTo>
                  <a:lnTo>
                    <a:pt x="621" y="507"/>
                  </a:lnTo>
                  <a:lnTo>
                    <a:pt x="613" y="504"/>
                  </a:lnTo>
                  <a:lnTo>
                    <a:pt x="590" y="496"/>
                  </a:lnTo>
                  <a:cubicBezTo>
                    <a:pt x="579" y="491"/>
                    <a:pt x="573" y="479"/>
                    <a:pt x="577" y="467"/>
                  </a:cubicBezTo>
                  <a:cubicBezTo>
                    <a:pt x="582" y="454"/>
                    <a:pt x="595" y="447"/>
                    <a:pt x="608" y="452"/>
                  </a:cubicBezTo>
                  <a:lnTo>
                    <a:pt x="649" y="466"/>
                  </a:lnTo>
                  <a:lnTo>
                    <a:pt x="772" y="287"/>
                  </a:lnTo>
                  <a:lnTo>
                    <a:pt x="746" y="275"/>
                  </a:lnTo>
                  <a:lnTo>
                    <a:pt x="682" y="313"/>
                  </a:lnTo>
                  <a:lnTo>
                    <a:pt x="693" y="193"/>
                  </a:lnTo>
                  <a:cubicBezTo>
                    <a:pt x="672" y="182"/>
                    <a:pt x="641" y="166"/>
                    <a:pt x="616" y="161"/>
                  </a:cubicBezTo>
                  <a:lnTo>
                    <a:pt x="464" y="110"/>
                  </a:lnTo>
                  <a:cubicBezTo>
                    <a:pt x="454" y="106"/>
                    <a:pt x="442" y="107"/>
                    <a:pt x="432" y="112"/>
                  </a:cubicBezTo>
                  <a:lnTo>
                    <a:pt x="248" y="203"/>
                  </a:lnTo>
                  <a:cubicBezTo>
                    <a:pt x="245" y="205"/>
                    <a:pt x="242" y="207"/>
                    <a:pt x="239" y="210"/>
                  </a:cubicBezTo>
                  <a:cubicBezTo>
                    <a:pt x="220" y="203"/>
                    <a:pt x="198" y="207"/>
                    <a:pt x="184" y="223"/>
                  </a:cubicBezTo>
                  <a:lnTo>
                    <a:pt x="172" y="238"/>
                  </a:lnTo>
                  <a:lnTo>
                    <a:pt x="154" y="224"/>
                  </a:lnTo>
                  <a:lnTo>
                    <a:pt x="145" y="216"/>
                  </a:lnTo>
                  <a:cubicBezTo>
                    <a:pt x="131" y="204"/>
                    <a:pt x="111" y="206"/>
                    <a:pt x="99" y="219"/>
                  </a:cubicBezTo>
                  <a:lnTo>
                    <a:pt x="12" y="322"/>
                  </a:lnTo>
                  <a:cubicBezTo>
                    <a:pt x="0" y="336"/>
                    <a:pt x="2" y="356"/>
                    <a:pt x="16" y="368"/>
                  </a:cubicBezTo>
                  <a:lnTo>
                    <a:pt x="25" y="376"/>
                  </a:lnTo>
                  <a:lnTo>
                    <a:pt x="178" y="506"/>
                  </a:lnTo>
                  <a:lnTo>
                    <a:pt x="187" y="513"/>
                  </a:lnTo>
                  <a:cubicBezTo>
                    <a:pt x="200" y="525"/>
                    <a:pt x="221" y="523"/>
                    <a:pt x="232" y="510"/>
                  </a:cubicBezTo>
                  <a:lnTo>
                    <a:pt x="320" y="407"/>
                  </a:lnTo>
                  <a:cubicBezTo>
                    <a:pt x="331" y="393"/>
                    <a:pt x="330" y="373"/>
                    <a:pt x="316" y="361"/>
                  </a:cubicBezTo>
                  <a:lnTo>
                    <a:pt x="307" y="354"/>
                  </a:lnTo>
                  <a:lnTo>
                    <a:pt x="290" y="339"/>
                  </a:lnTo>
                  <a:lnTo>
                    <a:pt x="302" y="324"/>
                  </a:lnTo>
                  <a:cubicBezTo>
                    <a:pt x="311" y="314"/>
                    <a:pt x="315" y="301"/>
                    <a:pt x="314" y="289"/>
                  </a:cubicBezTo>
                  <a:cubicBezTo>
                    <a:pt x="313" y="281"/>
                    <a:pt x="311" y="274"/>
                    <a:pt x="307" y="268"/>
                  </a:cubicBezTo>
                  <a:lnTo>
                    <a:pt x="454" y="195"/>
                  </a:lnTo>
                  <a:lnTo>
                    <a:pt x="553" y="228"/>
                  </a:lnTo>
                  <a:lnTo>
                    <a:pt x="454" y="473"/>
                  </a:lnTo>
                  <a:cubicBezTo>
                    <a:pt x="445" y="494"/>
                    <a:pt x="439" y="513"/>
                    <a:pt x="444" y="531"/>
                  </a:cubicBezTo>
                  <a:cubicBezTo>
                    <a:pt x="448" y="549"/>
                    <a:pt x="460" y="564"/>
                    <a:pt x="479" y="571"/>
                  </a:cubicBezTo>
                  <a:lnTo>
                    <a:pt x="712" y="654"/>
                  </a:lnTo>
                  <a:lnTo>
                    <a:pt x="574" y="845"/>
                  </a:lnTo>
                  <a:cubicBezTo>
                    <a:pt x="557" y="869"/>
                    <a:pt x="562" y="903"/>
                    <a:pt x="586" y="920"/>
                  </a:cubicBezTo>
                  <a:cubicBezTo>
                    <a:pt x="596" y="927"/>
                    <a:pt x="607" y="931"/>
                    <a:pt x="618" y="931"/>
                  </a:cubicBezTo>
                  <a:cubicBezTo>
                    <a:pt x="635" y="931"/>
                    <a:pt x="651" y="923"/>
                    <a:pt x="662" y="908"/>
                  </a:cubicBezTo>
                  <a:lnTo>
                    <a:pt x="842" y="659"/>
                  </a:lnTo>
                  <a:cubicBezTo>
                    <a:pt x="851" y="645"/>
                    <a:pt x="854" y="628"/>
                    <a:pt x="849" y="611"/>
                  </a:cubicBezTo>
                  <a:cubicBezTo>
                    <a:pt x="844" y="595"/>
                    <a:pt x="832" y="582"/>
                    <a:pt x="816" y="577"/>
                  </a:cubicBezTo>
                  <a:close/>
                  <a:moveTo>
                    <a:pt x="416" y="578"/>
                  </a:moveTo>
                  <a:lnTo>
                    <a:pt x="343" y="758"/>
                  </a:lnTo>
                  <a:lnTo>
                    <a:pt x="108" y="980"/>
                  </a:lnTo>
                  <a:cubicBezTo>
                    <a:pt x="87" y="1001"/>
                    <a:pt x="86" y="1035"/>
                    <a:pt x="106" y="1056"/>
                  </a:cubicBezTo>
                  <a:cubicBezTo>
                    <a:pt x="117" y="1067"/>
                    <a:pt x="131" y="1073"/>
                    <a:pt x="146" y="1073"/>
                  </a:cubicBezTo>
                  <a:cubicBezTo>
                    <a:pt x="159" y="1073"/>
                    <a:pt x="172" y="1068"/>
                    <a:pt x="183" y="1058"/>
                  </a:cubicBezTo>
                  <a:lnTo>
                    <a:pt x="425" y="828"/>
                  </a:lnTo>
                  <a:cubicBezTo>
                    <a:pt x="431" y="823"/>
                    <a:pt x="435" y="816"/>
                    <a:pt x="438" y="809"/>
                  </a:cubicBezTo>
                  <a:lnTo>
                    <a:pt x="513" y="624"/>
                  </a:lnTo>
                  <a:cubicBezTo>
                    <a:pt x="493" y="623"/>
                    <a:pt x="476" y="620"/>
                    <a:pt x="464" y="614"/>
                  </a:cubicBezTo>
                  <a:cubicBezTo>
                    <a:pt x="442" y="604"/>
                    <a:pt x="426" y="591"/>
                    <a:pt x="416" y="578"/>
                  </a:cubicBezTo>
                  <a:close/>
                  <a:moveTo>
                    <a:pt x="741" y="195"/>
                  </a:moveTo>
                  <a:cubicBezTo>
                    <a:pt x="789" y="220"/>
                    <a:pt x="847" y="201"/>
                    <a:pt x="871" y="154"/>
                  </a:cubicBezTo>
                  <a:cubicBezTo>
                    <a:pt x="895" y="107"/>
                    <a:pt x="877" y="49"/>
                    <a:pt x="830" y="24"/>
                  </a:cubicBezTo>
                  <a:cubicBezTo>
                    <a:pt x="782" y="0"/>
                    <a:pt x="724" y="19"/>
                    <a:pt x="700" y="66"/>
                  </a:cubicBezTo>
                  <a:cubicBezTo>
                    <a:pt x="676" y="113"/>
                    <a:pt x="694" y="171"/>
                    <a:pt x="741" y="195"/>
                  </a:cubicBezTo>
                  <a:close/>
                </a:path>
              </a:pathLst>
            </a:custGeom>
            <a:solidFill>
              <a:schemeClr val="bg1">
                <a:lumMod val="50000"/>
              </a:schemeClr>
            </a:solidFill>
            <a:ln>
              <a:noFill/>
            </a:ln>
          </p:spPr>
          <p:txBody>
            <a:bodyPr/>
            <a:lstStyle/>
            <a:p>
              <a:endParaRPr lang="zh-CN" altLang="en-US"/>
            </a:p>
          </p:txBody>
        </p:sp>
        <p:sp>
          <p:nvSpPr>
            <p:cNvPr id="91" name="Freeform 38"/>
            <p:cNvSpPr>
              <a:spLocks noEditPoints="1"/>
            </p:cNvSpPr>
            <p:nvPr/>
          </p:nvSpPr>
          <p:spPr bwMode="auto">
            <a:xfrm>
              <a:off x="8944205" y="4558927"/>
              <a:ext cx="484847" cy="484847"/>
            </a:xfrm>
            <a:custGeom>
              <a:avLst/>
              <a:gdLst>
                <a:gd name="T0" fmla="*/ 608984 w 1059"/>
                <a:gd name="T1" fmla="*/ 219847 h 1059"/>
                <a:gd name="T2" fmla="*/ 509401 w 1059"/>
                <a:gd name="T3" fmla="*/ 350836 h 1059"/>
                <a:gd name="T4" fmla="*/ 507869 w 1059"/>
                <a:gd name="T5" fmla="*/ 353134 h 1059"/>
                <a:gd name="T6" fmla="*/ 484889 w 1059"/>
                <a:gd name="T7" fmla="*/ 384541 h 1059"/>
                <a:gd name="T8" fmla="*/ 487187 w 1059"/>
                <a:gd name="T9" fmla="*/ 405990 h 1059"/>
                <a:gd name="T10" fmla="*/ 405223 w 1059"/>
                <a:gd name="T11" fmla="*/ 487953 h 1059"/>
                <a:gd name="T12" fmla="*/ 383775 w 1059"/>
                <a:gd name="T13" fmla="*/ 484889 h 1059"/>
                <a:gd name="T14" fmla="*/ 351602 w 1059"/>
                <a:gd name="T15" fmla="*/ 507870 h 1059"/>
                <a:gd name="T16" fmla="*/ 349304 w 1059"/>
                <a:gd name="T17" fmla="*/ 509402 h 1059"/>
                <a:gd name="T18" fmla="*/ 218315 w 1059"/>
                <a:gd name="T19" fmla="*/ 608984 h 1059"/>
                <a:gd name="T20" fmla="*/ 203761 w 1059"/>
                <a:gd name="T21" fmla="*/ 606686 h 1059"/>
                <a:gd name="T22" fmla="*/ 201462 w 1059"/>
                <a:gd name="T23" fmla="*/ 591366 h 1059"/>
                <a:gd name="T24" fmla="*/ 301811 w 1059"/>
                <a:gd name="T25" fmla="*/ 460377 h 1059"/>
                <a:gd name="T26" fmla="*/ 303343 w 1059"/>
                <a:gd name="T27" fmla="*/ 458079 h 1059"/>
                <a:gd name="T28" fmla="*/ 326323 w 1059"/>
                <a:gd name="T29" fmla="*/ 426672 h 1059"/>
                <a:gd name="T30" fmla="*/ 323259 w 1059"/>
                <a:gd name="T31" fmla="*/ 405990 h 1059"/>
                <a:gd name="T32" fmla="*/ 405223 w 1059"/>
                <a:gd name="T33" fmla="*/ 323260 h 1059"/>
                <a:gd name="T34" fmla="*/ 426671 w 1059"/>
                <a:gd name="T35" fmla="*/ 326324 h 1059"/>
                <a:gd name="T36" fmla="*/ 458844 w 1059"/>
                <a:gd name="T37" fmla="*/ 303343 h 1059"/>
                <a:gd name="T38" fmla="*/ 461142 w 1059"/>
                <a:gd name="T39" fmla="*/ 301811 h 1059"/>
                <a:gd name="T40" fmla="*/ 592131 w 1059"/>
                <a:gd name="T41" fmla="*/ 202995 h 1059"/>
                <a:gd name="T42" fmla="*/ 607451 w 1059"/>
                <a:gd name="T43" fmla="*/ 205293 h 1059"/>
                <a:gd name="T44" fmla="*/ 608984 w 1059"/>
                <a:gd name="T45" fmla="*/ 219847 h 1059"/>
                <a:gd name="T46" fmla="*/ 359262 w 1059"/>
                <a:gd name="T47" fmla="*/ 96518 h 1059"/>
                <a:gd name="T48" fmla="*/ 392201 w 1059"/>
                <a:gd name="T49" fmla="*/ 96518 h 1059"/>
                <a:gd name="T50" fmla="*/ 426671 w 1059"/>
                <a:gd name="T51" fmla="*/ 158566 h 1059"/>
                <a:gd name="T52" fmla="*/ 426671 w 1059"/>
                <a:gd name="T53" fmla="*/ 96518 h 1059"/>
                <a:gd name="T54" fmla="*/ 451950 w 1059"/>
                <a:gd name="T55" fmla="*/ 96518 h 1059"/>
                <a:gd name="T56" fmla="*/ 451950 w 1059"/>
                <a:gd name="T57" fmla="*/ 205293 h 1059"/>
                <a:gd name="T58" fmla="*/ 425905 w 1059"/>
                <a:gd name="T59" fmla="*/ 205293 h 1059"/>
                <a:gd name="T60" fmla="*/ 383775 w 1059"/>
                <a:gd name="T61" fmla="*/ 129457 h 1059"/>
                <a:gd name="T62" fmla="*/ 383775 w 1059"/>
                <a:gd name="T63" fmla="*/ 205293 h 1059"/>
                <a:gd name="T64" fmla="*/ 359262 w 1059"/>
                <a:gd name="T65" fmla="*/ 205293 h 1059"/>
                <a:gd name="T66" fmla="*/ 359262 w 1059"/>
                <a:gd name="T67" fmla="*/ 96518 h 1059"/>
                <a:gd name="T68" fmla="*/ 405223 w 1059"/>
                <a:gd name="T69" fmla="*/ 0 h 1059"/>
                <a:gd name="T70" fmla="*/ 0 w 1059"/>
                <a:gd name="T71" fmla="*/ 405990 h 1059"/>
                <a:gd name="T72" fmla="*/ 405223 w 1059"/>
                <a:gd name="T73" fmla="*/ 811213 h 1059"/>
                <a:gd name="T74" fmla="*/ 811212 w 1059"/>
                <a:gd name="T75" fmla="*/ 405990 h 1059"/>
                <a:gd name="T76" fmla="*/ 405223 w 1059"/>
                <a:gd name="T77" fmla="*/ 0 h 10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59" h="1059">
                  <a:moveTo>
                    <a:pt x="795" y="287"/>
                  </a:moveTo>
                  <a:lnTo>
                    <a:pt x="665" y="458"/>
                  </a:lnTo>
                  <a:cubicBezTo>
                    <a:pt x="664" y="459"/>
                    <a:pt x="663" y="460"/>
                    <a:pt x="663" y="461"/>
                  </a:cubicBezTo>
                  <a:lnTo>
                    <a:pt x="633" y="502"/>
                  </a:lnTo>
                  <a:cubicBezTo>
                    <a:pt x="635" y="511"/>
                    <a:pt x="636" y="520"/>
                    <a:pt x="636" y="530"/>
                  </a:cubicBezTo>
                  <a:cubicBezTo>
                    <a:pt x="636" y="589"/>
                    <a:pt x="588" y="637"/>
                    <a:pt x="529" y="637"/>
                  </a:cubicBezTo>
                  <a:cubicBezTo>
                    <a:pt x="520" y="637"/>
                    <a:pt x="510" y="635"/>
                    <a:pt x="501" y="633"/>
                  </a:cubicBezTo>
                  <a:lnTo>
                    <a:pt x="459" y="663"/>
                  </a:lnTo>
                  <a:cubicBezTo>
                    <a:pt x="458" y="664"/>
                    <a:pt x="457" y="664"/>
                    <a:pt x="456" y="665"/>
                  </a:cubicBezTo>
                  <a:lnTo>
                    <a:pt x="285" y="795"/>
                  </a:lnTo>
                  <a:cubicBezTo>
                    <a:pt x="279" y="798"/>
                    <a:pt x="271" y="797"/>
                    <a:pt x="266" y="792"/>
                  </a:cubicBezTo>
                  <a:cubicBezTo>
                    <a:pt x="261" y="786"/>
                    <a:pt x="260" y="778"/>
                    <a:pt x="263" y="772"/>
                  </a:cubicBezTo>
                  <a:lnTo>
                    <a:pt x="394" y="601"/>
                  </a:lnTo>
                  <a:cubicBezTo>
                    <a:pt x="394" y="600"/>
                    <a:pt x="395" y="599"/>
                    <a:pt x="396" y="598"/>
                  </a:cubicBezTo>
                  <a:lnTo>
                    <a:pt x="426" y="557"/>
                  </a:lnTo>
                  <a:cubicBezTo>
                    <a:pt x="424" y="548"/>
                    <a:pt x="422" y="539"/>
                    <a:pt x="422" y="530"/>
                  </a:cubicBezTo>
                  <a:cubicBezTo>
                    <a:pt x="422" y="470"/>
                    <a:pt x="470" y="422"/>
                    <a:pt x="529" y="422"/>
                  </a:cubicBezTo>
                  <a:cubicBezTo>
                    <a:pt x="539" y="422"/>
                    <a:pt x="548" y="424"/>
                    <a:pt x="557" y="426"/>
                  </a:cubicBezTo>
                  <a:lnTo>
                    <a:pt x="599" y="396"/>
                  </a:lnTo>
                  <a:cubicBezTo>
                    <a:pt x="600" y="395"/>
                    <a:pt x="601" y="395"/>
                    <a:pt x="602" y="394"/>
                  </a:cubicBezTo>
                  <a:lnTo>
                    <a:pt x="773" y="265"/>
                  </a:lnTo>
                  <a:cubicBezTo>
                    <a:pt x="780" y="261"/>
                    <a:pt x="788" y="262"/>
                    <a:pt x="793" y="268"/>
                  </a:cubicBezTo>
                  <a:cubicBezTo>
                    <a:pt x="798" y="273"/>
                    <a:pt x="799" y="281"/>
                    <a:pt x="795" y="287"/>
                  </a:cubicBezTo>
                  <a:close/>
                  <a:moveTo>
                    <a:pt x="469" y="126"/>
                  </a:moveTo>
                  <a:lnTo>
                    <a:pt x="512" y="126"/>
                  </a:lnTo>
                  <a:lnTo>
                    <a:pt x="557" y="207"/>
                  </a:lnTo>
                  <a:lnTo>
                    <a:pt x="557" y="126"/>
                  </a:lnTo>
                  <a:lnTo>
                    <a:pt x="590" y="126"/>
                  </a:lnTo>
                  <a:lnTo>
                    <a:pt x="590" y="268"/>
                  </a:lnTo>
                  <a:lnTo>
                    <a:pt x="556" y="268"/>
                  </a:lnTo>
                  <a:lnTo>
                    <a:pt x="501" y="169"/>
                  </a:lnTo>
                  <a:lnTo>
                    <a:pt x="501" y="268"/>
                  </a:lnTo>
                  <a:lnTo>
                    <a:pt x="469" y="268"/>
                  </a:lnTo>
                  <a:lnTo>
                    <a:pt x="469" y="126"/>
                  </a:lnTo>
                  <a:close/>
                  <a:moveTo>
                    <a:pt x="529" y="0"/>
                  </a:moveTo>
                  <a:cubicBezTo>
                    <a:pt x="237" y="0"/>
                    <a:pt x="0" y="237"/>
                    <a:pt x="0" y="530"/>
                  </a:cubicBezTo>
                  <a:cubicBezTo>
                    <a:pt x="0" y="822"/>
                    <a:pt x="237" y="1059"/>
                    <a:pt x="529" y="1059"/>
                  </a:cubicBezTo>
                  <a:cubicBezTo>
                    <a:pt x="822" y="1059"/>
                    <a:pt x="1059" y="822"/>
                    <a:pt x="1059" y="530"/>
                  </a:cubicBezTo>
                  <a:cubicBezTo>
                    <a:pt x="1059" y="237"/>
                    <a:pt x="822" y="0"/>
                    <a:pt x="529" y="0"/>
                  </a:cubicBezTo>
                  <a:close/>
                </a:path>
              </a:pathLst>
            </a:custGeom>
            <a:solidFill>
              <a:schemeClr val="bg1">
                <a:lumMod val="50000"/>
              </a:schemeClr>
            </a:solidFill>
            <a:ln>
              <a:noFill/>
            </a:ln>
          </p:spPr>
          <p:txBody>
            <a:bodyPr/>
            <a:lstStyle/>
            <a:p>
              <a:endParaRPr lang="zh-CN" altLang="en-US"/>
            </a:p>
          </p:txBody>
        </p:sp>
        <p:sp>
          <p:nvSpPr>
            <p:cNvPr id="92" name="Freeform 40"/>
            <p:cNvSpPr>
              <a:spLocks noEditPoints="1"/>
            </p:cNvSpPr>
            <p:nvPr/>
          </p:nvSpPr>
          <p:spPr bwMode="auto">
            <a:xfrm>
              <a:off x="6504372" y="5489545"/>
              <a:ext cx="463026" cy="360553"/>
            </a:xfrm>
            <a:custGeom>
              <a:avLst/>
              <a:gdLst>
                <a:gd name="T0" fmla="*/ 389651 w 1010"/>
                <a:gd name="T1" fmla="*/ 179365 h 787"/>
                <a:gd name="T2" fmla="*/ 125793 w 1010"/>
                <a:gd name="T3" fmla="*/ 288211 h 787"/>
                <a:gd name="T4" fmla="*/ 111219 w 1010"/>
                <a:gd name="T5" fmla="*/ 322704 h 787"/>
                <a:gd name="T6" fmla="*/ 125793 w 1010"/>
                <a:gd name="T7" fmla="*/ 356431 h 787"/>
                <a:gd name="T8" fmla="*/ 159542 w 1010"/>
                <a:gd name="T9" fmla="*/ 370995 h 787"/>
                <a:gd name="T10" fmla="*/ 193291 w 1010"/>
                <a:gd name="T11" fmla="*/ 356431 h 787"/>
                <a:gd name="T12" fmla="*/ 389651 w 1010"/>
                <a:gd name="T13" fmla="*/ 275947 h 787"/>
                <a:gd name="T14" fmla="*/ 586011 w 1010"/>
                <a:gd name="T15" fmla="*/ 356431 h 787"/>
                <a:gd name="T16" fmla="*/ 619760 w 1010"/>
                <a:gd name="T17" fmla="*/ 370995 h 787"/>
                <a:gd name="T18" fmla="*/ 654276 w 1010"/>
                <a:gd name="T19" fmla="*/ 356431 h 787"/>
                <a:gd name="T20" fmla="*/ 668083 w 1010"/>
                <a:gd name="T21" fmla="*/ 322704 h 787"/>
                <a:gd name="T22" fmla="*/ 654276 w 1010"/>
                <a:gd name="T23" fmla="*/ 288211 h 787"/>
                <a:gd name="T24" fmla="*/ 389651 w 1010"/>
                <a:gd name="T25" fmla="*/ 179365 h 787"/>
                <a:gd name="T26" fmla="*/ 389651 w 1010"/>
                <a:gd name="T27" fmla="*/ 371761 h 787"/>
                <a:gd name="T28" fmla="*/ 273830 w 1010"/>
                <a:gd name="T29" fmla="*/ 487506 h 787"/>
                <a:gd name="T30" fmla="*/ 389651 w 1010"/>
                <a:gd name="T31" fmla="*/ 603250 h 787"/>
                <a:gd name="T32" fmla="*/ 505473 w 1010"/>
                <a:gd name="T33" fmla="*/ 487506 h 787"/>
                <a:gd name="T34" fmla="*/ 389651 w 1010"/>
                <a:gd name="T35" fmla="*/ 371761 h 787"/>
                <a:gd name="T36" fmla="*/ 760893 w 1010"/>
                <a:gd name="T37" fmla="*/ 153304 h 787"/>
                <a:gd name="T38" fmla="*/ 389651 w 1010"/>
                <a:gd name="T39" fmla="*/ 0 h 787"/>
                <a:gd name="T40" fmla="*/ 19176 w 1010"/>
                <a:gd name="T41" fmla="*/ 153304 h 787"/>
                <a:gd name="T42" fmla="*/ 19176 w 1010"/>
                <a:gd name="T43" fmla="*/ 221524 h 787"/>
                <a:gd name="T44" fmla="*/ 52925 w 1010"/>
                <a:gd name="T45" fmla="*/ 235321 h 787"/>
                <a:gd name="T46" fmla="*/ 86674 w 1010"/>
                <a:gd name="T47" fmla="*/ 221524 h 787"/>
                <a:gd name="T48" fmla="*/ 389651 w 1010"/>
                <a:gd name="T49" fmla="*/ 96581 h 787"/>
                <a:gd name="T50" fmla="*/ 692628 w 1010"/>
                <a:gd name="T51" fmla="*/ 221524 h 787"/>
                <a:gd name="T52" fmla="*/ 726377 w 1010"/>
                <a:gd name="T53" fmla="*/ 235321 h 787"/>
                <a:gd name="T54" fmla="*/ 760893 w 1010"/>
                <a:gd name="T55" fmla="*/ 221524 h 787"/>
                <a:gd name="T56" fmla="*/ 774700 w 1010"/>
                <a:gd name="T57" fmla="*/ 187797 h 787"/>
                <a:gd name="T58" fmla="*/ 760893 w 1010"/>
                <a:gd name="T59" fmla="*/ 153304 h 7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10" h="787">
                  <a:moveTo>
                    <a:pt x="508" y="234"/>
                  </a:moveTo>
                  <a:cubicBezTo>
                    <a:pt x="378" y="234"/>
                    <a:pt x="255" y="285"/>
                    <a:pt x="164" y="376"/>
                  </a:cubicBezTo>
                  <a:cubicBezTo>
                    <a:pt x="152" y="388"/>
                    <a:pt x="145" y="404"/>
                    <a:pt x="145" y="421"/>
                  </a:cubicBezTo>
                  <a:cubicBezTo>
                    <a:pt x="145" y="438"/>
                    <a:pt x="152" y="454"/>
                    <a:pt x="164" y="465"/>
                  </a:cubicBezTo>
                  <a:cubicBezTo>
                    <a:pt x="175" y="477"/>
                    <a:pt x="191" y="484"/>
                    <a:pt x="208" y="484"/>
                  </a:cubicBezTo>
                  <a:cubicBezTo>
                    <a:pt x="225" y="484"/>
                    <a:pt x="241" y="477"/>
                    <a:pt x="252" y="465"/>
                  </a:cubicBezTo>
                  <a:cubicBezTo>
                    <a:pt x="321" y="397"/>
                    <a:pt x="411" y="360"/>
                    <a:pt x="508" y="360"/>
                  </a:cubicBezTo>
                  <a:cubicBezTo>
                    <a:pt x="605" y="360"/>
                    <a:pt x="696" y="397"/>
                    <a:pt x="764" y="465"/>
                  </a:cubicBezTo>
                  <a:cubicBezTo>
                    <a:pt x="776" y="477"/>
                    <a:pt x="792" y="484"/>
                    <a:pt x="808" y="484"/>
                  </a:cubicBezTo>
                  <a:cubicBezTo>
                    <a:pt x="825" y="484"/>
                    <a:pt x="841" y="477"/>
                    <a:pt x="853" y="465"/>
                  </a:cubicBezTo>
                  <a:cubicBezTo>
                    <a:pt x="865" y="454"/>
                    <a:pt x="871" y="438"/>
                    <a:pt x="871" y="421"/>
                  </a:cubicBezTo>
                  <a:cubicBezTo>
                    <a:pt x="871" y="404"/>
                    <a:pt x="865" y="388"/>
                    <a:pt x="853" y="376"/>
                  </a:cubicBezTo>
                  <a:cubicBezTo>
                    <a:pt x="761" y="285"/>
                    <a:pt x="638" y="234"/>
                    <a:pt x="508" y="234"/>
                  </a:cubicBezTo>
                  <a:close/>
                  <a:moveTo>
                    <a:pt x="508" y="485"/>
                  </a:moveTo>
                  <a:cubicBezTo>
                    <a:pt x="425" y="485"/>
                    <a:pt x="357" y="553"/>
                    <a:pt x="357" y="636"/>
                  </a:cubicBezTo>
                  <a:cubicBezTo>
                    <a:pt x="357" y="719"/>
                    <a:pt x="425" y="787"/>
                    <a:pt x="508" y="787"/>
                  </a:cubicBezTo>
                  <a:cubicBezTo>
                    <a:pt x="591" y="787"/>
                    <a:pt x="659" y="719"/>
                    <a:pt x="659" y="636"/>
                  </a:cubicBezTo>
                  <a:cubicBezTo>
                    <a:pt x="659" y="553"/>
                    <a:pt x="591" y="485"/>
                    <a:pt x="508" y="485"/>
                  </a:cubicBezTo>
                  <a:close/>
                  <a:moveTo>
                    <a:pt x="992" y="200"/>
                  </a:moveTo>
                  <a:cubicBezTo>
                    <a:pt x="863" y="71"/>
                    <a:pt x="691" y="0"/>
                    <a:pt x="508" y="0"/>
                  </a:cubicBezTo>
                  <a:cubicBezTo>
                    <a:pt x="325" y="0"/>
                    <a:pt x="154" y="71"/>
                    <a:pt x="25" y="200"/>
                  </a:cubicBezTo>
                  <a:cubicBezTo>
                    <a:pt x="0" y="225"/>
                    <a:pt x="0" y="264"/>
                    <a:pt x="25" y="289"/>
                  </a:cubicBezTo>
                  <a:cubicBezTo>
                    <a:pt x="36" y="301"/>
                    <a:pt x="52" y="307"/>
                    <a:pt x="69" y="307"/>
                  </a:cubicBezTo>
                  <a:cubicBezTo>
                    <a:pt x="86" y="307"/>
                    <a:pt x="102" y="301"/>
                    <a:pt x="113" y="289"/>
                  </a:cubicBezTo>
                  <a:cubicBezTo>
                    <a:pt x="219" y="184"/>
                    <a:pt x="359" y="126"/>
                    <a:pt x="508" y="126"/>
                  </a:cubicBezTo>
                  <a:cubicBezTo>
                    <a:pt x="657" y="126"/>
                    <a:pt x="798" y="184"/>
                    <a:pt x="903" y="289"/>
                  </a:cubicBezTo>
                  <a:cubicBezTo>
                    <a:pt x="915" y="301"/>
                    <a:pt x="930" y="307"/>
                    <a:pt x="947" y="307"/>
                  </a:cubicBezTo>
                  <a:cubicBezTo>
                    <a:pt x="964" y="307"/>
                    <a:pt x="980" y="301"/>
                    <a:pt x="992" y="289"/>
                  </a:cubicBezTo>
                  <a:cubicBezTo>
                    <a:pt x="1004" y="277"/>
                    <a:pt x="1010" y="261"/>
                    <a:pt x="1010" y="245"/>
                  </a:cubicBezTo>
                  <a:cubicBezTo>
                    <a:pt x="1010" y="228"/>
                    <a:pt x="1004" y="212"/>
                    <a:pt x="992" y="200"/>
                  </a:cubicBezTo>
                  <a:close/>
                </a:path>
              </a:pathLst>
            </a:custGeom>
            <a:solidFill>
              <a:schemeClr val="bg1">
                <a:lumMod val="50000"/>
              </a:schemeClr>
            </a:solidFill>
            <a:ln>
              <a:noFill/>
            </a:ln>
          </p:spPr>
          <p:txBody>
            <a:bodyPr/>
            <a:lstStyle/>
            <a:p>
              <a:endParaRPr lang="zh-CN" altLang="en-US"/>
            </a:p>
          </p:txBody>
        </p:sp>
        <p:sp>
          <p:nvSpPr>
            <p:cNvPr id="93" name="Freeform 42"/>
            <p:cNvSpPr>
              <a:spLocks noEditPoints="1"/>
            </p:cNvSpPr>
            <p:nvPr/>
          </p:nvSpPr>
          <p:spPr bwMode="auto">
            <a:xfrm>
              <a:off x="8157650" y="3758754"/>
              <a:ext cx="460179" cy="385223"/>
            </a:xfrm>
            <a:custGeom>
              <a:avLst/>
              <a:gdLst>
                <a:gd name="T0" fmla="*/ 532974 w 1004"/>
                <a:gd name="T1" fmla="*/ 127219 h 841"/>
                <a:gd name="T2" fmla="*/ 507668 w 1004"/>
                <a:gd name="T3" fmla="*/ 116490 h 841"/>
                <a:gd name="T4" fmla="*/ 483128 w 1004"/>
                <a:gd name="T5" fmla="*/ 127219 h 841"/>
                <a:gd name="T6" fmla="*/ 472392 w 1004"/>
                <a:gd name="T7" fmla="*/ 152509 h 841"/>
                <a:gd name="T8" fmla="*/ 483128 w 1004"/>
                <a:gd name="T9" fmla="*/ 177034 h 841"/>
                <a:gd name="T10" fmla="*/ 542944 w 1004"/>
                <a:gd name="T11" fmla="*/ 321879 h 841"/>
                <a:gd name="T12" fmla="*/ 483128 w 1004"/>
                <a:gd name="T13" fmla="*/ 466725 h 841"/>
                <a:gd name="T14" fmla="*/ 472392 w 1004"/>
                <a:gd name="T15" fmla="*/ 492016 h 841"/>
                <a:gd name="T16" fmla="*/ 483128 w 1004"/>
                <a:gd name="T17" fmla="*/ 517306 h 841"/>
                <a:gd name="T18" fmla="*/ 507668 w 1004"/>
                <a:gd name="T19" fmla="*/ 527269 h 841"/>
                <a:gd name="T20" fmla="*/ 532974 w 1004"/>
                <a:gd name="T21" fmla="*/ 517306 h 841"/>
                <a:gd name="T22" fmla="*/ 613496 w 1004"/>
                <a:gd name="T23" fmla="*/ 321879 h 841"/>
                <a:gd name="T24" fmla="*/ 532974 w 1004"/>
                <a:gd name="T25" fmla="*/ 127219 h 841"/>
                <a:gd name="T26" fmla="*/ 657207 w 1004"/>
                <a:gd name="T27" fmla="*/ 48282 h 841"/>
                <a:gd name="T28" fmla="*/ 607361 w 1004"/>
                <a:gd name="T29" fmla="*/ 48282 h 841"/>
                <a:gd name="T30" fmla="*/ 596624 w 1004"/>
                <a:gd name="T31" fmla="*/ 73572 h 841"/>
                <a:gd name="T32" fmla="*/ 607361 w 1004"/>
                <a:gd name="T33" fmla="*/ 98863 h 841"/>
                <a:gd name="T34" fmla="*/ 699385 w 1004"/>
                <a:gd name="T35" fmla="*/ 321879 h 841"/>
                <a:gd name="T36" fmla="*/ 607361 w 1004"/>
                <a:gd name="T37" fmla="*/ 545662 h 841"/>
                <a:gd name="T38" fmla="*/ 596624 w 1004"/>
                <a:gd name="T39" fmla="*/ 570953 h 841"/>
                <a:gd name="T40" fmla="*/ 607361 w 1004"/>
                <a:gd name="T41" fmla="*/ 595477 h 841"/>
                <a:gd name="T42" fmla="*/ 631900 w 1004"/>
                <a:gd name="T43" fmla="*/ 606206 h 841"/>
                <a:gd name="T44" fmla="*/ 657207 w 1004"/>
                <a:gd name="T45" fmla="*/ 595477 h 841"/>
                <a:gd name="T46" fmla="*/ 769937 w 1004"/>
                <a:gd name="T47" fmla="*/ 321879 h 841"/>
                <a:gd name="T48" fmla="*/ 657207 w 1004"/>
                <a:gd name="T49" fmla="*/ 48282 h 841"/>
                <a:gd name="T50" fmla="*/ 345858 w 1004"/>
                <a:gd name="T51" fmla="*/ 3832 h 841"/>
                <a:gd name="T52" fmla="*/ 326686 w 1004"/>
                <a:gd name="T53" fmla="*/ 0 h 841"/>
                <a:gd name="T54" fmla="*/ 292177 w 1004"/>
                <a:gd name="T55" fmla="*/ 14561 h 841"/>
                <a:gd name="T56" fmla="*/ 123466 w 1004"/>
                <a:gd name="T57" fmla="*/ 186997 h 841"/>
                <a:gd name="T58" fmla="*/ 49080 w 1004"/>
                <a:gd name="T59" fmla="*/ 186997 h 841"/>
                <a:gd name="T60" fmla="*/ 0 w 1004"/>
                <a:gd name="T61" fmla="*/ 236045 h 841"/>
                <a:gd name="T62" fmla="*/ 0 w 1004"/>
                <a:gd name="T63" fmla="*/ 408480 h 841"/>
                <a:gd name="T64" fmla="*/ 49080 w 1004"/>
                <a:gd name="T65" fmla="*/ 457528 h 841"/>
                <a:gd name="T66" fmla="*/ 123466 w 1004"/>
                <a:gd name="T67" fmla="*/ 457528 h 841"/>
                <a:gd name="T68" fmla="*/ 292177 w 1004"/>
                <a:gd name="T69" fmla="*/ 629197 h 841"/>
                <a:gd name="T70" fmla="*/ 326686 w 1004"/>
                <a:gd name="T71" fmla="*/ 644525 h 841"/>
                <a:gd name="T72" fmla="*/ 345858 w 1004"/>
                <a:gd name="T73" fmla="*/ 640693 h 841"/>
                <a:gd name="T74" fmla="*/ 375766 w 1004"/>
                <a:gd name="T75" fmla="*/ 594710 h 841"/>
                <a:gd name="T76" fmla="*/ 375766 w 1004"/>
                <a:gd name="T77" fmla="*/ 49048 h 841"/>
                <a:gd name="T78" fmla="*/ 345858 w 1004"/>
                <a:gd name="T79" fmla="*/ 3832 h 8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04" h="841">
                  <a:moveTo>
                    <a:pt x="695" y="166"/>
                  </a:moveTo>
                  <a:cubicBezTo>
                    <a:pt x="686" y="157"/>
                    <a:pt x="675" y="152"/>
                    <a:pt x="662" y="152"/>
                  </a:cubicBezTo>
                  <a:cubicBezTo>
                    <a:pt x="650" y="152"/>
                    <a:pt x="639" y="157"/>
                    <a:pt x="630" y="166"/>
                  </a:cubicBezTo>
                  <a:cubicBezTo>
                    <a:pt x="621" y="175"/>
                    <a:pt x="616" y="186"/>
                    <a:pt x="616" y="199"/>
                  </a:cubicBezTo>
                  <a:cubicBezTo>
                    <a:pt x="616" y="211"/>
                    <a:pt x="621" y="223"/>
                    <a:pt x="630" y="231"/>
                  </a:cubicBezTo>
                  <a:cubicBezTo>
                    <a:pt x="680" y="282"/>
                    <a:pt x="708" y="349"/>
                    <a:pt x="708" y="420"/>
                  </a:cubicBezTo>
                  <a:cubicBezTo>
                    <a:pt x="708" y="492"/>
                    <a:pt x="680" y="559"/>
                    <a:pt x="630" y="609"/>
                  </a:cubicBezTo>
                  <a:cubicBezTo>
                    <a:pt x="621" y="618"/>
                    <a:pt x="616" y="630"/>
                    <a:pt x="616" y="642"/>
                  </a:cubicBezTo>
                  <a:cubicBezTo>
                    <a:pt x="616" y="654"/>
                    <a:pt x="621" y="666"/>
                    <a:pt x="630" y="675"/>
                  </a:cubicBezTo>
                  <a:cubicBezTo>
                    <a:pt x="639" y="684"/>
                    <a:pt x="650" y="688"/>
                    <a:pt x="662" y="688"/>
                  </a:cubicBezTo>
                  <a:cubicBezTo>
                    <a:pt x="675" y="688"/>
                    <a:pt x="686" y="684"/>
                    <a:pt x="695" y="675"/>
                  </a:cubicBezTo>
                  <a:cubicBezTo>
                    <a:pt x="763" y="607"/>
                    <a:pt x="800" y="517"/>
                    <a:pt x="800" y="420"/>
                  </a:cubicBezTo>
                  <a:cubicBezTo>
                    <a:pt x="800" y="324"/>
                    <a:pt x="763" y="234"/>
                    <a:pt x="695" y="166"/>
                  </a:cubicBezTo>
                  <a:close/>
                  <a:moveTo>
                    <a:pt x="857" y="63"/>
                  </a:moveTo>
                  <a:cubicBezTo>
                    <a:pt x="839" y="45"/>
                    <a:pt x="810" y="45"/>
                    <a:pt x="792" y="63"/>
                  </a:cubicBezTo>
                  <a:cubicBezTo>
                    <a:pt x="783" y="72"/>
                    <a:pt x="778" y="84"/>
                    <a:pt x="778" y="96"/>
                  </a:cubicBezTo>
                  <a:cubicBezTo>
                    <a:pt x="778" y="108"/>
                    <a:pt x="783" y="120"/>
                    <a:pt x="792" y="129"/>
                  </a:cubicBezTo>
                  <a:cubicBezTo>
                    <a:pt x="869" y="207"/>
                    <a:pt x="912" y="310"/>
                    <a:pt x="912" y="420"/>
                  </a:cubicBezTo>
                  <a:cubicBezTo>
                    <a:pt x="912" y="531"/>
                    <a:pt x="869" y="634"/>
                    <a:pt x="792" y="712"/>
                  </a:cubicBezTo>
                  <a:cubicBezTo>
                    <a:pt x="783" y="721"/>
                    <a:pt x="778" y="732"/>
                    <a:pt x="778" y="745"/>
                  </a:cubicBezTo>
                  <a:cubicBezTo>
                    <a:pt x="778" y="757"/>
                    <a:pt x="783" y="769"/>
                    <a:pt x="792" y="777"/>
                  </a:cubicBezTo>
                  <a:cubicBezTo>
                    <a:pt x="800" y="786"/>
                    <a:pt x="812" y="791"/>
                    <a:pt x="824" y="791"/>
                  </a:cubicBezTo>
                  <a:cubicBezTo>
                    <a:pt x="837" y="791"/>
                    <a:pt x="848" y="786"/>
                    <a:pt x="857" y="777"/>
                  </a:cubicBezTo>
                  <a:cubicBezTo>
                    <a:pt x="952" y="682"/>
                    <a:pt x="1004" y="555"/>
                    <a:pt x="1004" y="420"/>
                  </a:cubicBezTo>
                  <a:cubicBezTo>
                    <a:pt x="1004" y="285"/>
                    <a:pt x="952" y="158"/>
                    <a:pt x="857" y="63"/>
                  </a:cubicBezTo>
                  <a:close/>
                  <a:moveTo>
                    <a:pt x="451" y="5"/>
                  </a:moveTo>
                  <a:cubicBezTo>
                    <a:pt x="443" y="2"/>
                    <a:pt x="435" y="0"/>
                    <a:pt x="426" y="0"/>
                  </a:cubicBezTo>
                  <a:cubicBezTo>
                    <a:pt x="409" y="0"/>
                    <a:pt x="393" y="7"/>
                    <a:pt x="381" y="19"/>
                  </a:cubicBezTo>
                  <a:lnTo>
                    <a:pt x="161" y="244"/>
                  </a:lnTo>
                  <a:lnTo>
                    <a:pt x="64" y="244"/>
                  </a:lnTo>
                  <a:cubicBezTo>
                    <a:pt x="29" y="244"/>
                    <a:pt x="0" y="273"/>
                    <a:pt x="0" y="308"/>
                  </a:cubicBezTo>
                  <a:lnTo>
                    <a:pt x="0" y="533"/>
                  </a:lnTo>
                  <a:cubicBezTo>
                    <a:pt x="0" y="568"/>
                    <a:pt x="29" y="597"/>
                    <a:pt x="64" y="597"/>
                  </a:cubicBezTo>
                  <a:lnTo>
                    <a:pt x="161" y="597"/>
                  </a:lnTo>
                  <a:lnTo>
                    <a:pt x="381" y="821"/>
                  </a:lnTo>
                  <a:cubicBezTo>
                    <a:pt x="393" y="834"/>
                    <a:pt x="409" y="841"/>
                    <a:pt x="426" y="841"/>
                  </a:cubicBezTo>
                  <a:cubicBezTo>
                    <a:pt x="435" y="841"/>
                    <a:pt x="443" y="839"/>
                    <a:pt x="451" y="836"/>
                  </a:cubicBezTo>
                  <a:cubicBezTo>
                    <a:pt x="475" y="826"/>
                    <a:pt x="490" y="803"/>
                    <a:pt x="490" y="776"/>
                  </a:cubicBezTo>
                  <a:lnTo>
                    <a:pt x="490" y="64"/>
                  </a:lnTo>
                  <a:cubicBezTo>
                    <a:pt x="490" y="38"/>
                    <a:pt x="475" y="15"/>
                    <a:pt x="451" y="5"/>
                  </a:cubicBezTo>
                  <a:close/>
                </a:path>
              </a:pathLst>
            </a:custGeom>
            <a:solidFill>
              <a:schemeClr val="bg1">
                <a:lumMod val="50000"/>
              </a:schemeClr>
            </a:solidFill>
            <a:ln>
              <a:noFill/>
            </a:ln>
          </p:spPr>
          <p:txBody>
            <a:bodyPr/>
            <a:lstStyle/>
            <a:p>
              <a:endParaRPr lang="zh-CN" altLang="en-US"/>
            </a:p>
          </p:txBody>
        </p:sp>
        <p:sp>
          <p:nvSpPr>
            <p:cNvPr id="94" name="Freeform 43"/>
            <p:cNvSpPr>
              <a:spLocks noEditPoints="1"/>
            </p:cNvSpPr>
            <p:nvPr/>
          </p:nvSpPr>
          <p:spPr bwMode="auto">
            <a:xfrm>
              <a:off x="8944205" y="5426957"/>
              <a:ext cx="409892" cy="460180"/>
            </a:xfrm>
            <a:custGeom>
              <a:avLst/>
              <a:gdLst>
                <a:gd name="T0" fmla="*/ 351338 w 894"/>
                <a:gd name="T1" fmla="*/ 124876 h 1005"/>
                <a:gd name="T2" fmla="*/ 319887 w 894"/>
                <a:gd name="T3" fmla="*/ 93465 h 1005"/>
                <a:gd name="T4" fmla="*/ 351338 w 894"/>
                <a:gd name="T5" fmla="*/ 62055 h 1005"/>
                <a:gd name="T6" fmla="*/ 382790 w 894"/>
                <a:gd name="T7" fmla="*/ 93465 h 1005"/>
                <a:gd name="T8" fmla="*/ 351338 w 894"/>
                <a:gd name="T9" fmla="*/ 124876 h 1005"/>
                <a:gd name="T10" fmla="*/ 682732 w 894"/>
                <a:gd name="T11" fmla="*/ 580709 h 1005"/>
                <a:gd name="T12" fmla="*/ 615993 w 894"/>
                <a:gd name="T13" fmla="*/ 488010 h 1005"/>
                <a:gd name="T14" fmla="*/ 549254 w 894"/>
                <a:gd name="T15" fmla="*/ 298782 h 1005"/>
                <a:gd name="T16" fmla="*/ 547719 w 894"/>
                <a:gd name="T17" fmla="*/ 294185 h 1005"/>
                <a:gd name="T18" fmla="*/ 417310 w 894"/>
                <a:gd name="T19" fmla="*/ 159350 h 1005"/>
                <a:gd name="T20" fmla="*/ 444926 w 894"/>
                <a:gd name="T21" fmla="*/ 93465 h 1005"/>
                <a:gd name="T22" fmla="*/ 351338 w 894"/>
                <a:gd name="T23" fmla="*/ 0 h 1005"/>
                <a:gd name="T24" fmla="*/ 257750 w 894"/>
                <a:gd name="T25" fmla="*/ 93465 h 1005"/>
                <a:gd name="T26" fmla="*/ 283065 w 894"/>
                <a:gd name="T27" fmla="*/ 157052 h 1005"/>
                <a:gd name="T28" fmla="*/ 141916 w 894"/>
                <a:gd name="T29" fmla="*/ 291121 h 1005"/>
                <a:gd name="T30" fmla="*/ 141149 w 894"/>
                <a:gd name="T31" fmla="*/ 295717 h 1005"/>
                <a:gd name="T32" fmla="*/ 72109 w 894"/>
                <a:gd name="T33" fmla="*/ 484180 h 1005"/>
                <a:gd name="T34" fmla="*/ 3068 w 894"/>
                <a:gd name="T35" fmla="*/ 575347 h 1005"/>
                <a:gd name="T36" fmla="*/ 29917 w 894"/>
                <a:gd name="T37" fmla="*/ 627442 h 1005"/>
                <a:gd name="T38" fmla="*/ 283065 w 894"/>
                <a:gd name="T39" fmla="*/ 675707 h 1005"/>
                <a:gd name="T40" fmla="*/ 278462 w 894"/>
                <a:gd name="T41" fmla="*/ 698690 h 1005"/>
                <a:gd name="T42" fmla="*/ 348270 w 894"/>
                <a:gd name="T43" fmla="*/ 769172 h 1005"/>
                <a:gd name="T44" fmla="*/ 418844 w 894"/>
                <a:gd name="T45" fmla="*/ 700222 h 1005"/>
                <a:gd name="T46" fmla="*/ 415009 w 894"/>
                <a:gd name="T47" fmla="*/ 675707 h 1005"/>
                <a:gd name="T48" fmla="*/ 656650 w 894"/>
                <a:gd name="T49" fmla="*/ 631273 h 1005"/>
                <a:gd name="T50" fmla="*/ 682732 w 894"/>
                <a:gd name="T51" fmla="*/ 580709 h 10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94" h="1005">
                  <a:moveTo>
                    <a:pt x="458" y="163"/>
                  </a:moveTo>
                  <a:cubicBezTo>
                    <a:pt x="436" y="163"/>
                    <a:pt x="417" y="144"/>
                    <a:pt x="417" y="122"/>
                  </a:cubicBezTo>
                  <a:cubicBezTo>
                    <a:pt x="417" y="100"/>
                    <a:pt x="436" y="81"/>
                    <a:pt x="458" y="81"/>
                  </a:cubicBezTo>
                  <a:cubicBezTo>
                    <a:pt x="480" y="81"/>
                    <a:pt x="499" y="100"/>
                    <a:pt x="499" y="122"/>
                  </a:cubicBezTo>
                  <a:cubicBezTo>
                    <a:pt x="499" y="144"/>
                    <a:pt x="480" y="163"/>
                    <a:pt x="458" y="163"/>
                  </a:cubicBezTo>
                  <a:close/>
                  <a:moveTo>
                    <a:pt x="890" y="758"/>
                  </a:moveTo>
                  <a:cubicBezTo>
                    <a:pt x="888" y="746"/>
                    <a:pt x="876" y="686"/>
                    <a:pt x="803" y="637"/>
                  </a:cubicBezTo>
                  <a:cubicBezTo>
                    <a:pt x="797" y="632"/>
                    <a:pt x="765" y="593"/>
                    <a:pt x="716" y="390"/>
                  </a:cubicBezTo>
                  <a:lnTo>
                    <a:pt x="714" y="384"/>
                  </a:lnTo>
                  <a:cubicBezTo>
                    <a:pt x="696" y="306"/>
                    <a:pt x="660" y="233"/>
                    <a:pt x="544" y="208"/>
                  </a:cubicBezTo>
                  <a:cubicBezTo>
                    <a:pt x="566" y="186"/>
                    <a:pt x="580" y="156"/>
                    <a:pt x="580" y="122"/>
                  </a:cubicBezTo>
                  <a:cubicBezTo>
                    <a:pt x="580" y="55"/>
                    <a:pt x="525" y="0"/>
                    <a:pt x="458" y="0"/>
                  </a:cubicBezTo>
                  <a:cubicBezTo>
                    <a:pt x="391" y="0"/>
                    <a:pt x="336" y="55"/>
                    <a:pt x="336" y="122"/>
                  </a:cubicBezTo>
                  <a:cubicBezTo>
                    <a:pt x="336" y="154"/>
                    <a:pt x="349" y="183"/>
                    <a:pt x="369" y="205"/>
                  </a:cubicBezTo>
                  <a:cubicBezTo>
                    <a:pt x="243" y="227"/>
                    <a:pt x="205" y="304"/>
                    <a:pt x="185" y="380"/>
                  </a:cubicBezTo>
                  <a:lnTo>
                    <a:pt x="184" y="386"/>
                  </a:lnTo>
                  <a:cubicBezTo>
                    <a:pt x="132" y="588"/>
                    <a:pt x="99" y="627"/>
                    <a:pt x="94" y="632"/>
                  </a:cubicBezTo>
                  <a:cubicBezTo>
                    <a:pt x="19" y="680"/>
                    <a:pt x="6" y="740"/>
                    <a:pt x="4" y="751"/>
                  </a:cubicBezTo>
                  <a:cubicBezTo>
                    <a:pt x="0" y="779"/>
                    <a:pt x="14" y="806"/>
                    <a:pt x="39" y="819"/>
                  </a:cubicBezTo>
                  <a:cubicBezTo>
                    <a:pt x="44" y="821"/>
                    <a:pt x="149" y="870"/>
                    <a:pt x="369" y="882"/>
                  </a:cubicBezTo>
                  <a:cubicBezTo>
                    <a:pt x="365" y="891"/>
                    <a:pt x="363" y="901"/>
                    <a:pt x="363" y="912"/>
                  </a:cubicBezTo>
                  <a:cubicBezTo>
                    <a:pt x="363" y="963"/>
                    <a:pt x="403" y="1004"/>
                    <a:pt x="454" y="1004"/>
                  </a:cubicBezTo>
                  <a:cubicBezTo>
                    <a:pt x="504" y="1005"/>
                    <a:pt x="546" y="964"/>
                    <a:pt x="546" y="914"/>
                  </a:cubicBezTo>
                  <a:cubicBezTo>
                    <a:pt x="546" y="903"/>
                    <a:pt x="544" y="892"/>
                    <a:pt x="541" y="882"/>
                  </a:cubicBezTo>
                  <a:cubicBezTo>
                    <a:pt x="752" y="873"/>
                    <a:pt x="845" y="829"/>
                    <a:pt x="856" y="824"/>
                  </a:cubicBezTo>
                  <a:cubicBezTo>
                    <a:pt x="880" y="811"/>
                    <a:pt x="894" y="785"/>
                    <a:pt x="890" y="758"/>
                  </a:cubicBezTo>
                  <a:close/>
                </a:path>
              </a:pathLst>
            </a:custGeom>
            <a:solidFill>
              <a:schemeClr val="bg1">
                <a:lumMod val="50000"/>
              </a:schemeClr>
            </a:solidFill>
            <a:ln>
              <a:noFill/>
            </a:ln>
          </p:spPr>
          <p:txBody>
            <a:bodyPr/>
            <a:lstStyle/>
            <a:p>
              <a:endParaRPr lang="zh-CN" altLang="en-US"/>
            </a:p>
          </p:txBody>
        </p:sp>
        <p:sp>
          <p:nvSpPr>
            <p:cNvPr id="95" name="Freeform 44"/>
            <p:cNvSpPr>
              <a:spLocks noEditPoints="1"/>
            </p:cNvSpPr>
            <p:nvPr/>
          </p:nvSpPr>
          <p:spPr bwMode="auto">
            <a:xfrm>
              <a:off x="9777585" y="4531532"/>
              <a:ext cx="334936" cy="459231"/>
            </a:xfrm>
            <a:custGeom>
              <a:avLst/>
              <a:gdLst>
                <a:gd name="T0" fmla="*/ 371803 w 731"/>
                <a:gd name="T1" fmla="*/ 296167 h 1004"/>
                <a:gd name="T2" fmla="*/ 183218 w 731"/>
                <a:gd name="T3" fmla="*/ 296167 h 1004"/>
                <a:gd name="T4" fmla="*/ 183218 w 731"/>
                <a:gd name="T5" fmla="*/ 188261 h 1004"/>
                <a:gd name="T6" fmla="*/ 269844 w 731"/>
                <a:gd name="T7" fmla="*/ 101783 h 1004"/>
                <a:gd name="T8" fmla="*/ 285176 w 731"/>
                <a:gd name="T9" fmla="*/ 101783 h 1004"/>
                <a:gd name="T10" fmla="*/ 371803 w 731"/>
                <a:gd name="T11" fmla="*/ 188261 h 1004"/>
                <a:gd name="T12" fmla="*/ 371803 w 731"/>
                <a:gd name="T13" fmla="*/ 296167 h 1004"/>
                <a:gd name="T14" fmla="*/ 302808 w 731"/>
                <a:gd name="T15" fmla="*/ 551773 h 1004"/>
                <a:gd name="T16" fmla="*/ 302808 w 731"/>
                <a:gd name="T17" fmla="*/ 603048 h 1004"/>
                <a:gd name="T18" fmla="*/ 277510 w 731"/>
                <a:gd name="T19" fmla="*/ 627537 h 1004"/>
                <a:gd name="T20" fmla="*/ 252979 w 731"/>
                <a:gd name="T21" fmla="*/ 603048 h 1004"/>
                <a:gd name="T22" fmla="*/ 252979 w 731"/>
                <a:gd name="T23" fmla="*/ 551773 h 1004"/>
                <a:gd name="T24" fmla="*/ 210049 w 731"/>
                <a:gd name="T25" fmla="*/ 489020 h 1004"/>
                <a:gd name="T26" fmla="*/ 277510 w 731"/>
                <a:gd name="T27" fmla="*/ 421674 h 1004"/>
                <a:gd name="T28" fmla="*/ 344971 w 731"/>
                <a:gd name="T29" fmla="*/ 489020 h 1004"/>
                <a:gd name="T30" fmla="*/ 302808 w 731"/>
                <a:gd name="T31" fmla="*/ 551773 h 1004"/>
                <a:gd name="T32" fmla="*/ 555021 w 731"/>
                <a:gd name="T33" fmla="*/ 526519 h 1004"/>
                <a:gd name="T34" fmla="*/ 555021 w 731"/>
                <a:gd name="T35" fmla="*/ 396420 h 1004"/>
                <a:gd name="T36" fmla="*/ 473761 w 731"/>
                <a:gd name="T37" fmla="*/ 297697 h 1004"/>
                <a:gd name="T38" fmla="*/ 473761 w 731"/>
                <a:gd name="T39" fmla="*/ 188261 h 1004"/>
                <a:gd name="T40" fmla="*/ 285176 w 731"/>
                <a:gd name="T41" fmla="*/ 0 h 1004"/>
                <a:gd name="T42" fmla="*/ 269844 w 731"/>
                <a:gd name="T43" fmla="*/ 0 h 1004"/>
                <a:gd name="T44" fmla="*/ 82027 w 731"/>
                <a:gd name="T45" fmla="*/ 188261 h 1004"/>
                <a:gd name="T46" fmla="*/ 82027 w 731"/>
                <a:gd name="T47" fmla="*/ 297697 h 1004"/>
                <a:gd name="T48" fmla="*/ 0 w 731"/>
                <a:gd name="T49" fmla="*/ 396420 h 1004"/>
                <a:gd name="T50" fmla="*/ 0 w 731"/>
                <a:gd name="T51" fmla="*/ 526519 h 1004"/>
                <a:gd name="T52" fmla="*/ 224615 w 731"/>
                <a:gd name="T53" fmla="*/ 768350 h 1004"/>
                <a:gd name="T54" fmla="*/ 330406 w 731"/>
                <a:gd name="T55" fmla="*/ 768350 h 1004"/>
                <a:gd name="T56" fmla="*/ 555021 w 731"/>
                <a:gd name="T57" fmla="*/ 526519 h 10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31" h="1004">
                  <a:moveTo>
                    <a:pt x="485" y="387"/>
                  </a:moveTo>
                  <a:lnTo>
                    <a:pt x="239" y="387"/>
                  </a:lnTo>
                  <a:lnTo>
                    <a:pt x="239" y="246"/>
                  </a:lnTo>
                  <a:cubicBezTo>
                    <a:pt x="239" y="184"/>
                    <a:pt x="290" y="133"/>
                    <a:pt x="352" y="133"/>
                  </a:cubicBezTo>
                  <a:lnTo>
                    <a:pt x="372" y="133"/>
                  </a:lnTo>
                  <a:cubicBezTo>
                    <a:pt x="434" y="133"/>
                    <a:pt x="485" y="184"/>
                    <a:pt x="485" y="246"/>
                  </a:cubicBezTo>
                  <a:lnTo>
                    <a:pt x="485" y="387"/>
                  </a:lnTo>
                  <a:close/>
                  <a:moveTo>
                    <a:pt x="395" y="721"/>
                  </a:moveTo>
                  <a:lnTo>
                    <a:pt x="395" y="788"/>
                  </a:lnTo>
                  <a:cubicBezTo>
                    <a:pt x="395" y="806"/>
                    <a:pt x="380" y="820"/>
                    <a:pt x="362" y="820"/>
                  </a:cubicBezTo>
                  <a:cubicBezTo>
                    <a:pt x="344" y="820"/>
                    <a:pt x="330" y="806"/>
                    <a:pt x="330" y="788"/>
                  </a:cubicBezTo>
                  <a:lnTo>
                    <a:pt x="330" y="721"/>
                  </a:lnTo>
                  <a:cubicBezTo>
                    <a:pt x="297" y="708"/>
                    <a:pt x="274" y="676"/>
                    <a:pt x="274" y="639"/>
                  </a:cubicBezTo>
                  <a:cubicBezTo>
                    <a:pt x="274" y="590"/>
                    <a:pt x="313" y="551"/>
                    <a:pt x="362" y="551"/>
                  </a:cubicBezTo>
                  <a:cubicBezTo>
                    <a:pt x="411" y="551"/>
                    <a:pt x="450" y="590"/>
                    <a:pt x="450" y="639"/>
                  </a:cubicBezTo>
                  <a:cubicBezTo>
                    <a:pt x="450" y="676"/>
                    <a:pt x="427" y="708"/>
                    <a:pt x="395" y="721"/>
                  </a:cubicBezTo>
                  <a:close/>
                  <a:moveTo>
                    <a:pt x="724" y="688"/>
                  </a:moveTo>
                  <a:lnTo>
                    <a:pt x="724" y="518"/>
                  </a:lnTo>
                  <a:cubicBezTo>
                    <a:pt x="724" y="454"/>
                    <a:pt x="678" y="401"/>
                    <a:pt x="618" y="389"/>
                  </a:cubicBezTo>
                  <a:lnTo>
                    <a:pt x="618" y="246"/>
                  </a:lnTo>
                  <a:cubicBezTo>
                    <a:pt x="618" y="110"/>
                    <a:pt x="507" y="0"/>
                    <a:pt x="372" y="0"/>
                  </a:cubicBezTo>
                  <a:lnTo>
                    <a:pt x="352" y="0"/>
                  </a:lnTo>
                  <a:cubicBezTo>
                    <a:pt x="217" y="0"/>
                    <a:pt x="107" y="110"/>
                    <a:pt x="107" y="246"/>
                  </a:cubicBezTo>
                  <a:lnTo>
                    <a:pt x="107" y="389"/>
                  </a:lnTo>
                  <a:cubicBezTo>
                    <a:pt x="46" y="401"/>
                    <a:pt x="0" y="454"/>
                    <a:pt x="0" y="518"/>
                  </a:cubicBezTo>
                  <a:lnTo>
                    <a:pt x="0" y="688"/>
                  </a:lnTo>
                  <a:cubicBezTo>
                    <a:pt x="0" y="760"/>
                    <a:pt x="7" y="1004"/>
                    <a:pt x="293" y="1004"/>
                  </a:cubicBezTo>
                  <a:lnTo>
                    <a:pt x="431" y="1004"/>
                  </a:lnTo>
                  <a:cubicBezTo>
                    <a:pt x="731" y="1004"/>
                    <a:pt x="724" y="760"/>
                    <a:pt x="724" y="688"/>
                  </a:cubicBezTo>
                  <a:close/>
                </a:path>
              </a:pathLst>
            </a:custGeom>
            <a:solidFill>
              <a:schemeClr val="bg1">
                <a:lumMod val="50000"/>
              </a:schemeClr>
            </a:solidFill>
            <a:ln>
              <a:noFill/>
            </a:ln>
          </p:spPr>
          <p:txBody>
            <a:bodyPr/>
            <a:lstStyle/>
            <a:p>
              <a:endParaRPr lang="zh-CN" altLang="en-US"/>
            </a:p>
          </p:txBody>
        </p:sp>
        <p:sp>
          <p:nvSpPr>
            <p:cNvPr id="96" name="Freeform 8"/>
            <p:cNvSpPr>
              <a:spLocks noEditPoints="1"/>
            </p:cNvSpPr>
            <p:nvPr/>
          </p:nvSpPr>
          <p:spPr bwMode="auto">
            <a:xfrm>
              <a:off x="8944205" y="3661907"/>
              <a:ext cx="406571" cy="552348"/>
            </a:xfrm>
            <a:custGeom>
              <a:avLst/>
              <a:gdLst>
                <a:gd name="T0" fmla="*/ 52031 w 734"/>
                <a:gd name="T1" fmla="*/ 597654 h 993"/>
                <a:gd name="T2" fmla="*/ 81669 w 734"/>
                <a:gd name="T3" fmla="*/ 100928 h 993"/>
                <a:gd name="T4" fmla="*/ 106696 w 734"/>
                <a:gd name="T5" fmla="*/ 143806 h 993"/>
                <a:gd name="T6" fmla="*/ 132383 w 734"/>
                <a:gd name="T7" fmla="*/ 100928 h 993"/>
                <a:gd name="T8" fmla="*/ 216027 w 734"/>
                <a:gd name="T9" fmla="*/ 118080 h 993"/>
                <a:gd name="T10" fmla="*/ 266741 w 734"/>
                <a:gd name="T11" fmla="*/ 118080 h 993"/>
                <a:gd name="T12" fmla="*/ 351044 w 734"/>
                <a:gd name="T13" fmla="*/ 100928 h 993"/>
                <a:gd name="T14" fmla="*/ 376731 w 734"/>
                <a:gd name="T15" fmla="*/ 143806 h 993"/>
                <a:gd name="T16" fmla="*/ 401758 w 734"/>
                <a:gd name="T17" fmla="*/ 100928 h 993"/>
                <a:gd name="T18" fmla="*/ 432055 w 734"/>
                <a:gd name="T19" fmla="*/ 597654 h 993"/>
                <a:gd name="T20" fmla="*/ 401758 w 734"/>
                <a:gd name="T21" fmla="*/ 44197 h 993"/>
                <a:gd name="T22" fmla="*/ 376731 w 734"/>
                <a:gd name="T23" fmla="*/ 0 h 993"/>
                <a:gd name="T24" fmla="*/ 351044 w 734"/>
                <a:gd name="T25" fmla="*/ 44197 h 993"/>
                <a:gd name="T26" fmla="*/ 266741 w 734"/>
                <a:gd name="T27" fmla="*/ 25067 h 993"/>
                <a:gd name="T28" fmla="*/ 216027 w 734"/>
                <a:gd name="T29" fmla="*/ 25067 h 993"/>
                <a:gd name="T30" fmla="*/ 132383 w 734"/>
                <a:gd name="T31" fmla="*/ 44197 h 993"/>
                <a:gd name="T32" fmla="*/ 106696 w 734"/>
                <a:gd name="T33" fmla="*/ 0 h 993"/>
                <a:gd name="T34" fmla="*/ 81669 w 734"/>
                <a:gd name="T35" fmla="*/ 44197 h 993"/>
                <a:gd name="T36" fmla="*/ 0 w 734"/>
                <a:gd name="T37" fmla="*/ 96970 h 993"/>
                <a:gd name="T38" fmla="*/ 52690 w 734"/>
                <a:gd name="T39" fmla="*/ 655045 h 993"/>
                <a:gd name="T40" fmla="*/ 483427 w 734"/>
                <a:gd name="T41" fmla="*/ 602272 h 993"/>
                <a:gd name="T42" fmla="*/ 431396 w 734"/>
                <a:gd name="T43" fmla="*/ 44197 h 993"/>
                <a:gd name="T44" fmla="*/ 377389 w 734"/>
                <a:gd name="T45" fmla="*/ 244735 h 993"/>
                <a:gd name="T46" fmla="*/ 106038 w 734"/>
                <a:gd name="T47" fmla="*/ 209113 h 993"/>
                <a:gd name="T48" fmla="*/ 106038 w 734"/>
                <a:gd name="T49" fmla="*/ 337747 h 993"/>
                <a:gd name="T50" fmla="*/ 377389 w 734"/>
                <a:gd name="T51" fmla="*/ 302125 h 993"/>
                <a:gd name="T52" fmla="*/ 106038 w 734"/>
                <a:gd name="T53" fmla="*/ 337747 h 993"/>
                <a:gd name="T54" fmla="*/ 377389 w 734"/>
                <a:gd name="T55" fmla="*/ 430760 h 993"/>
                <a:gd name="T56" fmla="*/ 106038 w 734"/>
                <a:gd name="T57" fmla="*/ 395138 h 993"/>
                <a:gd name="T58" fmla="*/ 106038 w 734"/>
                <a:gd name="T59" fmla="*/ 523772 h 993"/>
                <a:gd name="T60" fmla="*/ 377389 w 734"/>
                <a:gd name="T61" fmla="*/ 488150 h 993"/>
                <a:gd name="T62" fmla="*/ 106038 w 734"/>
                <a:gd name="T63" fmla="*/ 523772 h 9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4" h="993">
                  <a:moveTo>
                    <a:pt x="656" y="906"/>
                  </a:moveTo>
                  <a:lnTo>
                    <a:pt x="79" y="906"/>
                  </a:lnTo>
                  <a:lnTo>
                    <a:pt x="79" y="153"/>
                  </a:lnTo>
                  <a:lnTo>
                    <a:pt x="124" y="153"/>
                  </a:lnTo>
                  <a:lnTo>
                    <a:pt x="124" y="179"/>
                  </a:lnTo>
                  <a:cubicBezTo>
                    <a:pt x="124" y="201"/>
                    <a:pt x="141" y="218"/>
                    <a:pt x="162" y="218"/>
                  </a:cubicBezTo>
                  <a:cubicBezTo>
                    <a:pt x="183" y="218"/>
                    <a:pt x="201" y="201"/>
                    <a:pt x="201" y="179"/>
                  </a:cubicBezTo>
                  <a:lnTo>
                    <a:pt x="201" y="153"/>
                  </a:lnTo>
                  <a:lnTo>
                    <a:pt x="328" y="153"/>
                  </a:lnTo>
                  <a:lnTo>
                    <a:pt x="328" y="179"/>
                  </a:lnTo>
                  <a:cubicBezTo>
                    <a:pt x="328" y="201"/>
                    <a:pt x="345" y="218"/>
                    <a:pt x="366" y="218"/>
                  </a:cubicBezTo>
                  <a:cubicBezTo>
                    <a:pt x="388" y="218"/>
                    <a:pt x="405" y="201"/>
                    <a:pt x="405" y="179"/>
                  </a:cubicBezTo>
                  <a:lnTo>
                    <a:pt x="405" y="153"/>
                  </a:lnTo>
                  <a:lnTo>
                    <a:pt x="533" y="153"/>
                  </a:lnTo>
                  <a:lnTo>
                    <a:pt x="533" y="179"/>
                  </a:lnTo>
                  <a:cubicBezTo>
                    <a:pt x="533" y="201"/>
                    <a:pt x="550" y="218"/>
                    <a:pt x="572" y="218"/>
                  </a:cubicBezTo>
                  <a:cubicBezTo>
                    <a:pt x="593" y="218"/>
                    <a:pt x="610" y="201"/>
                    <a:pt x="610" y="179"/>
                  </a:cubicBezTo>
                  <a:lnTo>
                    <a:pt x="610" y="153"/>
                  </a:lnTo>
                  <a:lnTo>
                    <a:pt x="656" y="153"/>
                  </a:lnTo>
                  <a:lnTo>
                    <a:pt x="656" y="906"/>
                  </a:lnTo>
                  <a:close/>
                  <a:moveTo>
                    <a:pt x="655" y="67"/>
                  </a:moveTo>
                  <a:lnTo>
                    <a:pt x="610" y="67"/>
                  </a:lnTo>
                  <a:lnTo>
                    <a:pt x="610" y="38"/>
                  </a:lnTo>
                  <a:cubicBezTo>
                    <a:pt x="610" y="17"/>
                    <a:pt x="593" y="0"/>
                    <a:pt x="572" y="0"/>
                  </a:cubicBezTo>
                  <a:cubicBezTo>
                    <a:pt x="550" y="0"/>
                    <a:pt x="533" y="17"/>
                    <a:pt x="533" y="38"/>
                  </a:cubicBezTo>
                  <a:lnTo>
                    <a:pt x="533" y="67"/>
                  </a:lnTo>
                  <a:lnTo>
                    <a:pt x="405" y="67"/>
                  </a:lnTo>
                  <a:lnTo>
                    <a:pt x="405" y="38"/>
                  </a:lnTo>
                  <a:cubicBezTo>
                    <a:pt x="405" y="17"/>
                    <a:pt x="388" y="0"/>
                    <a:pt x="366" y="0"/>
                  </a:cubicBezTo>
                  <a:cubicBezTo>
                    <a:pt x="345" y="0"/>
                    <a:pt x="328" y="17"/>
                    <a:pt x="328" y="38"/>
                  </a:cubicBezTo>
                  <a:lnTo>
                    <a:pt x="328" y="67"/>
                  </a:lnTo>
                  <a:lnTo>
                    <a:pt x="201" y="67"/>
                  </a:lnTo>
                  <a:lnTo>
                    <a:pt x="201" y="38"/>
                  </a:lnTo>
                  <a:cubicBezTo>
                    <a:pt x="201" y="17"/>
                    <a:pt x="183" y="0"/>
                    <a:pt x="162" y="0"/>
                  </a:cubicBezTo>
                  <a:cubicBezTo>
                    <a:pt x="141" y="0"/>
                    <a:pt x="124" y="17"/>
                    <a:pt x="124" y="38"/>
                  </a:cubicBezTo>
                  <a:lnTo>
                    <a:pt x="124" y="67"/>
                  </a:lnTo>
                  <a:lnTo>
                    <a:pt x="80" y="67"/>
                  </a:lnTo>
                  <a:cubicBezTo>
                    <a:pt x="36" y="67"/>
                    <a:pt x="0" y="103"/>
                    <a:pt x="0" y="147"/>
                  </a:cubicBezTo>
                  <a:lnTo>
                    <a:pt x="0" y="913"/>
                  </a:lnTo>
                  <a:cubicBezTo>
                    <a:pt x="0" y="957"/>
                    <a:pt x="36" y="993"/>
                    <a:pt x="80" y="993"/>
                  </a:cubicBezTo>
                  <a:lnTo>
                    <a:pt x="655" y="993"/>
                  </a:lnTo>
                  <a:cubicBezTo>
                    <a:pt x="699" y="993"/>
                    <a:pt x="734" y="957"/>
                    <a:pt x="734" y="913"/>
                  </a:cubicBezTo>
                  <a:lnTo>
                    <a:pt x="734" y="147"/>
                  </a:lnTo>
                  <a:cubicBezTo>
                    <a:pt x="734" y="103"/>
                    <a:pt x="699" y="67"/>
                    <a:pt x="655" y="67"/>
                  </a:cubicBezTo>
                  <a:close/>
                  <a:moveTo>
                    <a:pt x="161" y="371"/>
                  </a:moveTo>
                  <a:lnTo>
                    <a:pt x="573" y="371"/>
                  </a:lnTo>
                  <a:lnTo>
                    <a:pt x="573" y="317"/>
                  </a:lnTo>
                  <a:lnTo>
                    <a:pt x="161" y="317"/>
                  </a:lnTo>
                  <a:lnTo>
                    <a:pt x="161" y="371"/>
                  </a:lnTo>
                  <a:close/>
                  <a:moveTo>
                    <a:pt x="161" y="512"/>
                  </a:moveTo>
                  <a:lnTo>
                    <a:pt x="573" y="512"/>
                  </a:lnTo>
                  <a:lnTo>
                    <a:pt x="573" y="458"/>
                  </a:lnTo>
                  <a:lnTo>
                    <a:pt x="161" y="458"/>
                  </a:lnTo>
                  <a:lnTo>
                    <a:pt x="161" y="512"/>
                  </a:lnTo>
                  <a:close/>
                  <a:moveTo>
                    <a:pt x="161" y="653"/>
                  </a:moveTo>
                  <a:lnTo>
                    <a:pt x="573" y="653"/>
                  </a:lnTo>
                  <a:lnTo>
                    <a:pt x="573" y="599"/>
                  </a:lnTo>
                  <a:lnTo>
                    <a:pt x="161" y="599"/>
                  </a:lnTo>
                  <a:lnTo>
                    <a:pt x="161" y="653"/>
                  </a:lnTo>
                  <a:close/>
                  <a:moveTo>
                    <a:pt x="161" y="794"/>
                  </a:moveTo>
                  <a:lnTo>
                    <a:pt x="573" y="794"/>
                  </a:lnTo>
                  <a:lnTo>
                    <a:pt x="573" y="740"/>
                  </a:lnTo>
                  <a:lnTo>
                    <a:pt x="161" y="740"/>
                  </a:lnTo>
                  <a:lnTo>
                    <a:pt x="161" y="794"/>
                  </a:lnTo>
                  <a:close/>
                </a:path>
              </a:pathLst>
            </a:custGeom>
            <a:solidFill>
              <a:schemeClr val="bg1">
                <a:lumMod val="50000"/>
              </a:schemeClr>
            </a:solidFill>
            <a:ln>
              <a:noFill/>
            </a:ln>
          </p:spPr>
          <p:txBody>
            <a:bodyPr/>
            <a:lstStyle/>
            <a:p>
              <a:endParaRPr lang="zh-CN" altLang="en-US"/>
            </a:p>
          </p:txBody>
        </p:sp>
        <p:grpSp>
          <p:nvGrpSpPr>
            <p:cNvPr id="97" name="组合 96"/>
            <p:cNvGrpSpPr/>
            <p:nvPr/>
          </p:nvGrpSpPr>
          <p:grpSpPr>
            <a:xfrm>
              <a:off x="7256518" y="5428962"/>
              <a:ext cx="592574" cy="490757"/>
              <a:chOff x="981075" y="3348038"/>
              <a:chExt cx="461963" cy="382587"/>
            </a:xfrm>
            <a:solidFill>
              <a:schemeClr val="bg1">
                <a:lumMod val="50000"/>
              </a:schemeClr>
            </a:solidFill>
          </p:grpSpPr>
          <p:sp>
            <p:nvSpPr>
              <p:cNvPr id="98" name="Freeform 9"/>
              <p:cNvSpPr>
                <a:spLocks/>
              </p:cNvSpPr>
              <p:nvPr/>
            </p:nvSpPr>
            <p:spPr bwMode="auto">
              <a:xfrm>
                <a:off x="1141413" y="3348038"/>
                <a:ext cx="301625" cy="323850"/>
              </a:xfrm>
              <a:custGeom>
                <a:avLst/>
                <a:gdLst>
                  <a:gd name="T0" fmla="*/ 678 w 698"/>
                  <a:gd name="T1" fmla="*/ 363 h 748"/>
                  <a:gd name="T2" fmla="*/ 329 w 698"/>
                  <a:gd name="T3" fmla="*/ 15 h 748"/>
                  <a:gd name="T4" fmla="*/ 0 w 698"/>
                  <a:gd name="T5" fmla="*/ 109 h 748"/>
                  <a:gd name="T6" fmla="*/ 53 w 698"/>
                  <a:gd name="T7" fmla="*/ 107 h 748"/>
                  <a:gd name="T8" fmla="*/ 338 w 698"/>
                  <a:gd name="T9" fmla="*/ 194 h 748"/>
                  <a:gd name="T10" fmla="*/ 483 w 698"/>
                  <a:gd name="T11" fmla="*/ 429 h 748"/>
                  <a:gd name="T12" fmla="*/ 416 w 698"/>
                  <a:gd name="T13" fmla="*/ 666 h 748"/>
                  <a:gd name="T14" fmla="*/ 601 w 698"/>
                  <a:gd name="T15" fmla="*/ 708 h 748"/>
                  <a:gd name="T16" fmla="*/ 527 w 698"/>
                  <a:gd name="T17" fmla="*/ 574 h 748"/>
                  <a:gd name="T18" fmla="*/ 678 w 698"/>
                  <a:gd name="T19" fmla="*/ 36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 h="748">
                    <a:moveTo>
                      <a:pt x="678" y="363"/>
                    </a:moveTo>
                    <a:cubicBezTo>
                      <a:pt x="698" y="194"/>
                      <a:pt x="542" y="38"/>
                      <a:pt x="329" y="15"/>
                    </a:cubicBezTo>
                    <a:cubicBezTo>
                      <a:pt x="200" y="0"/>
                      <a:pt x="79" y="39"/>
                      <a:pt x="0" y="109"/>
                    </a:cubicBezTo>
                    <a:cubicBezTo>
                      <a:pt x="18" y="108"/>
                      <a:pt x="35" y="107"/>
                      <a:pt x="53" y="107"/>
                    </a:cubicBezTo>
                    <a:cubicBezTo>
                      <a:pt x="158" y="107"/>
                      <a:pt x="259" y="138"/>
                      <a:pt x="338" y="194"/>
                    </a:cubicBezTo>
                    <a:cubicBezTo>
                      <a:pt x="420" y="253"/>
                      <a:pt x="472" y="337"/>
                      <a:pt x="483" y="429"/>
                    </a:cubicBezTo>
                    <a:cubicBezTo>
                      <a:pt x="492" y="511"/>
                      <a:pt x="468" y="595"/>
                      <a:pt x="416" y="666"/>
                    </a:cubicBezTo>
                    <a:cubicBezTo>
                      <a:pt x="524" y="748"/>
                      <a:pt x="624" y="726"/>
                      <a:pt x="601" y="708"/>
                    </a:cubicBezTo>
                    <a:cubicBezTo>
                      <a:pt x="536" y="659"/>
                      <a:pt x="523" y="612"/>
                      <a:pt x="527" y="574"/>
                    </a:cubicBezTo>
                    <a:cubicBezTo>
                      <a:pt x="610" y="527"/>
                      <a:pt x="667" y="452"/>
                      <a:pt x="678" y="3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9" name="Freeform 10"/>
              <p:cNvSpPr>
                <a:spLocks/>
              </p:cNvSpPr>
              <p:nvPr/>
            </p:nvSpPr>
            <p:spPr bwMode="auto">
              <a:xfrm>
                <a:off x="981075" y="3422650"/>
                <a:ext cx="349250" cy="307975"/>
              </a:xfrm>
              <a:custGeom>
                <a:avLst/>
                <a:gdLst>
                  <a:gd name="T0" fmla="*/ 788 w 807"/>
                  <a:gd name="T1" fmla="*/ 266 h 713"/>
                  <a:gd name="T2" fmla="*/ 422 w 807"/>
                  <a:gd name="T3" fmla="*/ 0 h 713"/>
                  <a:gd name="T4" fmla="*/ 368 w 807"/>
                  <a:gd name="T5" fmla="*/ 3 h 713"/>
                  <a:gd name="T6" fmla="*/ 19 w 807"/>
                  <a:gd name="T7" fmla="*/ 351 h 713"/>
                  <a:gd name="T8" fmla="*/ 171 w 807"/>
                  <a:gd name="T9" fmla="*/ 563 h 713"/>
                  <a:gd name="T10" fmla="*/ 96 w 807"/>
                  <a:gd name="T11" fmla="*/ 697 h 713"/>
                  <a:gd name="T12" fmla="*/ 128 w 807"/>
                  <a:gd name="T13" fmla="*/ 713 h 713"/>
                  <a:gd name="T14" fmla="*/ 328 w 807"/>
                  <a:gd name="T15" fmla="*/ 614 h 713"/>
                  <a:gd name="T16" fmla="*/ 385 w 807"/>
                  <a:gd name="T17" fmla="*/ 617 h 713"/>
                  <a:gd name="T18" fmla="*/ 439 w 807"/>
                  <a:gd name="T19" fmla="*/ 614 h 713"/>
                  <a:gd name="T20" fmla="*/ 788 w 807"/>
                  <a:gd name="T21" fmla="*/ 26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7" h="713">
                    <a:moveTo>
                      <a:pt x="788" y="266"/>
                    </a:moveTo>
                    <a:cubicBezTo>
                      <a:pt x="770" y="111"/>
                      <a:pt x="611" y="0"/>
                      <a:pt x="422" y="0"/>
                    </a:cubicBezTo>
                    <a:cubicBezTo>
                      <a:pt x="404" y="0"/>
                      <a:pt x="386" y="1"/>
                      <a:pt x="368" y="3"/>
                    </a:cubicBezTo>
                    <a:cubicBezTo>
                      <a:pt x="156" y="27"/>
                      <a:pt x="0" y="183"/>
                      <a:pt x="19" y="351"/>
                    </a:cubicBezTo>
                    <a:cubicBezTo>
                      <a:pt x="30" y="441"/>
                      <a:pt x="87" y="516"/>
                      <a:pt x="171" y="563"/>
                    </a:cubicBezTo>
                    <a:cubicBezTo>
                      <a:pt x="175" y="600"/>
                      <a:pt x="161" y="648"/>
                      <a:pt x="96" y="697"/>
                    </a:cubicBezTo>
                    <a:cubicBezTo>
                      <a:pt x="86" y="704"/>
                      <a:pt x="100" y="713"/>
                      <a:pt x="128" y="713"/>
                    </a:cubicBezTo>
                    <a:cubicBezTo>
                      <a:pt x="173" y="713"/>
                      <a:pt x="252" y="692"/>
                      <a:pt x="328" y="614"/>
                    </a:cubicBezTo>
                    <a:cubicBezTo>
                      <a:pt x="347" y="616"/>
                      <a:pt x="366" y="617"/>
                      <a:pt x="385" y="617"/>
                    </a:cubicBezTo>
                    <a:cubicBezTo>
                      <a:pt x="403" y="617"/>
                      <a:pt x="421" y="616"/>
                      <a:pt x="439" y="614"/>
                    </a:cubicBezTo>
                    <a:cubicBezTo>
                      <a:pt x="651" y="590"/>
                      <a:pt x="807" y="434"/>
                      <a:pt x="788"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100" name="组合 99"/>
            <p:cNvGrpSpPr/>
            <p:nvPr/>
          </p:nvGrpSpPr>
          <p:grpSpPr>
            <a:xfrm>
              <a:off x="8157650" y="5386199"/>
              <a:ext cx="623119" cy="500938"/>
              <a:chOff x="976313" y="4519613"/>
              <a:chExt cx="485775" cy="390525"/>
            </a:xfrm>
            <a:solidFill>
              <a:schemeClr val="bg1">
                <a:lumMod val="50000"/>
              </a:schemeClr>
            </a:solidFill>
          </p:grpSpPr>
          <p:sp>
            <p:nvSpPr>
              <p:cNvPr id="101"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2"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103" name="组合 102"/>
            <p:cNvGrpSpPr/>
            <p:nvPr/>
          </p:nvGrpSpPr>
          <p:grpSpPr>
            <a:xfrm>
              <a:off x="9777585" y="3611306"/>
              <a:ext cx="407268" cy="653666"/>
              <a:chOff x="4718050" y="2187575"/>
              <a:chExt cx="317500" cy="509588"/>
            </a:xfrm>
            <a:solidFill>
              <a:schemeClr val="bg1">
                <a:lumMod val="50000"/>
              </a:schemeClr>
            </a:solidFill>
          </p:grpSpPr>
          <p:sp>
            <p:nvSpPr>
              <p:cNvPr id="104" name="Freeform 16"/>
              <p:cNvSpPr>
                <a:spLocks/>
              </p:cNvSpPr>
              <p:nvPr/>
            </p:nvSpPr>
            <p:spPr bwMode="auto">
              <a:xfrm>
                <a:off x="4718050" y="2328863"/>
                <a:ext cx="317500" cy="368300"/>
              </a:xfrm>
              <a:custGeom>
                <a:avLst/>
                <a:gdLst>
                  <a:gd name="T0" fmla="*/ 732 w 732"/>
                  <a:gd name="T1" fmla="*/ 276 h 849"/>
                  <a:gd name="T2" fmla="*/ 732 w 732"/>
                  <a:gd name="T3" fmla="*/ 62 h 849"/>
                  <a:gd name="T4" fmla="*/ 634 w 732"/>
                  <a:gd name="T5" fmla="*/ 62 h 849"/>
                  <a:gd name="T6" fmla="*/ 634 w 732"/>
                  <a:gd name="T7" fmla="*/ 276 h 849"/>
                  <a:gd name="T8" fmla="*/ 372 w 732"/>
                  <a:gd name="T9" fmla="*/ 538 h 849"/>
                  <a:gd name="T10" fmla="*/ 367 w 732"/>
                  <a:gd name="T11" fmla="*/ 538 h 849"/>
                  <a:gd name="T12" fmla="*/ 366 w 732"/>
                  <a:gd name="T13" fmla="*/ 538 h 849"/>
                  <a:gd name="T14" fmla="*/ 364 w 732"/>
                  <a:gd name="T15" fmla="*/ 538 h 849"/>
                  <a:gd name="T16" fmla="*/ 359 w 732"/>
                  <a:gd name="T17" fmla="*/ 538 h 849"/>
                  <a:gd name="T18" fmla="*/ 97 w 732"/>
                  <a:gd name="T19" fmla="*/ 276 h 849"/>
                  <a:gd name="T20" fmla="*/ 97 w 732"/>
                  <a:gd name="T21" fmla="*/ 62 h 849"/>
                  <a:gd name="T22" fmla="*/ 0 w 732"/>
                  <a:gd name="T23" fmla="*/ 62 h 849"/>
                  <a:gd name="T24" fmla="*/ 0 w 732"/>
                  <a:gd name="T25" fmla="*/ 276 h 849"/>
                  <a:gd name="T26" fmla="*/ 309 w 732"/>
                  <a:gd name="T27" fmla="*/ 632 h 849"/>
                  <a:gd name="T28" fmla="*/ 309 w 732"/>
                  <a:gd name="T29" fmla="*/ 787 h 849"/>
                  <a:gd name="T30" fmla="*/ 89 w 732"/>
                  <a:gd name="T31" fmla="*/ 849 h 849"/>
                  <a:gd name="T32" fmla="*/ 643 w 732"/>
                  <a:gd name="T33" fmla="*/ 849 h 849"/>
                  <a:gd name="T34" fmla="*/ 422 w 732"/>
                  <a:gd name="T35" fmla="*/ 786 h 849"/>
                  <a:gd name="T36" fmla="*/ 422 w 732"/>
                  <a:gd name="T37" fmla="*/ 632 h 849"/>
                  <a:gd name="T38" fmla="*/ 732 w 732"/>
                  <a:gd name="T39" fmla="*/ 276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2" h="849">
                    <a:moveTo>
                      <a:pt x="732" y="276"/>
                    </a:moveTo>
                    <a:lnTo>
                      <a:pt x="732" y="62"/>
                    </a:lnTo>
                    <a:cubicBezTo>
                      <a:pt x="732" y="1"/>
                      <a:pt x="634" y="0"/>
                      <a:pt x="634" y="62"/>
                    </a:cubicBezTo>
                    <a:lnTo>
                      <a:pt x="634" y="276"/>
                    </a:lnTo>
                    <a:cubicBezTo>
                      <a:pt x="634" y="421"/>
                      <a:pt x="517" y="538"/>
                      <a:pt x="372" y="538"/>
                    </a:cubicBezTo>
                    <a:cubicBezTo>
                      <a:pt x="371" y="538"/>
                      <a:pt x="369" y="538"/>
                      <a:pt x="367" y="538"/>
                    </a:cubicBezTo>
                    <a:lnTo>
                      <a:pt x="366" y="538"/>
                    </a:lnTo>
                    <a:lnTo>
                      <a:pt x="364" y="538"/>
                    </a:lnTo>
                    <a:cubicBezTo>
                      <a:pt x="363" y="538"/>
                      <a:pt x="361" y="538"/>
                      <a:pt x="359" y="538"/>
                    </a:cubicBezTo>
                    <a:cubicBezTo>
                      <a:pt x="215" y="538"/>
                      <a:pt x="97" y="421"/>
                      <a:pt x="97" y="276"/>
                    </a:cubicBezTo>
                    <a:lnTo>
                      <a:pt x="97" y="62"/>
                    </a:lnTo>
                    <a:cubicBezTo>
                      <a:pt x="97" y="2"/>
                      <a:pt x="0" y="0"/>
                      <a:pt x="0" y="62"/>
                    </a:cubicBezTo>
                    <a:cubicBezTo>
                      <a:pt x="0" y="91"/>
                      <a:pt x="0" y="276"/>
                      <a:pt x="0" y="276"/>
                    </a:cubicBezTo>
                    <a:cubicBezTo>
                      <a:pt x="0" y="458"/>
                      <a:pt x="134" y="608"/>
                      <a:pt x="309" y="632"/>
                    </a:cubicBezTo>
                    <a:lnTo>
                      <a:pt x="309" y="787"/>
                    </a:lnTo>
                    <a:lnTo>
                      <a:pt x="89" y="849"/>
                    </a:lnTo>
                    <a:lnTo>
                      <a:pt x="643" y="849"/>
                    </a:lnTo>
                    <a:lnTo>
                      <a:pt x="422" y="786"/>
                    </a:lnTo>
                    <a:lnTo>
                      <a:pt x="422" y="632"/>
                    </a:lnTo>
                    <a:cubicBezTo>
                      <a:pt x="597" y="608"/>
                      <a:pt x="732" y="458"/>
                      <a:pt x="732" y="2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5" name="Freeform 17"/>
              <p:cNvSpPr>
                <a:spLocks/>
              </p:cNvSpPr>
              <p:nvPr/>
            </p:nvSpPr>
            <p:spPr bwMode="auto">
              <a:xfrm>
                <a:off x="4799013" y="2187575"/>
                <a:ext cx="153987" cy="334963"/>
              </a:xfrm>
              <a:custGeom>
                <a:avLst/>
                <a:gdLst>
                  <a:gd name="T0" fmla="*/ 175 w 356"/>
                  <a:gd name="T1" fmla="*/ 772 h 772"/>
                  <a:gd name="T2" fmla="*/ 178 w 356"/>
                  <a:gd name="T3" fmla="*/ 772 h 772"/>
                  <a:gd name="T4" fmla="*/ 181 w 356"/>
                  <a:gd name="T5" fmla="*/ 772 h 772"/>
                  <a:gd name="T6" fmla="*/ 356 w 356"/>
                  <a:gd name="T7" fmla="*/ 597 h 772"/>
                  <a:gd name="T8" fmla="*/ 356 w 356"/>
                  <a:gd name="T9" fmla="*/ 175 h 772"/>
                  <a:gd name="T10" fmla="*/ 181 w 356"/>
                  <a:gd name="T11" fmla="*/ 0 h 772"/>
                  <a:gd name="T12" fmla="*/ 178 w 356"/>
                  <a:gd name="T13" fmla="*/ 0 h 772"/>
                  <a:gd name="T14" fmla="*/ 175 w 356"/>
                  <a:gd name="T15" fmla="*/ 0 h 772"/>
                  <a:gd name="T16" fmla="*/ 0 w 356"/>
                  <a:gd name="T17" fmla="*/ 175 h 772"/>
                  <a:gd name="T18" fmla="*/ 0 w 356"/>
                  <a:gd name="T19" fmla="*/ 597 h 772"/>
                  <a:gd name="T20" fmla="*/ 175 w 356"/>
                  <a:gd name="T21"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772">
                    <a:moveTo>
                      <a:pt x="175" y="772"/>
                    </a:moveTo>
                    <a:cubicBezTo>
                      <a:pt x="176" y="772"/>
                      <a:pt x="177" y="772"/>
                      <a:pt x="178" y="772"/>
                    </a:cubicBezTo>
                    <a:cubicBezTo>
                      <a:pt x="179" y="772"/>
                      <a:pt x="180" y="772"/>
                      <a:pt x="181" y="772"/>
                    </a:cubicBezTo>
                    <a:cubicBezTo>
                      <a:pt x="278" y="772"/>
                      <a:pt x="356" y="694"/>
                      <a:pt x="356" y="597"/>
                    </a:cubicBezTo>
                    <a:lnTo>
                      <a:pt x="356" y="175"/>
                    </a:lnTo>
                    <a:cubicBezTo>
                      <a:pt x="356" y="78"/>
                      <a:pt x="278" y="0"/>
                      <a:pt x="181" y="0"/>
                    </a:cubicBezTo>
                    <a:cubicBezTo>
                      <a:pt x="180" y="0"/>
                      <a:pt x="179" y="0"/>
                      <a:pt x="178" y="0"/>
                    </a:cubicBezTo>
                    <a:cubicBezTo>
                      <a:pt x="177" y="0"/>
                      <a:pt x="176" y="0"/>
                      <a:pt x="175" y="0"/>
                    </a:cubicBezTo>
                    <a:cubicBezTo>
                      <a:pt x="78" y="0"/>
                      <a:pt x="0" y="78"/>
                      <a:pt x="0" y="175"/>
                    </a:cubicBezTo>
                    <a:lnTo>
                      <a:pt x="0" y="597"/>
                    </a:lnTo>
                    <a:cubicBezTo>
                      <a:pt x="0" y="694"/>
                      <a:pt x="78" y="772"/>
                      <a:pt x="175" y="7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106" name="组合 105"/>
            <p:cNvGrpSpPr/>
            <p:nvPr/>
          </p:nvGrpSpPr>
          <p:grpSpPr>
            <a:xfrm>
              <a:off x="8157650" y="4581427"/>
              <a:ext cx="443921" cy="439849"/>
              <a:chOff x="4699000" y="4643438"/>
              <a:chExt cx="346075" cy="342900"/>
            </a:xfrm>
            <a:solidFill>
              <a:schemeClr val="bg1">
                <a:lumMod val="50000"/>
              </a:schemeClr>
            </a:solidFill>
          </p:grpSpPr>
          <p:sp>
            <p:nvSpPr>
              <p:cNvPr id="107"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8" name="Freeform 21"/>
              <p:cNvSpPr>
                <a:spLocks/>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9" name="Freeform 22"/>
              <p:cNvSpPr>
                <a:spLocks/>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112" name="组合 111"/>
            <p:cNvGrpSpPr/>
            <p:nvPr/>
          </p:nvGrpSpPr>
          <p:grpSpPr>
            <a:xfrm>
              <a:off x="10634122" y="4542330"/>
              <a:ext cx="529359" cy="440710"/>
              <a:chOff x="1817688" y="3041650"/>
              <a:chExt cx="663575" cy="552450"/>
            </a:xfrm>
            <a:solidFill>
              <a:schemeClr val="bg1">
                <a:lumMod val="50000"/>
              </a:schemeClr>
            </a:solidFill>
          </p:grpSpPr>
          <p:sp>
            <p:nvSpPr>
              <p:cNvPr id="113" name="Freeform 14"/>
              <p:cNvSpPr>
                <a:spLocks/>
              </p:cNvSpPr>
              <p:nvPr/>
            </p:nvSpPr>
            <p:spPr bwMode="auto">
              <a:xfrm>
                <a:off x="2116138" y="3121025"/>
                <a:ext cx="365125" cy="403225"/>
              </a:xfrm>
              <a:custGeom>
                <a:avLst/>
                <a:gdLst>
                  <a:gd name="T0" fmla="*/ 0 w 230"/>
                  <a:gd name="T1" fmla="*/ 0 h 254"/>
                  <a:gd name="T2" fmla="*/ 0 w 230"/>
                  <a:gd name="T3" fmla="*/ 0 h 254"/>
                  <a:gd name="T4" fmla="*/ 0 w 230"/>
                  <a:gd name="T5" fmla="*/ 4 h 254"/>
                  <a:gd name="T6" fmla="*/ 0 w 230"/>
                  <a:gd name="T7" fmla="*/ 4 h 254"/>
                  <a:gd name="T8" fmla="*/ 6 w 230"/>
                  <a:gd name="T9" fmla="*/ 14 h 254"/>
                  <a:gd name="T10" fmla="*/ 10 w 230"/>
                  <a:gd name="T11" fmla="*/ 24 h 254"/>
                  <a:gd name="T12" fmla="*/ 206 w 230"/>
                  <a:gd name="T13" fmla="*/ 24 h 254"/>
                  <a:gd name="T14" fmla="*/ 206 w 230"/>
                  <a:gd name="T15" fmla="*/ 230 h 254"/>
                  <a:gd name="T16" fmla="*/ 54 w 230"/>
                  <a:gd name="T17" fmla="*/ 230 h 254"/>
                  <a:gd name="T18" fmla="*/ 54 w 230"/>
                  <a:gd name="T19" fmla="*/ 254 h 254"/>
                  <a:gd name="T20" fmla="*/ 230 w 230"/>
                  <a:gd name="T21" fmla="*/ 254 h 254"/>
                  <a:gd name="T22" fmla="*/ 230 w 230"/>
                  <a:gd name="T23" fmla="*/ 0 h 254"/>
                  <a:gd name="T24" fmla="*/ 0 w 230"/>
                  <a:gd name="T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254">
                    <a:moveTo>
                      <a:pt x="0" y="0"/>
                    </a:moveTo>
                    <a:lnTo>
                      <a:pt x="0" y="0"/>
                    </a:lnTo>
                    <a:lnTo>
                      <a:pt x="0" y="4"/>
                    </a:lnTo>
                    <a:lnTo>
                      <a:pt x="0" y="4"/>
                    </a:lnTo>
                    <a:lnTo>
                      <a:pt x="6" y="14"/>
                    </a:lnTo>
                    <a:lnTo>
                      <a:pt x="10" y="24"/>
                    </a:lnTo>
                    <a:lnTo>
                      <a:pt x="206" y="24"/>
                    </a:lnTo>
                    <a:lnTo>
                      <a:pt x="206" y="230"/>
                    </a:lnTo>
                    <a:lnTo>
                      <a:pt x="54" y="230"/>
                    </a:lnTo>
                    <a:lnTo>
                      <a:pt x="54" y="254"/>
                    </a:lnTo>
                    <a:lnTo>
                      <a:pt x="230" y="254"/>
                    </a:lnTo>
                    <a:lnTo>
                      <a:pt x="2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5"/>
              <p:cNvSpPr>
                <a:spLocks/>
              </p:cNvSpPr>
              <p:nvPr/>
            </p:nvSpPr>
            <p:spPr bwMode="auto">
              <a:xfrm>
                <a:off x="1887538" y="3041650"/>
                <a:ext cx="225425" cy="254000"/>
              </a:xfrm>
              <a:custGeom>
                <a:avLst/>
                <a:gdLst>
                  <a:gd name="T0" fmla="*/ 18 w 142"/>
                  <a:gd name="T1" fmla="*/ 106 h 160"/>
                  <a:gd name="T2" fmla="*/ 18 w 142"/>
                  <a:gd name="T3" fmla="*/ 106 h 160"/>
                  <a:gd name="T4" fmla="*/ 28 w 142"/>
                  <a:gd name="T5" fmla="*/ 126 h 160"/>
                  <a:gd name="T6" fmla="*/ 40 w 142"/>
                  <a:gd name="T7" fmla="*/ 144 h 160"/>
                  <a:gd name="T8" fmla="*/ 48 w 142"/>
                  <a:gd name="T9" fmla="*/ 150 h 160"/>
                  <a:gd name="T10" fmla="*/ 56 w 142"/>
                  <a:gd name="T11" fmla="*/ 156 h 160"/>
                  <a:gd name="T12" fmla="*/ 64 w 142"/>
                  <a:gd name="T13" fmla="*/ 160 h 160"/>
                  <a:gd name="T14" fmla="*/ 72 w 142"/>
                  <a:gd name="T15" fmla="*/ 160 h 160"/>
                  <a:gd name="T16" fmla="*/ 72 w 142"/>
                  <a:gd name="T17" fmla="*/ 160 h 160"/>
                  <a:gd name="T18" fmla="*/ 82 w 142"/>
                  <a:gd name="T19" fmla="*/ 160 h 160"/>
                  <a:gd name="T20" fmla="*/ 88 w 142"/>
                  <a:gd name="T21" fmla="*/ 156 h 160"/>
                  <a:gd name="T22" fmla="*/ 96 w 142"/>
                  <a:gd name="T23" fmla="*/ 150 h 160"/>
                  <a:gd name="T24" fmla="*/ 104 w 142"/>
                  <a:gd name="T25" fmla="*/ 144 h 160"/>
                  <a:gd name="T26" fmla="*/ 116 w 142"/>
                  <a:gd name="T27" fmla="*/ 126 h 160"/>
                  <a:gd name="T28" fmla="*/ 124 w 142"/>
                  <a:gd name="T29" fmla="*/ 106 h 160"/>
                  <a:gd name="T30" fmla="*/ 124 w 142"/>
                  <a:gd name="T31" fmla="*/ 106 h 160"/>
                  <a:gd name="T32" fmla="*/ 130 w 142"/>
                  <a:gd name="T33" fmla="*/ 104 h 160"/>
                  <a:gd name="T34" fmla="*/ 134 w 142"/>
                  <a:gd name="T35" fmla="*/ 100 h 160"/>
                  <a:gd name="T36" fmla="*/ 138 w 142"/>
                  <a:gd name="T37" fmla="*/ 96 h 160"/>
                  <a:gd name="T38" fmla="*/ 140 w 142"/>
                  <a:gd name="T39" fmla="*/ 88 h 160"/>
                  <a:gd name="T40" fmla="*/ 140 w 142"/>
                  <a:gd name="T41" fmla="*/ 88 h 160"/>
                  <a:gd name="T42" fmla="*/ 142 w 142"/>
                  <a:gd name="T43" fmla="*/ 80 h 160"/>
                  <a:gd name="T44" fmla="*/ 140 w 142"/>
                  <a:gd name="T45" fmla="*/ 72 h 160"/>
                  <a:gd name="T46" fmla="*/ 138 w 142"/>
                  <a:gd name="T47" fmla="*/ 66 h 160"/>
                  <a:gd name="T48" fmla="*/ 132 w 142"/>
                  <a:gd name="T49" fmla="*/ 62 h 160"/>
                  <a:gd name="T50" fmla="*/ 132 w 142"/>
                  <a:gd name="T51" fmla="*/ 62 h 160"/>
                  <a:gd name="T52" fmla="*/ 130 w 142"/>
                  <a:gd name="T53" fmla="*/ 50 h 160"/>
                  <a:gd name="T54" fmla="*/ 126 w 142"/>
                  <a:gd name="T55" fmla="*/ 38 h 160"/>
                  <a:gd name="T56" fmla="*/ 120 w 142"/>
                  <a:gd name="T57" fmla="*/ 28 h 160"/>
                  <a:gd name="T58" fmla="*/ 114 w 142"/>
                  <a:gd name="T59" fmla="*/ 18 h 160"/>
                  <a:gd name="T60" fmla="*/ 104 w 142"/>
                  <a:gd name="T61" fmla="*/ 10 h 160"/>
                  <a:gd name="T62" fmla="*/ 94 w 142"/>
                  <a:gd name="T63" fmla="*/ 4 h 160"/>
                  <a:gd name="T64" fmla="*/ 82 w 142"/>
                  <a:gd name="T65" fmla="*/ 2 h 160"/>
                  <a:gd name="T66" fmla="*/ 72 w 142"/>
                  <a:gd name="T67" fmla="*/ 0 h 160"/>
                  <a:gd name="T68" fmla="*/ 72 w 142"/>
                  <a:gd name="T69" fmla="*/ 0 h 160"/>
                  <a:gd name="T70" fmla="*/ 60 w 142"/>
                  <a:gd name="T71" fmla="*/ 2 h 160"/>
                  <a:gd name="T72" fmla="*/ 48 w 142"/>
                  <a:gd name="T73" fmla="*/ 4 h 160"/>
                  <a:gd name="T74" fmla="*/ 38 w 142"/>
                  <a:gd name="T75" fmla="*/ 10 h 160"/>
                  <a:gd name="T76" fmla="*/ 28 w 142"/>
                  <a:gd name="T77" fmla="*/ 18 h 160"/>
                  <a:gd name="T78" fmla="*/ 22 w 142"/>
                  <a:gd name="T79" fmla="*/ 28 h 160"/>
                  <a:gd name="T80" fmla="*/ 16 w 142"/>
                  <a:gd name="T81" fmla="*/ 38 h 160"/>
                  <a:gd name="T82" fmla="*/ 12 w 142"/>
                  <a:gd name="T83" fmla="*/ 50 h 160"/>
                  <a:gd name="T84" fmla="*/ 10 w 142"/>
                  <a:gd name="T85" fmla="*/ 62 h 160"/>
                  <a:gd name="T86" fmla="*/ 10 w 142"/>
                  <a:gd name="T87" fmla="*/ 62 h 160"/>
                  <a:gd name="T88" fmla="*/ 4 w 142"/>
                  <a:gd name="T89" fmla="*/ 66 h 160"/>
                  <a:gd name="T90" fmla="*/ 2 w 142"/>
                  <a:gd name="T91" fmla="*/ 72 h 160"/>
                  <a:gd name="T92" fmla="*/ 0 w 142"/>
                  <a:gd name="T93" fmla="*/ 80 h 160"/>
                  <a:gd name="T94" fmla="*/ 2 w 142"/>
                  <a:gd name="T95" fmla="*/ 88 h 160"/>
                  <a:gd name="T96" fmla="*/ 2 w 142"/>
                  <a:gd name="T97" fmla="*/ 88 h 160"/>
                  <a:gd name="T98" fmla="*/ 4 w 142"/>
                  <a:gd name="T99" fmla="*/ 96 h 160"/>
                  <a:gd name="T100" fmla="*/ 8 w 142"/>
                  <a:gd name="T101" fmla="*/ 102 h 160"/>
                  <a:gd name="T102" fmla="*/ 12 w 142"/>
                  <a:gd name="T103" fmla="*/ 104 h 160"/>
                  <a:gd name="T104" fmla="*/ 18 w 142"/>
                  <a:gd name="T105" fmla="*/ 106 h 160"/>
                  <a:gd name="T106" fmla="*/ 18 w 142"/>
                  <a:gd name="T107"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2" h="160">
                    <a:moveTo>
                      <a:pt x="18" y="106"/>
                    </a:moveTo>
                    <a:lnTo>
                      <a:pt x="18" y="106"/>
                    </a:lnTo>
                    <a:lnTo>
                      <a:pt x="28" y="126"/>
                    </a:lnTo>
                    <a:lnTo>
                      <a:pt x="40" y="144"/>
                    </a:lnTo>
                    <a:lnTo>
                      <a:pt x="48" y="150"/>
                    </a:lnTo>
                    <a:lnTo>
                      <a:pt x="56" y="156"/>
                    </a:lnTo>
                    <a:lnTo>
                      <a:pt x="64" y="160"/>
                    </a:lnTo>
                    <a:lnTo>
                      <a:pt x="72" y="160"/>
                    </a:lnTo>
                    <a:lnTo>
                      <a:pt x="72" y="160"/>
                    </a:lnTo>
                    <a:lnTo>
                      <a:pt x="82" y="160"/>
                    </a:lnTo>
                    <a:lnTo>
                      <a:pt x="88" y="156"/>
                    </a:lnTo>
                    <a:lnTo>
                      <a:pt x="96" y="150"/>
                    </a:lnTo>
                    <a:lnTo>
                      <a:pt x="104" y="144"/>
                    </a:lnTo>
                    <a:lnTo>
                      <a:pt x="116" y="126"/>
                    </a:lnTo>
                    <a:lnTo>
                      <a:pt x="124" y="106"/>
                    </a:lnTo>
                    <a:lnTo>
                      <a:pt x="124" y="106"/>
                    </a:lnTo>
                    <a:lnTo>
                      <a:pt x="130" y="104"/>
                    </a:lnTo>
                    <a:lnTo>
                      <a:pt x="134" y="100"/>
                    </a:lnTo>
                    <a:lnTo>
                      <a:pt x="138" y="96"/>
                    </a:lnTo>
                    <a:lnTo>
                      <a:pt x="140" y="88"/>
                    </a:lnTo>
                    <a:lnTo>
                      <a:pt x="140" y="88"/>
                    </a:lnTo>
                    <a:lnTo>
                      <a:pt x="142" y="80"/>
                    </a:lnTo>
                    <a:lnTo>
                      <a:pt x="140" y="72"/>
                    </a:lnTo>
                    <a:lnTo>
                      <a:pt x="138" y="66"/>
                    </a:lnTo>
                    <a:lnTo>
                      <a:pt x="132" y="62"/>
                    </a:lnTo>
                    <a:lnTo>
                      <a:pt x="132" y="62"/>
                    </a:lnTo>
                    <a:lnTo>
                      <a:pt x="130" y="50"/>
                    </a:lnTo>
                    <a:lnTo>
                      <a:pt x="126" y="38"/>
                    </a:lnTo>
                    <a:lnTo>
                      <a:pt x="120" y="28"/>
                    </a:lnTo>
                    <a:lnTo>
                      <a:pt x="114" y="18"/>
                    </a:lnTo>
                    <a:lnTo>
                      <a:pt x="104" y="10"/>
                    </a:lnTo>
                    <a:lnTo>
                      <a:pt x="94" y="4"/>
                    </a:lnTo>
                    <a:lnTo>
                      <a:pt x="82" y="2"/>
                    </a:lnTo>
                    <a:lnTo>
                      <a:pt x="72" y="0"/>
                    </a:lnTo>
                    <a:lnTo>
                      <a:pt x="72" y="0"/>
                    </a:lnTo>
                    <a:lnTo>
                      <a:pt x="60" y="2"/>
                    </a:lnTo>
                    <a:lnTo>
                      <a:pt x="48" y="4"/>
                    </a:lnTo>
                    <a:lnTo>
                      <a:pt x="38" y="10"/>
                    </a:lnTo>
                    <a:lnTo>
                      <a:pt x="28" y="18"/>
                    </a:lnTo>
                    <a:lnTo>
                      <a:pt x="22" y="28"/>
                    </a:lnTo>
                    <a:lnTo>
                      <a:pt x="16" y="38"/>
                    </a:lnTo>
                    <a:lnTo>
                      <a:pt x="12" y="50"/>
                    </a:lnTo>
                    <a:lnTo>
                      <a:pt x="10" y="62"/>
                    </a:lnTo>
                    <a:lnTo>
                      <a:pt x="10" y="62"/>
                    </a:lnTo>
                    <a:lnTo>
                      <a:pt x="4" y="66"/>
                    </a:lnTo>
                    <a:lnTo>
                      <a:pt x="2" y="72"/>
                    </a:lnTo>
                    <a:lnTo>
                      <a:pt x="0" y="80"/>
                    </a:lnTo>
                    <a:lnTo>
                      <a:pt x="2" y="88"/>
                    </a:lnTo>
                    <a:lnTo>
                      <a:pt x="2" y="88"/>
                    </a:lnTo>
                    <a:lnTo>
                      <a:pt x="4" y="96"/>
                    </a:lnTo>
                    <a:lnTo>
                      <a:pt x="8" y="102"/>
                    </a:lnTo>
                    <a:lnTo>
                      <a:pt x="12" y="104"/>
                    </a:lnTo>
                    <a:lnTo>
                      <a:pt x="18" y="106"/>
                    </a:lnTo>
                    <a:lnTo>
                      <a:pt x="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6"/>
              <p:cNvSpPr>
                <a:spLocks/>
              </p:cNvSpPr>
              <p:nvPr/>
            </p:nvSpPr>
            <p:spPr bwMode="auto">
              <a:xfrm>
                <a:off x="2176463" y="3213100"/>
                <a:ext cx="241300" cy="184150"/>
              </a:xfrm>
              <a:custGeom>
                <a:avLst/>
                <a:gdLst>
                  <a:gd name="T0" fmla="*/ 18 w 152"/>
                  <a:gd name="T1" fmla="*/ 48 h 116"/>
                  <a:gd name="T2" fmla="*/ 0 w 152"/>
                  <a:gd name="T3" fmla="*/ 66 h 116"/>
                  <a:gd name="T4" fmla="*/ 0 w 152"/>
                  <a:gd name="T5" fmla="*/ 66 h 116"/>
                  <a:gd name="T6" fmla="*/ 40 w 152"/>
                  <a:gd name="T7" fmla="*/ 116 h 116"/>
                  <a:gd name="T8" fmla="*/ 112 w 152"/>
                  <a:gd name="T9" fmla="*/ 54 h 116"/>
                  <a:gd name="T10" fmla="*/ 124 w 152"/>
                  <a:gd name="T11" fmla="*/ 68 h 116"/>
                  <a:gd name="T12" fmla="*/ 152 w 152"/>
                  <a:gd name="T13" fmla="*/ 0 h 116"/>
                  <a:gd name="T14" fmla="*/ 80 w 152"/>
                  <a:gd name="T15" fmla="*/ 22 h 116"/>
                  <a:gd name="T16" fmla="*/ 96 w 152"/>
                  <a:gd name="T17" fmla="*/ 38 h 116"/>
                  <a:gd name="T18" fmla="*/ 44 w 152"/>
                  <a:gd name="T19" fmla="*/ 82 h 116"/>
                  <a:gd name="T20" fmla="*/ 18 w 152"/>
                  <a:gd name="T21" fmla="*/ 4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16">
                    <a:moveTo>
                      <a:pt x="18" y="48"/>
                    </a:moveTo>
                    <a:lnTo>
                      <a:pt x="0" y="66"/>
                    </a:lnTo>
                    <a:lnTo>
                      <a:pt x="0" y="66"/>
                    </a:lnTo>
                    <a:lnTo>
                      <a:pt x="40" y="116"/>
                    </a:lnTo>
                    <a:lnTo>
                      <a:pt x="112" y="54"/>
                    </a:lnTo>
                    <a:lnTo>
                      <a:pt x="124" y="68"/>
                    </a:lnTo>
                    <a:lnTo>
                      <a:pt x="152" y="0"/>
                    </a:lnTo>
                    <a:lnTo>
                      <a:pt x="80" y="22"/>
                    </a:lnTo>
                    <a:lnTo>
                      <a:pt x="96" y="38"/>
                    </a:lnTo>
                    <a:lnTo>
                      <a:pt x="44" y="82"/>
                    </a:lnTo>
                    <a:lnTo>
                      <a:pt x="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7"/>
              <p:cNvSpPr>
                <a:spLocks/>
              </p:cNvSpPr>
              <p:nvPr/>
            </p:nvSpPr>
            <p:spPr bwMode="auto">
              <a:xfrm>
                <a:off x="1817688" y="3286125"/>
                <a:ext cx="365125" cy="307975"/>
              </a:xfrm>
              <a:custGeom>
                <a:avLst/>
                <a:gdLst>
                  <a:gd name="T0" fmla="*/ 178 w 230"/>
                  <a:gd name="T1" fmla="*/ 0 h 194"/>
                  <a:gd name="T2" fmla="*/ 128 w 230"/>
                  <a:gd name="T3" fmla="*/ 82 h 194"/>
                  <a:gd name="T4" fmla="*/ 122 w 230"/>
                  <a:gd name="T5" fmla="*/ 46 h 194"/>
                  <a:gd name="T6" fmla="*/ 122 w 230"/>
                  <a:gd name="T7" fmla="*/ 46 h 194"/>
                  <a:gd name="T8" fmla="*/ 128 w 230"/>
                  <a:gd name="T9" fmla="*/ 40 h 194"/>
                  <a:gd name="T10" fmla="*/ 130 w 230"/>
                  <a:gd name="T11" fmla="*/ 34 h 194"/>
                  <a:gd name="T12" fmla="*/ 130 w 230"/>
                  <a:gd name="T13" fmla="*/ 34 h 194"/>
                  <a:gd name="T14" fmla="*/ 128 w 230"/>
                  <a:gd name="T15" fmla="*/ 28 h 194"/>
                  <a:gd name="T16" fmla="*/ 124 w 230"/>
                  <a:gd name="T17" fmla="*/ 24 h 194"/>
                  <a:gd name="T18" fmla="*/ 120 w 230"/>
                  <a:gd name="T19" fmla="*/ 20 h 194"/>
                  <a:gd name="T20" fmla="*/ 114 w 230"/>
                  <a:gd name="T21" fmla="*/ 18 h 194"/>
                  <a:gd name="T22" fmla="*/ 114 w 230"/>
                  <a:gd name="T23" fmla="*/ 18 h 194"/>
                  <a:gd name="T24" fmla="*/ 110 w 230"/>
                  <a:gd name="T25" fmla="*/ 20 h 194"/>
                  <a:gd name="T26" fmla="*/ 104 w 230"/>
                  <a:gd name="T27" fmla="*/ 24 h 194"/>
                  <a:gd name="T28" fmla="*/ 102 w 230"/>
                  <a:gd name="T29" fmla="*/ 28 h 194"/>
                  <a:gd name="T30" fmla="*/ 100 w 230"/>
                  <a:gd name="T31" fmla="*/ 34 h 194"/>
                  <a:gd name="T32" fmla="*/ 100 w 230"/>
                  <a:gd name="T33" fmla="*/ 34 h 194"/>
                  <a:gd name="T34" fmla="*/ 102 w 230"/>
                  <a:gd name="T35" fmla="*/ 40 h 194"/>
                  <a:gd name="T36" fmla="*/ 108 w 230"/>
                  <a:gd name="T37" fmla="*/ 46 h 194"/>
                  <a:gd name="T38" fmla="*/ 102 w 230"/>
                  <a:gd name="T39" fmla="*/ 82 h 194"/>
                  <a:gd name="T40" fmla="*/ 52 w 230"/>
                  <a:gd name="T41" fmla="*/ 0 h 194"/>
                  <a:gd name="T42" fmla="*/ 52 w 230"/>
                  <a:gd name="T43" fmla="*/ 0 h 194"/>
                  <a:gd name="T44" fmla="*/ 32 w 230"/>
                  <a:gd name="T45" fmla="*/ 10 h 194"/>
                  <a:gd name="T46" fmla="*/ 18 w 230"/>
                  <a:gd name="T47" fmla="*/ 22 h 194"/>
                  <a:gd name="T48" fmla="*/ 12 w 230"/>
                  <a:gd name="T49" fmla="*/ 30 h 194"/>
                  <a:gd name="T50" fmla="*/ 6 w 230"/>
                  <a:gd name="T51" fmla="*/ 38 h 194"/>
                  <a:gd name="T52" fmla="*/ 2 w 230"/>
                  <a:gd name="T53" fmla="*/ 46 h 194"/>
                  <a:gd name="T54" fmla="*/ 0 w 230"/>
                  <a:gd name="T55" fmla="*/ 54 h 194"/>
                  <a:gd name="T56" fmla="*/ 0 w 230"/>
                  <a:gd name="T57" fmla="*/ 54 h 194"/>
                  <a:gd name="T58" fmla="*/ 0 w 230"/>
                  <a:gd name="T59" fmla="*/ 176 h 194"/>
                  <a:gd name="T60" fmla="*/ 0 w 230"/>
                  <a:gd name="T61" fmla="*/ 176 h 194"/>
                  <a:gd name="T62" fmla="*/ 0 w 230"/>
                  <a:gd name="T63" fmla="*/ 176 h 194"/>
                  <a:gd name="T64" fmla="*/ 4 w 230"/>
                  <a:gd name="T65" fmla="*/ 180 h 194"/>
                  <a:gd name="T66" fmla="*/ 12 w 230"/>
                  <a:gd name="T67" fmla="*/ 182 h 194"/>
                  <a:gd name="T68" fmla="*/ 38 w 230"/>
                  <a:gd name="T69" fmla="*/ 188 h 194"/>
                  <a:gd name="T70" fmla="*/ 72 w 230"/>
                  <a:gd name="T71" fmla="*/ 192 h 194"/>
                  <a:gd name="T72" fmla="*/ 116 w 230"/>
                  <a:gd name="T73" fmla="*/ 194 h 194"/>
                  <a:gd name="T74" fmla="*/ 116 w 230"/>
                  <a:gd name="T75" fmla="*/ 194 h 194"/>
                  <a:gd name="T76" fmla="*/ 158 w 230"/>
                  <a:gd name="T77" fmla="*/ 192 h 194"/>
                  <a:gd name="T78" fmla="*/ 192 w 230"/>
                  <a:gd name="T79" fmla="*/ 188 h 194"/>
                  <a:gd name="T80" fmla="*/ 218 w 230"/>
                  <a:gd name="T81" fmla="*/ 182 h 194"/>
                  <a:gd name="T82" fmla="*/ 226 w 230"/>
                  <a:gd name="T83" fmla="*/ 180 h 194"/>
                  <a:gd name="T84" fmla="*/ 230 w 230"/>
                  <a:gd name="T85" fmla="*/ 176 h 194"/>
                  <a:gd name="T86" fmla="*/ 230 w 230"/>
                  <a:gd name="T87" fmla="*/ 176 h 194"/>
                  <a:gd name="T88" fmla="*/ 230 w 230"/>
                  <a:gd name="T89" fmla="*/ 54 h 194"/>
                  <a:gd name="T90" fmla="*/ 230 w 230"/>
                  <a:gd name="T91" fmla="*/ 54 h 194"/>
                  <a:gd name="T92" fmla="*/ 230 w 230"/>
                  <a:gd name="T93" fmla="*/ 54 h 194"/>
                  <a:gd name="T94" fmla="*/ 228 w 230"/>
                  <a:gd name="T95" fmla="*/ 46 h 194"/>
                  <a:gd name="T96" fmla="*/ 224 w 230"/>
                  <a:gd name="T97" fmla="*/ 38 h 194"/>
                  <a:gd name="T98" fmla="*/ 218 w 230"/>
                  <a:gd name="T99" fmla="*/ 30 h 194"/>
                  <a:gd name="T100" fmla="*/ 212 w 230"/>
                  <a:gd name="T101" fmla="*/ 22 h 194"/>
                  <a:gd name="T102" fmla="*/ 198 w 230"/>
                  <a:gd name="T103" fmla="*/ 10 h 194"/>
                  <a:gd name="T104" fmla="*/ 178 w 230"/>
                  <a:gd name="T105" fmla="*/ 0 h 194"/>
                  <a:gd name="T106" fmla="*/ 178 w 230"/>
                  <a:gd name="T10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0" h="194">
                    <a:moveTo>
                      <a:pt x="178" y="0"/>
                    </a:moveTo>
                    <a:lnTo>
                      <a:pt x="128" y="82"/>
                    </a:lnTo>
                    <a:lnTo>
                      <a:pt x="122" y="46"/>
                    </a:lnTo>
                    <a:lnTo>
                      <a:pt x="122" y="46"/>
                    </a:lnTo>
                    <a:lnTo>
                      <a:pt x="128" y="40"/>
                    </a:lnTo>
                    <a:lnTo>
                      <a:pt x="130" y="34"/>
                    </a:lnTo>
                    <a:lnTo>
                      <a:pt x="130" y="34"/>
                    </a:lnTo>
                    <a:lnTo>
                      <a:pt x="128" y="28"/>
                    </a:lnTo>
                    <a:lnTo>
                      <a:pt x="124" y="24"/>
                    </a:lnTo>
                    <a:lnTo>
                      <a:pt x="120" y="20"/>
                    </a:lnTo>
                    <a:lnTo>
                      <a:pt x="114" y="18"/>
                    </a:lnTo>
                    <a:lnTo>
                      <a:pt x="114" y="18"/>
                    </a:lnTo>
                    <a:lnTo>
                      <a:pt x="110" y="20"/>
                    </a:lnTo>
                    <a:lnTo>
                      <a:pt x="104" y="24"/>
                    </a:lnTo>
                    <a:lnTo>
                      <a:pt x="102" y="28"/>
                    </a:lnTo>
                    <a:lnTo>
                      <a:pt x="100" y="34"/>
                    </a:lnTo>
                    <a:lnTo>
                      <a:pt x="100" y="34"/>
                    </a:lnTo>
                    <a:lnTo>
                      <a:pt x="102" y="40"/>
                    </a:lnTo>
                    <a:lnTo>
                      <a:pt x="108" y="46"/>
                    </a:lnTo>
                    <a:lnTo>
                      <a:pt x="102" y="82"/>
                    </a:lnTo>
                    <a:lnTo>
                      <a:pt x="52" y="0"/>
                    </a:lnTo>
                    <a:lnTo>
                      <a:pt x="52" y="0"/>
                    </a:lnTo>
                    <a:lnTo>
                      <a:pt x="32" y="10"/>
                    </a:lnTo>
                    <a:lnTo>
                      <a:pt x="18" y="22"/>
                    </a:lnTo>
                    <a:lnTo>
                      <a:pt x="12" y="30"/>
                    </a:lnTo>
                    <a:lnTo>
                      <a:pt x="6" y="38"/>
                    </a:lnTo>
                    <a:lnTo>
                      <a:pt x="2" y="46"/>
                    </a:lnTo>
                    <a:lnTo>
                      <a:pt x="0" y="54"/>
                    </a:lnTo>
                    <a:lnTo>
                      <a:pt x="0" y="54"/>
                    </a:lnTo>
                    <a:lnTo>
                      <a:pt x="0" y="176"/>
                    </a:lnTo>
                    <a:lnTo>
                      <a:pt x="0" y="176"/>
                    </a:lnTo>
                    <a:lnTo>
                      <a:pt x="0" y="176"/>
                    </a:lnTo>
                    <a:lnTo>
                      <a:pt x="4" y="180"/>
                    </a:lnTo>
                    <a:lnTo>
                      <a:pt x="12" y="182"/>
                    </a:lnTo>
                    <a:lnTo>
                      <a:pt x="38" y="188"/>
                    </a:lnTo>
                    <a:lnTo>
                      <a:pt x="72" y="192"/>
                    </a:lnTo>
                    <a:lnTo>
                      <a:pt x="116" y="194"/>
                    </a:lnTo>
                    <a:lnTo>
                      <a:pt x="116" y="194"/>
                    </a:lnTo>
                    <a:lnTo>
                      <a:pt x="158" y="192"/>
                    </a:lnTo>
                    <a:lnTo>
                      <a:pt x="192" y="188"/>
                    </a:lnTo>
                    <a:lnTo>
                      <a:pt x="218" y="182"/>
                    </a:lnTo>
                    <a:lnTo>
                      <a:pt x="226" y="180"/>
                    </a:lnTo>
                    <a:lnTo>
                      <a:pt x="230" y="176"/>
                    </a:lnTo>
                    <a:lnTo>
                      <a:pt x="230" y="176"/>
                    </a:lnTo>
                    <a:lnTo>
                      <a:pt x="230" y="54"/>
                    </a:lnTo>
                    <a:lnTo>
                      <a:pt x="230" y="54"/>
                    </a:lnTo>
                    <a:lnTo>
                      <a:pt x="230" y="54"/>
                    </a:lnTo>
                    <a:lnTo>
                      <a:pt x="228" y="46"/>
                    </a:lnTo>
                    <a:lnTo>
                      <a:pt x="224" y="38"/>
                    </a:lnTo>
                    <a:lnTo>
                      <a:pt x="218" y="30"/>
                    </a:lnTo>
                    <a:lnTo>
                      <a:pt x="212" y="22"/>
                    </a:lnTo>
                    <a:lnTo>
                      <a:pt x="198" y="10"/>
                    </a:lnTo>
                    <a:lnTo>
                      <a:pt x="178" y="0"/>
                    </a:lnTo>
                    <a:lnTo>
                      <a:pt x="1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8"/>
              <p:cNvSpPr>
                <a:spLocks/>
              </p:cNvSpPr>
              <p:nvPr/>
            </p:nvSpPr>
            <p:spPr bwMode="auto">
              <a:xfrm>
                <a:off x="2297113" y="3397250"/>
                <a:ext cx="57150" cy="69850"/>
              </a:xfrm>
              <a:custGeom>
                <a:avLst/>
                <a:gdLst>
                  <a:gd name="T0" fmla="*/ 0 w 36"/>
                  <a:gd name="T1" fmla="*/ 0 h 44"/>
                  <a:gd name="T2" fmla="*/ 0 w 36"/>
                  <a:gd name="T3" fmla="*/ 26 h 44"/>
                  <a:gd name="T4" fmla="*/ 0 w 36"/>
                  <a:gd name="T5" fmla="*/ 26 h 44"/>
                  <a:gd name="T6" fmla="*/ 2 w 36"/>
                  <a:gd name="T7" fmla="*/ 34 h 44"/>
                  <a:gd name="T8" fmla="*/ 4 w 36"/>
                  <a:gd name="T9" fmla="*/ 40 h 44"/>
                  <a:gd name="T10" fmla="*/ 10 w 36"/>
                  <a:gd name="T11" fmla="*/ 44 h 44"/>
                  <a:gd name="T12" fmla="*/ 18 w 36"/>
                  <a:gd name="T13" fmla="*/ 44 h 44"/>
                  <a:gd name="T14" fmla="*/ 18 w 36"/>
                  <a:gd name="T15" fmla="*/ 44 h 44"/>
                  <a:gd name="T16" fmla="*/ 24 w 36"/>
                  <a:gd name="T17" fmla="*/ 44 h 44"/>
                  <a:gd name="T18" fmla="*/ 30 w 36"/>
                  <a:gd name="T19" fmla="*/ 40 h 44"/>
                  <a:gd name="T20" fmla="*/ 34 w 36"/>
                  <a:gd name="T21" fmla="*/ 34 h 44"/>
                  <a:gd name="T22" fmla="*/ 36 w 36"/>
                  <a:gd name="T23" fmla="*/ 26 h 44"/>
                  <a:gd name="T24" fmla="*/ 36 w 36"/>
                  <a:gd name="T25" fmla="*/ 0 h 44"/>
                  <a:gd name="T26" fmla="*/ 26 w 36"/>
                  <a:gd name="T27" fmla="*/ 0 h 44"/>
                  <a:gd name="T28" fmla="*/ 26 w 36"/>
                  <a:gd name="T29" fmla="*/ 26 h 44"/>
                  <a:gd name="T30" fmla="*/ 26 w 36"/>
                  <a:gd name="T31" fmla="*/ 26 h 44"/>
                  <a:gd name="T32" fmla="*/ 24 w 36"/>
                  <a:gd name="T33" fmla="*/ 30 h 44"/>
                  <a:gd name="T34" fmla="*/ 24 w 36"/>
                  <a:gd name="T35" fmla="*/ 34 h 44"/>
                  <a:gd name="T36" fmla="*/ 20 w 36"/>
                  <a:gd name="T37" fmla="*/ 36 h 44"/>
                  <a:gd name="T38" fmla="*/ 18 w 36"/>
                  <a:gd name="T39" fmla="*/ 38 h 44"/>
                  <a:gd name="T40" fmla="*/ 18 w 36"/>
                  <a:gd name="T41" fmla="*/ 38 h 44"/>
                  <a:gd name="T42" fmla="*/ 14 w 36"/>
                  <a:gd name="T43" fmla="*/ 36 h 44"/>
                  <a:gd name="T44" fmla="*/ 12 w 36"/>
                  <a:gd name="T45" fmla="*/ 34 h 44"/>
                  <a:gd name="T46" fmla="*/ 10 w 36"/>
                  <a:gd name="T47" fmla="*/ 30 h 44"/>
                  <a:gd name="T48" fmla="*/ 10 w 36"/>
                  <a:gd name="T49" fmla="*/ 26 h 44"/>
                  <a:gd name="T50" fmla="*/ 10 w 36"/>
                  <a:gd name="T51" fmla="*/ 0 h 44"/>
                  <a:gd name="T52" fmla="*/ 0 w 36"/>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4">
                    <a:moveTo>
                      <a:pt x="0" y="0"/>
                    </a:moveTo>
                    <a:lnTo>
                      <a:pt x="0" y="26"/>
                    </a:lnTo>
                    <a:lnTo>
                      <a:pt x="0" y="26"/>
                    </a:lnTo>
                    <a:lnTo>
                      <a:pt x="2" y="34"/>
                    </a:lnTo>
                    <a:lnTo>
                      <a:pt x="4" y="40"/>
                    </a:lnTo>
                    <a:lnTo>
                      <a:pt x="10" y="44"/>
                    </a:lnTo>
                    <a:lnTo>
                      <a:pt x="18" y="44"/>
                    </a:lnTo>
                    <a:lnTo>
                      <a:pt x="18" y="44"/>
                    </a:lnTo>
                    <a:lnTo>
                      <a:pt x="24" y="44"/>
                    </a:lnTo>
                    <a:lnTo>
                      <a:pt x="30" y="40"/>
                    </a:lnTo>
                    <a:lnTo>
                      <a:pt x="34" y="34"/>
                    </a:lnTo>
                    <a:lnTo>
                      <a:pt x="36" y="26"/>
                    </a:lnTo>
                    <a:lnTo>
                      <a:pt x="36" y="0"/>
                    </a:lnTo>
                    <a:lnTo>
                      <a:pt x="26" y="0"/>
                    </a:lnTo>
                    <a:lnTo>
                      <a:pt x="26" y="26"/>
                    </a:lnTo>
                    <a:lnTo>
                      <a:pt x="26" y="26"/>
                    </a:lnTo>
                    <a:lnTo>
                      <a:pt x="24" y="30"/>
                    </a:lnTo>
                    <a:lnTo>
                      <a:pt x="24" y="34"/>
                    </a:lnTo>
                    <a:lnTo>
                      <a:pt x="20" y="36"/>
                    </a:lnTo>
                    <a:lnTo>
                      <a:pt x="18" y="38"/>
                    </a:lnTo>
                    <a:lnTo>
                      <a:pt x="18" y="38"/>
                    </a:lnTo>
                    <a:lnTo>
                      <a:pt x="14" y="36"/>
                    </a:lnTo>
                    <a:lnTo>
                      <a:pt x="12" y="34"/>
                    </a:lnTo>
                    <a:lnTo>
                      <a:pt x="10" y="30"/>
                    </a:lnTo>
                    <a:lnTo>
                      <a:pt x="10" y="26"/>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9"/>
              <p:cNvSpPr>
                <a:spLocks noEditPoints="1"/>
              </p:cNvSpPr>
              <p:nvPr/>
            </p:nvSpPr>
            <p:spPr bwMode="auto">
              <a:xfrm>
                <a:off x="2366963" y="3397250"/>
                <a:ext cx="47625" cy="69850"/>
              </a:xfrm>
              <a:custGeom>
                <a:avLst/>
                <a:gdLst>
                  <a:gd name="T0" fmla="*/ 14 w 30"/>
                  <a:gd name="T1" fmla="*/ 0 h 44"/>
                  <a:gd name="T2" fmla="*/ 14 w 30"/>
                  <a:gd name="T3" fmla="*/ 0 h 44"/>
                  <a:gd name="T4" fmla="*/ 0 w 30"/>
                  <a:gd name="T5" fmla="*/ 2 h 44"/>
                  <a:gd name="T6" fmla="*/ 0 w 30"/>
                  <a:gd name="T7" fmla="*/ 44 h 44"/>
                  <a:gd name="T8" fmla="*/ 10 w 30"/>
                  <a:gd name="T9" fmla="*/ 44 h 44"/>
                  <a:gd name="T10" fmla="*/ 10 w 30"/>
                  <a:gd name="T11" fmla="*/ 28 h 44"/>
                  <a:gd name="T12" fmla="*/ 10 w 30"/>
                  <a:gd name="T13" fmla="*/ 28 h 44"/>
                  <a:gd name="T14" fmla="*/ 12 w 30"/>
                  <a:gd name="T15" fmla="*/ 28 h 44"/>
                  <a:gd name="T16" fmla="*/ 12 w 30"/>
                  <a:gd name="T17" fmla="*/ 28 h 44"/>
                  <a:gd name="T18" fmla="*/ 20 w 30"/>
                  <a:gd name="T19" fmla="*/ 28 h 44"/>
                  <a:gd name="T20" fmla="*/ 26 w 30"/>
                  <a:gd name="T21" fmla="*/ 24 h 44"/>
                  <a:gd name="T22" fmla="*/ 26 w 30"/>
                  <a:gd name="T23" fmla="*/ 24 h 44"/>
                  <a:gd name="T24" fmla="*/ 30 w 30"/>
                  <a:gd name="T25" fmla="*/ 20 h 44"/>
                  <a:gd name="T26" fmla="*/ 30 w 30"/>
                  <a:gd name="T27" fmla="*/ 14 h 44"/>
                  <a:gd name="T28" fmla="*/ 30 w 30"/>
                  <a:gd name="T29" fmla="*/ 14 h 44"/>
                  <a:gd name="T30" fmla="*/ 30 w 30"/>
                  <a:gd name="T31" fmla="*/ 8 h 44"/>
                  <a:gd name="T32" fmla="*/ 26 w 30"/>
                  <a:gd name="T33" fmla="*/ 4 h 44"/>
                  <a:gd name="T34" fmla="*/ 26 w 30"/>
                  <a:gd name="T35" fmla="*/ 4 h 44"/>
                  <a:gd name="T36" fmla="*/ 20 w 30"/>
                  <a:gd name="T37" fmla="*/ 2 h 44"/>
                  <a:gd name="T38" fmla="*/ 14 w 30"/>
                  <a:gd name="T39" fmla="*/ 0 h 44"/>
                  <a:gd name="T40" fmla="*/ 14 w 30"/>
                  <a:gd name="T41" fmla="*/ 0 h 44"/>
                  <a:gd name="T42" fmla="*/ 12 w 30"/>
                  <a:gd name="T43" fmla="*/ 22 h 44"/>
                  <a:gd name="T44" fmla="*/ 12 w 30"/>
                  <a:gd name="T45" fmla="*/ 22 h 44"/>
                  <a:gd name="T46" fmla="*/ 10 w 30"/>
                  <a:gd name="T47" fmla="*/ 22 h 44"/>
                  <a:gd name="T48" fmla="*/ 10 w 30"/>
                  <a:gd name="T49" fmla="*/ 8 h 44"/>
                  <a:gd name="T50" fmla="*/ 10 w 30"/>
                  <a:gd name="T51" fmla="*/ 8 h 44"/>
                  <a:gd name="T52" fmla="*/ 14 w 30"/>
                  <a:gd name="T53" fmla="*/ 8 h 44"/>
                  <a:gd name="T54" fmla="*/ 14 w 30"/>
                  <a:gd name="T55" fmla="*/ 8 h 44"/>
                  <a:gd name="T56" fmla="*/ 20 w 30"/>
                  <a:gd name="T57" fmla="*/ 10 h 44"/>
                  <a:gd name="T58" fmla="*/ 22 w 30"/>
                  <a:gd name="T59" fmla="*/ 14 h 44"/>
                  <a:gd name="T60" fmla="*/ 22 w 30"/>
                  <a:gd name="T61" fmla="*/ 14 h 44"/>
                  <a:gd name="T62" fmla="*/ 20 w 30"/>
                  <a:gd name="T63" fmla="*/ 18 h 44"/>
                  <a:gd name="T64" fmla="*/ 18 w 30"/>
                  <a:gd name="T65" fmla="*/ 20 h 44"/>
                  <a:gd name="T66" fmla="*/ 12 w 30"/>
                  <a:gd name="T67" fmla="*/ 22 h 44"/>
                  <a:gd name="T68" fmla="*/ 12 w 30"/>
                  <a:gd name="T6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44">
                    <a:moveTo>
                      <a:pt x="14" y="0"/>
                    </a:moveTo>
                    <a:lnTo>
                      <a:pt x="14" y="0"/>
                    </a:lnTo>
                    <a:lnTo>
                      <a:pt x="0" y="2"/>
                    </a:lnTo>
                    <a:lnTo>
                      <a:pt x="0" y="44"/>
                    </a:lnTo>
                    <a:lnTo>
                      <a:pt x="10" y="44"/>
                    </a:lnTo>
                    <a:lnTo>
                      <a:pt x="10" y="28"/>
                    </a:lnTo>
                    <a:lnTo>
                      <a:pt x="10" y="28"/>
                    </a:lnTo>
                    <a:lnTo>
                      <a:pt x="12" y="28"/>
                    </a:lnTo>
                    <a:lnTo>
                      <a:pt x="12" y="28"/>
                    </a:lnTo>
                    <a:lnTo>
                      <a:pt x="20" y="28"/>
                    </a:lnTo>
                    <a:lnTo>
                      <a:pt x="26" y="24"/>
                    </a:lnTo>
                    <a:lnTo>
                      <a:pt x="26" y="24"/>
                    </a:lnTo>
                    <a:lnTo>
                      <a:pt x="30" y="20"/>
                    </a:lnTo>
                    <a:lnTo>
                      <a:pt x="30" y="14"/>
                    </a:lnTo>
                    <a:lnTo>
                      <a:pt x="30" y="14"/>
                    </a:lnTo>
                    <a:lnTo>
                      <a:pt x="30" y="8"/>
                    </a:lnTo>
                    <a:lnTo>
                      <a:pt x="26" y="4"/>
                    </a:lnTo>
                    <a:lnTo>
                      <a:pt x="26" y="4"/>
                    </a:lnTo>
                    <a:lnTo>
                      <a:pt x="20" y="2"/>
                    </a:lnTo>
                    <a:lnTo>
                      <a:pt x="14" y="0"/>
                    </a:lnTo>
                    <a:lnTo>
                      <a:pt x="14" y="0"/>
                    </a:lnTo>
                    <a:close/>
                    <a:moveTo>
                      <a:pt x="12" y="22"/>
                    </a:moveTo>
                    <a:lnTo>
                      <a:pt x="12" y="22"/>
                    </a:lnTo>
                    <a:lnTo>
                      <a:pt x="10" y="22"/>
                    </a:lnTo>
                    <a:lnTo>
                      <a:pt x="10" y="8"/>
                    </a:lnTo>
                    <a:lnTo>
                      <a:pt x="10" y="8"/>
                    </a:lnTo>
                    <a:lnTo>
                      <a:pt x="14" y="8"/>
                    </a:lnTo>
                    <a:lnTo>
                      <a:pt x="14" y="8"/>
                    </a:lnTo>
                    <a:lnTo>
                      <a:pt x="20" y="10"/>
                    </a:lnTo>
                    <a:lnTo>
                      <a:pt x="22" y="14"/>
                    </a:lnTo>
                    <a:lnTo>
                      <a:pt x="22" y="14"/>
                    </a:lnTo>
                    <a:lnTo>
                      <a:pt x="20" y="18"/>
                    </a:lnTo>
                    <a:lnTo>
                      <a:pt x="18" y="20"/>
                    </a:lnTo>
                    <a:lnTo>
                      <a:pt x="12" y="22"/>
                    </a:lnTo>
                    <a:lnTo>
                      <a:pt x="1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9" name="组合 118"/>
            <p:cNvGrpSpPr/>
            <p:nvPr/>
          </p:nvGrpSpPr>
          <p:grpSpPr>
            <a:xfrm>
              <a:off x="10618095" y="5378702"/>
              <a:ext cx="529359" cy="440710"/>
              <a:chOff x="3182938" y="3028950"/>
              <a:chExt cx="663575" cy="552450"/>
            </a:xfrm>
            <a:solidFill>
              <a:schemeClr val="bg1">
                <a:lumMod val="50000"/>
              </a:schemeClr>
            </a:solidFill>
          </p:grpSpPr>
          <p:sp>
            <p:nvSpPr>
              <p:cNvPr id="120" name="Freeform 22"/>
              <p:cNvSpPr>
                <a:spLocks noEditPoints="1"/>
              </p:cNvSpPr>
              <p:nvPr/>
            </p:nvSpPr>
            <p:spPr bwMode="auto">
              <a:xfrm>
                <a:off x="3570288" y="3187700"/>
                <a:ext cx="44450" cy="53975"/>
              </a:xfrm>
              <a:custGeom>
                <a:avLst/>
                <a:gdLst>
                  <a:gd name="T0" fmla="*/ 28 w 28"/>
                  <a:gd name="T1" fmla="*/ 16 h 34"/>
                  <a:gd name="T2" fmla="*/ 28 w 28"/>
                  <a:gd name="T3" fmla="*/ 16 h 34"/>
                  <a:gd name="T4" fmla="*/ 26 w 28"/>
                  <a:gd name="T5" fmla="*/ 8 h 34"/>
                  <a:gd name="T6" fmla="*/ 22 w 28"/>
                  <a:gd name="T7" fmla="*/ 4 h 34"/>
                  <a:gd name="T8" fmla="*/ 22 w 28"/>
                  <a:gd name="T9" fmla="*/ 4 h 34"/>
                  <a:gd name="T10" fmla="*/ 18 w 28"/>
                  <a:gd name="T11" fmla="*/ 2 h 34"/>
                  <a:gd name="T12" fmla="*/ 10 w 28"/>
                  <a:gd name="T13" fmla="*/ 0 h 34"/>
                  <a:gd name="T14" fmla="*/ 10 w 28"/>
                  <a:gd name="T15" fmla="*/ 0 h 34"/>
                  <a:gd name="T16" fmla="*/ 0 w 28"/>
                  <a:gd name="T17" fmla="*/ 2 h 34"/>
                  <a:gd name="T18" fmla="*/ 0 w 28"/>
                  <a:gd name="T19" fmla="*/ 32 h 34"/>
                  <a:gd name="T20" fmla="*/ 0 w 28"/>
                  <a:gd name="T21" fmla="*/ 32 h 34"/>
                  <a:gd name="T22" fmla="*/ 8 w 28"/>
                  <a:gd name="T23" fmla="*/ 34 h 34"/>
                  <a:gd name="T24" fmla="*/ 8 w 28"/>
                  <a:gd name="T25" fmla="*/ 34 h 34"/>
                  <a:gd name="T26" fmla="*/ 16 w 28"/>
                  <a:gd name="T27" fmla="*/ 32 h 34"/>
                  <a:gd name="T28" fmla="*/ 24 w 28"/>
                  <a:gd name="T29" fmla="*/ 28 h 34"/>
                  <a:gd name="T30" fmla="*/ 24 w 28"/>
                  <a:gd name="T31" fmla="*/ 28 h 34"/>
                  <a:gd name="T32" fmla="*/ 26 w 28"/>
                  <a:gd name="T33" fmla="*/ 24 h 34"/>
                  <a:gd name="T34" fmla="*/ 28 w 28"/>
                  <a:gd name="T35" fmla="*/ 16 h 34"/>
                  <a:gd name="T36" fmla="*/ 28 w 28"/>
                  <a:gd name="T37" fmla="*/ 16 h 34"/>
                  <a:gd name="T38" fmla="*/ 10 w 28"/>
                  <a:gd name="T39" fmla="*/ 28 h 34"/>
                  <a:gd name="T40" fmla="*/ 10 w 28"/>
                  <a:gd name="T41" fmla="*/ 28 h 34"/>
                  <a:gd name="T42" fmla="*/ 8 w 28"/>
                  <a:gd name="T43" fmla="*/ 28 h 34"/>
                  <a:gd name="T44" fmla="*/ 8 w 28"/>
                  <a:gd name="T45" fmla="*/ 6 h 34"/>
                  <a:gd name="T46" fmla="*/ 8 w 28"/>
                  <a:gd name="T47" fmla="*/ 6 h 34"/>
                  <a:gd name="T48" fmla="*/ 10 w 28"/>
                  <a:gd name="T49" fmla="*/ 6 h 34"/>
                  <a:gd name="T50" fmla="*/ 10 w 28"/>
                  <a:gd name="T51" fmla="*/ 6 h 34"/>
                  <a:gd name="T52" fmla="*/ 14 w 28"/>
                  <a:gd name="T53" fmla="*/ 6 h 34"/>
                  <a:gd name="T54" fmla="*/ 18 w 28"/>
                  <a:gd name="T55" fmla="*/ 8 h 34"/>
                  <a:gd name="T56" fmla="*/ 20 w 28"/>
                  <a:gd name="T57" fmla="*/ 12 h 34"/>
                  <a:gd name="T58" fmla="*/ 20 w 28"/>
                  <a:gd name="T59" fmla="*/ 16 h 34"/>
                  <a:gd name="T60" fmla="*/ 20 w 28"/>
                  <a:gd name="T61" fmla="*/ 16 h 34"/>
                  <a:gd name="T62" fmla="*/ 20 w 28"/>
                  <a:gd name="T63" fmla="*/ 22 h 34"/>
                  <a:gd name="T64" fmla="*/ 18 w 28"/>
                  <a:gd name="T65" fmla="*/ 24 h 34"/>
                  <a:gd name="T66" fmla="*/ 14 w 28"/>
                  <a:gd name="T67" fmla="*/ 26 h 34"/>
                  <a:gd name="T68" fmla="*/ 10 w 28"/>
                  <a:gd name="T69" fmla="*/ 28 h 34"/>
                  <a:gd name="T70" fmla="*/ 10 w 28"/>
                  <a:gd name="T7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4">
                    <a:moveTo>
                      <a:pt x="28" y="16"/>
                    </a:moveTo>
                    <a:lnTo>
                      <a:pt x="28" y="16"/>
                    </a:lnTo>
                    <a:lnTo>
                      <a:pt x="26" y="8"/>
                    </a:lnTo>
                    <a:lnTo>
                      <a:pt x="22" y="4"/>
                    </a:lnTo>
                    <a:lnTo>
                      <a:pt x="22" y="4"/>
                    </a:lnTo>
                    <a:lnTo>
                      <a:pt x="18" y="2"/>
                    </a:lnTo>
                    <a:lnTo>
                      <a:pt x="10" y="0"/>
                    </a:lnTo>
                    <a:lnTo>
                      <a:pt x="10" y="0"/>
                    </a:lnTo>
                    <a:lnTo>
                      <a:pt x="0" y="2"/>
                    </a:lnTo>
                    <a:lnTo>
                      <a:pt x="0" y="32"/>
                    </a:lnTo>
                    <a:lnTo>
                      <a:pt x="0" y="32"/>
                    </a:lnTo>
                    <a:lnTo>
                      <a:pt x="8" y="34"/>
                    </a:lnTo>
                    <a:lnTo>
                      <a:pt x="8" y="34"/>
                    </a:lnTo>
                    <a:lnTo>
                      <a:pt x="16" y="32"/>
                    </a:lnTo>
                    <a:lnTo>
                      <a:pt x="24" y="28"/>
                    </a:lnTo>
                    <a:lnTo>
                      <a:pt x="24" y="28"/>
                    </a:lnTo>
                    <a:lnTo>
                      <a:pt x="26" y="24"/>
                    </a:lnTo>
                    <a:lnTo>
                      <a:pt x="28" y="16"/>
                    </a:lnTo>
                    <a:lnTo>
                      <a:pt x="28" y="16"/>
                    </a:lnTo>
                    <a:close/>
                    <a:moveTo>
                      <a:pt x="10" y="28"/>
                    </a:moveTo>
                    <a:lnTo>
                      <a:pt x="10" y="28"/>
                    </a:lnTo>
                    <a:lnTo>
                      <a:pt x="8" y="28"/>
                    </a:lnTo>
                    <a:lnTo>
                      <a:pt x="8" y="6"/>
                    </a:lnTo>
                    <a:lnTo>
                      <a:pt x="8" y="6"/>
                    </a:lnTo>
                    <a:lnTo>
                      <a:pt x="10" y="6"/>
                    </a:lnTo>
                    <a:lnTo>
                      <a:pt x="10" y="6"/>
                    </a:lnTo>
                    <a:lnTo>
                      <a:pt x="14" y="6"/>
                    </a:lnTo>
                    <a:lnTo>
                      <a:pt x="18" y="8"/>
                    </a:lnTo>
                    <a:lnTo>
                      <a:pt x="20" y="12"/>
                    </a:lnTo>
                    <a:lnTo>
                      <a:pt x="20" y="16"/>
                    </a:lnTo>
                    <a:lnTo>
                      <a:pt x="20" y="16"/>
                    </a:lnTo>
                    <a:lnTo>
                      <a:pt x="20" y="22"/>
                    </a:lnTo>
                    <a:lnTo>
                      <a:pt x="18" y="24"/>
                    </a:lnTo>
                    <a:lnTo>
                      <a:pt x="14" y="26"/>
                    </a:lnTo>
                    <a:lnTo>
                      <a:pt x="10" y="28"/>
                    </a:lnTo>
                    <a:lnTo>
                      <a:pt x="1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3"/>
              <p:cNvSpPr>
                <a:spLocks noEditPoints="1"/>
              </p:cNvSpPr>
              <p:nvPr/>
            </p:nvSpPr>
            <p:spPr bwMode="auto">
              <a:xfrm>
                <a:off x="3621088" y="3187700"/>
                <a:ext cx="47625" cy="53975"/>
              </a:xfrm>
              <a:custGeom>
                <a:avLst/>
                <a:gdLst>
                  <a:gd name="T0" fmla="*/ 30 w 30"/>
                  <a:gd name="T1" fmla="*/ 16 h 34"/>
                  <a:gd name="T2" fmla="*/ 30 w 30"/>
                  <a:gd name="T3" fmla="*/ 16 h 34"/>
                  <a:gd name="T4" fmla="*/ 30 w 30"/>
                  <a:gd name="T5" fmla="*/ 10 h 34"/>
                  <a:gd name="T6" fmla="*/ 26 w 30"/>
                  <a:gd name="T7" fmla="*/ 4 h 34"/>
                  <a:gd name="T8" fmla="*/ 22 w 30"/>
                  <a:gd name="T9" fmla="*/ 2 h 34"/>
                  <a:gd name="T10" fmla="*/ 16 w 30"/>
                  <a:gd name="T11" fmla="*/ 0 h 34"/>
                  <a:gd name="T12" fmla="*/ 16 w 30"/>
                  <a:gd name="T13" fmla="*/ 0 h 34"/>
                  <a:gd name="T14" fmla="*/ 8 w 30"/>
                  <a:gd name="T15" fmla="*/ 2 h 34"/>
                  <a:gd name="T16" fmla="*/ 4 w 30"/>
                  <a:gd name="T17" fmla="*/ 4 h 34"/>
                  <a:gd name="T18" fmla="*/ 0 w 30"/>
                  <a:gd name="T19" fmla="*/ 10 h 34"/>
                  <a:gd name="T20" fmla="*/ 0 w 30"/>
                  <a:gd name="T21" fmla="*/ 16 h 34"/>
                  <a:gd name="T22" fmla="*/ 0 w 30"/>
                  <a:gd name="T23" fmla="*/ 16 h 34"/>
                  <a:gd name="T24" fmla="*/ 0 w 30"/>
                  <a:gd name="T25" fmla="*/ 24 h 34"/>
                  <a:gd name="T26" fmla="*/ 4 w 30"/>
                  <a:gd name="T27" fmla="*/ 28 h 34"/>
                  <a:gd name="T28" fmla="*/ 8 w 30"/>
                  <a:gd name="T29" fmla="*/ 32 h 34"/>
                  <a:gd name="T30" fmla="*/ 14 w 30"/>
                  <a:gd name="T31" fmla="*/ 34 h 34"/>
                  <a:gd name="T32" fmla="*/ 14 w 30"/>
                  <a:gd name="T33" fmla="*/ 34 h 34"/>
                  <a:gd name="T34" fmla="*/ 22 w 30"/>
                  <a:gd name="T35" fmla="*/ 32 h 34"/>
                  <a:gd name="T36" fmla="*/ 26 w 30"/>
                  <a:gd name="T37" fmla="*/ 28 h 34"/>
                  <a:gd name="T38" fmla="*/ 30 w 30"/>
                  <a:gd name="T39" fmla="*/ 24 h 34"/>
                  <a:gd name="T40" fmla="*/ 30 w 30"/>
                  <a:gd name="T41" fmla="*/ 16 h 34"/>
                  <a:gd name="T42" fmla="*/ 30 w 30"/>
                  <a:gd name="T43" fmla="*/ 16 h 34"/>
                  <a:gd name="T44" fmla="*/ 8 w 30"/>
                  <a:gd name="T45" fmla="*/ 16 h 34"/>
                  <a:gd name="T46" fmla="*/ 8 w 30"/>
                  <a:gd name="T47" fmla="*/ 16 h 34"/>
                  <a:gd name="T48" fmla="*/ 10 w 30"/>
                  <a:gd name="T49" fmla="*/ 8 h 34"/>
                  <a:gd name="T50" fmla="*/ 12 w 30"/>
                  <a:gd name="T51" fmla="*/ 6 h 34"/>
                  <a:gd name="T52" fmla="*/ 16 w 30"/>
                  <a:gd name="T53" fmla="*/ 6 h 34"/>
                  <a:gd name="T54" fmla="*/ 16 w 30"/>
                  <a:gd name="T55" fmla="*/ 6 h 34"/>
                  <a:gd name="T56" fmla="*/ 18 w 30"/>
                  <a:gd name="T57" fmla="*/ 6 h 34"/>
                  <a:gd name="T58" fmla="*/ 22 w 30"/>
                  <a:gd name="T59" fmla="*/ 8 h 34"/>
                  <a:gd name="T60" fmla="*/ 24 w 30"/>
                  <a:gd name="T61" fmla="*/ 16 h 34"/>
                  <a:gd name="T62" fmla="*/ 24 w 30"/>
                  <a:gd name="T63" fmla="*/ 16 h 34"/>
                  <a:gd name="T64" fmla="*/ 20 w 30"/>
                  <a:gd name="T65" fmla="*/ 24 h 34"/>
                  <a:gd name="T66" fmla="*/ 18 w 30"/>
                  <a:gd name="T67" fmla="*/ 26 h 34"/>
                  <a:gd name="T68" fmla="*/ 16 w 30"/>
                  <a:gd name="T69" fmla="*/ 28 h 34"/>
                  <a:gd name="T70" fmla="*/ 16 w 30"/>
                  <a:gd name="T71" fmla="*/ 28 h 34"/>
                  <a:gd name="T72" fmla="*/ 12 w 30"/>
                  <a:gd name="T73" fmla="*/ 26 h 34"/>
                  <a:gd name="T74" fmla="*/ 10 w 30"/>
                  <a:gd name="T75" fmla="*/ 24 h 34"/>
                  <a:gd name="T76" fmla="*/ 8 w 30"/>
                  <a:gd name="T77" fmla="*/ 22 h 34"/>
                  <a:gd name="T78" fmla="*/ 8 w 30"/>
                  <a:gd name="T79" fmla="*/ 16 h 34"/>
                  <a:gd name="T80" fmla="*/ 8 w 30"/>
                  <a:gd name="T8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34">
                    <a:moveTo>
                      <a:pt x="30" y="16"/>
                    </a:moveTo>
                    <a:lnTo>
                      <a:pt x="30" y="16"/>
                    </a:lnTo>
                    <a:lnTo>
                      <a:pt x="30" y="10"/>
                    </a:lnTo>
                    <a:lnTo>
                      <a:pt x="26" y="4"/>
                    </a:lnTo>
                    <a:lnTo>
                      <a:pt x="22" y="2"/>
                    </a:lnTo>
                    <a:lnTo>
                      <a:pt x="16" y="0"/>
                    </a:lnTo>
                    <a:lnTo>
                      <a:pt x="16" y="0"/>
                    </a:lnTo>
                    <a:lnTo>
                      <a:pt x="8" y="2"/>
                    </a:lnTo>
                    <a:lnTo>
                      <a:pt x="4" y="4"/>
                    </a:lnTo>
                    <a:lnTo>
                      <a:pt x="0" y="10"/>
                    </a:lnTo>
                    <a:lnTo>
                      <a:pt x="0" y="16"/>
                    </a:lnTo>
                    <a:lnTo>
                      <a:pt x="0" y="16"/>
                    </a:lnTo>
                    <a:lnTo>
                      <a:pt x="0" y="24"/>
                    </a:lnTo>
                    <a:lnTo>
                      <a:pt x="4" y="28"/>
                    </a:lnTo>
                    <a:lnTo>
                      <a:pt x="8" y="32"/>
                    </a:lnTo>
                    <a:lnTo>
                      <a:pt x="14" y="34"/>
                    </a:lnTo>
                    <a:lnTo>
                      <a:pt x="14" y="34"/>
                    </a:lnTo>
                    <a:lnTo>
                      <a:pt x="22" y="32"/>
                    </a:lnTo>
                    <a:lnTo>
                      <a:pt x="26" y="28"/>
                    </a:lnTo>
                    <a:lnTo>
                      <a:pt x="30" y="24"/>
                    </a:lnTo>
                    <a:lnTo>
                      <a:pt x="30" y="16"/>
                    </a:lnTo>
                    <a:lnTo>
                      <a:pt x="30" y="16"/>
                    </a:lnTo>
                    <a:close/>
                    <a:moveTo>
                      <a:pt x="8" y="16"/>
                    </a:moveTo>
                    <a:lnTo>
                      <a:pt x="8" y="16"/>
                    </a:lnTo>
                    <a:lnTo>
                      <a:pt x="10" y="8"/>
                    </a:lnTo>
                    <a:lnTo>
                      <a:pt x="12" y="6"/>
                    </a:lnTo>
                    <a:lnTo>
                      <a:pt x="16" y="6"/>
                    </a:lnTo>
                    <a:lnTo>
                      <a:pt x="16" y="6"/>
                    </a:lnTo>
                    <a:lnTo>
                      <a:pt x="18" y="6"/>
                    </a:lnTo>
                    <a:lnTo>
                      <a:pt x="22" y="8"/>
                    </a:lnTo>
                    <a:lnTo>
                      <a:pt x="24" y="16"/>
                    </a:lnTo>
                    <a:lnTo>
                      <a:pt x="24" y="16"/>
                    </a:lnTo>
                    <a:lnTo>
                      <a:pt x="20" y="24"/>
                    </a:lnTo>
                    <a:lnTo>
                      <a:pt x="18" y="26"/>
                    </a:lnTo>
                    <a:lnTo>
                      <a:pt x="16" y="28"/>
                    </a:lnTo>
                    <a:lnTo>
                      <a:pt x="16" y="28"/>
                    </a:lnTo>
                    <a:lnTo>
                      <a:pt x="12" y="26"/>
                    </a:lnTo>
                    <a:lnTo>
                      <a:pt x="10" y="24"/>
                    </a:lnTo>
                    <a:lnTo>
                      <a:pt x="8" y="22"/>
                    </a:lnTo>
                    <a:lnTo>
                      <a:pt x="8" y="16"/>
                    </a:lnTo>
                    <a:lnTo>
                      <a:pt x="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24"/>
              <p:cNvSpPr>
                <a:spLocks/>
              </p:cNvSpPr>
              <p:nvPr/>
            </p:nvSpPr>
            <p:spPr bwMode="auto">
              <a:xfrm>
                <a:off x="3671888" y="3187700"/>
                <a:ext cx="66675" cy="50800"/>
              </a:xfrm>
              <a:custGeom>
                <a:avLst/>
                <a:gdLst>
                  <a:gd name="T0" fmla="*/ 20 w 42"/>
                  <a:gd name="T1" fmla="*/ 18 h 32"/>
                  <a:gd name="T2" fmla="*/ 20 w 42"/>
                  <a:gd name="T3" fmla="*/ 18 h 32"/>
                  <a:gd name="T4" fmla="*/ 22 w 42"/>
                  <a:gd name="T5" fmla="*/ 8 h 32"/>
                  <a:gd name="T6" fmla="*/ 22 w 42"/>
                  <a:gd name="T7" fmla="*/ 8 h 32"/>
                  <a:gd name="T8" fmla="*/ 22 w 42"/>
                  <a:gd name="T9" fmla="*/ 8 h 32"/>
                  <a:gd name="T10" fmla="*/ 22 w 42"/>
                  <a:gd name="T11" fmla="*/ 18 h 32"/>
                  <a:gd name="T12" fmla="*/ 26 w 42"/>
                  <a:gd name="T13" fmla="*/ 32 h 32"/>
                  <a:gd name="T14" fmla="*/ 34 w 42"/>
                  <a:gd name="T15" fmla="*/ 32 h 32"/>
                  <a:gd name="T16" fmla="*/ 42 w 42"/>
                  <a:gd name="T17" fmla="*/ 0 h 32"/>
                  <a:gd name="T18" fmla="*/ 34 w 42"/>
                  <a:gd name="T19" fmla="*/ 0 h 32"/>
                  <a:gd name="T20" fmla="*/ 32 w 42"/>
                  <a:gd name="T21" fmla="*/ 14 h 32"/>
                  <a:gd name="T22" fmla="*/ 32 w 42"/>
                  <a:gd name="T23" fmla="*/ 14 h 32"/>
                  <a:gd name="T24" fmla="*/ 30 w 42"/>
                  <a:gd name="T25" fmla="*/ 24 h 32"/>
                  <a:gd name="T26" fmla="*/ 30 w 42"/>
                  <a:gd name="T27" fmla="*/ 24 h 32"/>
                  <a:gd name="T28" fmla="*/ 30 w 42"/>
                  <a:gd name="T29" fmla="*/ 24 h 32"/>
                  <a:gd name="T30" fmla="*/ 28 w 42"/>
                  <a:gd name="T31" fmla="*/ 14 h 32"/>
                  <a:gd name="T32" fmla="*/ 26 w 42"/>
                  <a:gd name="T33" fmla="*/ 0 h 32"/>
                  <a:gd name="T34" fmla="*/ 18 w 42"/>
                  <a:gd name="T35" fmla="*/ 0 h 32"/>
                  <a:gd name="T36" fmla="*/ 16 w 42"/>
                  <a:gd name="T37" fmla="*/ 14 h 32"/>
                  <a:gd name="T38" fmla="*/ 16 w 42"/>
                  <a:gd name="T39" fmla="*/ 14 h 32"/>
                  <a:gd name="T40" fmla="*/ 14 w 42"/>
                  <a:gd name="T41" fmla="*/ 26 h 32"/>
                  <a:gd name="T42" fmla="*/ 12 w 42"/>
                  <a:gd name="T43" fmla="*/ 26 h 32"/>
                  <a:gd name="T44" fmla="*/ 12 w 42"/>
                  <a:gd name="T45" fmla="*/ 26 h 32"/>
                  <a:gd name="T46" fmla="*/ 10 w 42"/>
                  <a:gd name="T47" fmla="*/ 14 h 32"/>
                  <a:gd name="T48" fmla="*/ 8 w 42"/>
                  <a:gd name="T49" fmla="*/ 0 h 32"/>
                  <a:gd name="T50" fmla="*/ 0 w 42"/>
                  <a:gd name="T51" fmla="*/ 0 h 32"/>
                  <a:gd name="T52" fmla="*/ 8 w 42"/>
                  <a:gd name="T53" fmla="*/ 32 h 32"/>
                  <a:gd name="T54" fmla="*/ 16 w 42"/>
                  <a:gd name="T55" fmla="*/ 32 h 32"/>
                  <a:gd name="T56" fmla="*/ 20 w 42"/>
                  <a:gd name="T5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32">
                    <a:moveTo>
                      <a:pt x="20" y="18"/>
                    </a:moveTo>
                    <a:lnTo>
                      <a:pt x="20" y="18"/>
                    </a:lnTo>
                    <a:lnTo>
                      <a:pt x="22" y="8"/>
                    </a:lnTo>
                    <a:lnTo>
                      <a:pt x="22" y="8"/>
                    </a:lnTo>
                    <a:lnTo>
                      <a:pt x="22" y="8"/>
                    </a:lnTo>
                    <a:lnTo>
                      <a:pt x="22" y="18"/>
                    </a:lnTo>
                    <a:lnTo>
                      <a:pt x="26" y="32"/>
                    </a:lnTo>
                    <a:lnTo>
                      <a:pt x="34" y="32"/>
                    </a:lnTo>
                    <a:lnTo>
                      <a:pt x="42" y="0"/>
                    </a:lnTo>
                    <a:lnTo>
                      <a:pt x="34" y="0"/>
                    </a:lnTo>
                    <a:lnTo>
                      <a:pt x="32" y="14"/>
                    </a:lnTo>
                    <a:lnTo>
                      <a:pt x="32" y="14"/>
                    </a:lnTo>
                    <a:lnTo>
                      <a:pt x="30" y="24"/>
                    </a:lnTo>
                    <a:lnTo>
                      <a:pt x="30" y="24"/>
                    </a:lnTo>
                    <a:lnTo>
                      <a:pt x="30" y="24"/>
                    </a:lnTo>
                    <a:lnTo>
                      <a:pt x="28" y="14"/>
                    </a:lnTo>
                    <a:lnTo>
                      <a:pt x="26" y="0"/>
                    </a:lnTo>
                    <a:lnTo>
                      <a:pt x="18" y="0"/>
                    </a:lnTo>
                    <a:lnTo>
                      <a:pt x="16" y="14"/>
                    </a:lnTo>
                    <a:lnTo>
                      <a:pt x="16" y="14"/>
                    </a:lnTo>
                    <a:lnTo>
                      <a:pt x="14" y="26"/>
                    </a:lnTo>
                    <a:lnTo>
                      <a:pt x="12" y="26"/>
                    </a:lnTo>
                    <a:lnTo>
                      <a:pt x="12" y="26"/>
                    </a:lnTo>
                    <a:lnTo>
                      <a:pt x="10" y="14"/>
                    </a:lnTo>
                    <a:lnTo>
                      <a:pt x="8" y="0"/>
                    </a:lnTo>
                    <a:lnTo>
                      <a:pt x="0" y="0"/>
                    </a:lnTo>
                    <a:lnTo>
                      <a:pt x="8" y="32"/>
                    </a:lnTo>
                    <a:lnTo>
                      <a:pt x="16" y="32"/>
                    </a:lnTo>
                    <a:lnTo>
                      <a:pt x="2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5"/>
              <p:cNvSpPr>
                <a:spLocks/>
              </p:cNvSpPr>
              <p:nvPr/>
            </p:nvSpPr>
            <p:spPr bwMode="auto">
              <a:xfrm>
                <a:off x="3744913" y="3187700"/>
                <a:ext cx="41275" cy="50800"/>
              </a:xfrm>
              <a:custGeom>
                <a:avLst/>
                <a:gdLst>
                  <a:gd name="T0" fmla="*/ 14 w 26"/>
                  <a:gd name="T1" fmla="*/ 12 h 32"/>
                  <a:gd name="T2" fmla="*/ 8 w 26"/>
                  <a:gd name="T3" fmla="*/ 0 h 32"/>
                  <a:gd name="T4" fmla="*/ 0 w 26"/>
                  <a:gd name="T5" fmla="*/ 0 h 32"/>
                  <a:gd name="T6" fmla="*/ 0 w 26"/>
                  <a:gd name="T7" fmla="*/ 32 h 32"/>
                  <a:gd name="T8" fmla="*/ 6 w 26"/>
                  <a:gd name="T9" fmla="*/ 32 h 32"/>
                  <a:gd name="T10" fmla="*/ 6 w 26"/>
                  <a:gd name="T11" fmla="*/ 24 h 32"/>
                  <a:gd name="T12" fmla="*/ 6 w 26"/>
                  <a:gd name="T13" fmla="*/ 24 h 32"/>
                  <a:gd name="T14" fmla="*/ 6 w 26"/>
                  <a:gd name="T15" fmla="*/ 8 h 32"/>
                  <a:gd name="T16" fmla="*/ 6 w 26"/>
                  <a:gd name="T17" fmla="*/ 8 h 32"/>
                  <a:gd name="T18" fmla="*/ 6 w 26"/>
                  <a:gd name="T19" fmla="*/ 8 h 32"/>
                  <a:gd name="T20" fmla="*/ 12 w 26"/>
                  <a:gd name="T21" fmla="*/ 20 h 32"/>
                  <a:gd name="T22" fmla="*/ 18 w 26"/>
                  <a:gd name="T23" fmla="*/ 32 h 32"/>
                  <a:gd name="T24" fmla="*/ 26 w 26"/>
                  <a:gd name="T25" fmla="*/ 32 h 32"/>
                  <a:gd name="T26" fmla="*/ 26 w 26"/>
                  <a:gd name="T27" fmla="*/ 0 h 32"/>
                  <a:gd name="T28" fmla="*/ 20 w 26"/>
                  <a:gd name="T29" fmla="*/ 0 h 32"/>
                  <a:gd name="T30" fmla="*/ 20 w 26"/>
                  <a:gd name="T31" fmla="*/ 10 h 32"/>
                  <a:gd name="T32" fmla="*/ 20 w 26"/>
                  <a:gd name="T33" fmla="*/ 10 h 32"/>
                  <a:gd name="T34" fmla="*/ 20 w 26"/>
                  <a:gd name="T35" fmla="*/ 24 h 32"/>
                  <a:gd name="T36" fmla="*/ 20 w 26"/>
                  <a:gd name="T37" fmla="*/ 24 h 32"/>
                  <a:gd name="T38" fmla="*/ 20 w 26"/>
                  <a:gd name="T39" fmla="*/ 24 h 32"/>
                  <a:gd name="T40" fmla="*/ 14 w 26"/>
                  <a:gd name="T41" fmla="*/ 12 h 32"/>
                  <a:gd name="T42" fmla="*/ 14 w 26"/>
                  <a:gd name="T4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32">
                    <a:moveTo>
                      <a:pt x="14" y="12"/>
                    </a:moveTo>
                    <a:lnTo>
                      <a:pt x="8" y="0"/>
                    </a:lnTo>
                    <a:lnTo>
                      <a:pt x="0" y="0"/>
                    </a:lnTo>
                    <a:lnTo>
                      <a:pt x="0" y="32"/>
                    </a:lnTo>
                    <a:lnTo>
                      <a:pt x="6" y="32"/>
                    </a:lnTo>
                    <a:lnTo>
                      <a:pt x="6" y="24"/>
                    </a:lnTo>
                    <a:lnTo>
                      <a:pt x="6" y="24"/>
                    </a:lnTo>
                    <a:lnTo>
                      <a:pt x="6" y="8"/>
                    </a:lnTo>
                    <a:lnTo>
                      <a:pt x="6" y="8"/>
                    </a:lnTo>
                    <a:lnTo>
                      <a:pt x="6" y="8"/>
                    </a:lnTo>
                    <a:lnTo>
                      <a:pt x="12" y="20"/>
                    </a:lnTo>
                    <a:lnTo>
                      <a:pt x="18" y="32"/>
                    </a:lnTo>
                    <a:lnTo>
                      <a:pt x="26" y="32"/>
                    </a:lnTo>
                    <a:lnTo>
                      <a:pt x="26" y="0"/>
                    </a:lnTo>
                    <a:lnTo>
                      <a:pt x="20" y="0"/>
                    </a:lnTo>
                    <a:lnTo>
                      <a:pt x="20" y="10"/>
                    </a:lnTo>
                    <a:lnTo>
                      <a:pt x="20" y="10"/>
                    </a:lnTo>
                    <a:lnTo>
                      <a:pt x="20" y="24"/>
                    </a:lnTo>
                    <a:lnTo>
                      <a:pt x="20" y="24"/>
                    </a:lnTo>
                    <a:lnTo>
                      <a:pt x="20" y="24"/>
                    </a:lnTo>
                    <a:lnTo>
                      <a:pt x="14" y="12"/>
                    </a:lnTo>
                    <a:lnTo>
                      <a:pt x="1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6"/>
              <p:cNvSpPr>
                <a:spLocks/>
              </p:cNvSpPr>
              <p:nvPr/>
            </p:nvSpPr>
            <p:spPr bwMode="auto">
              <a:xfrm>
                <a:off x="3481388" y="3108325"/>
                <a:ext cx="365125" cy="403225"/>
              </a:xfrm>
              <a:custGeom>
                <a:avLst/>
                <a:gdLst>
                  <a:gd name="T0" fmla="*/ 0 w 230"/>
                  <a:gd name="T1" fmla="*/ 0 h 254"/>
                  <a:gd name="T2" fmla="*/ 0 w 230"/>
                  <a:gd name="T3" fmla="*/ 0 h 254"/>
                  <a:gd name="T4" fmla="*/ 0 w 230"/>
                  <a:gd name="T5" fmla="*/ 6 h 254"/>
                  <a:gd name="T6" fmla="*/ 0 w 230"/>
                  <a:gd name="T7" fmla="*/ 6 h 254"/>
                  <a:gd name="T8" fmla="*/ 6 w 230"/>
                  <a:gd name="T9" fmla="*/ 14 h 254"/>
                  <a:gd name="T10" fmla="*/ 10 w 230"/>
                  <a:gd name="T11" fmla="*/ 24 h 254"/>
                  <a:gd name="T12" fmla="*/ 206 w 230"/>
                  <a:gd name="T13" fmla="*/ 24 h 254"/>
                  <a:gd name="T14" fmla="*/ 206 w 230"/>
                  <a:gd name="T15" fmla="*/ 230 h 254"/>
                  <a:gd name="T16" fmla="*/ 54 w 230"/>
                  <a:gd name="T17" fmla="*/ 230 h 254"/>
                  <a:gd name="T18" fmla="*/ 54 w 230"/>
                  <a:gd name="T19" fmla="*/ 254 h 254"/>
                  <a:gd name="T20" fmla="*/ 230 w 230"/>
                  <a:gd name="T21" fmla="*/ 254 h 254"/>
                  <a:gd name="T22" fmla="*/ 230 w 230"/>
                  <a:gd name="T23" fmla="*/ 0 h 254"/>
                  <a:gd name="T24" fmla="*/ 0 w 230"/>
                  <a:gd name="T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254">
                    <a:moveTo>
                      <a:pt x="0" y="0"/>
                    </a:moveTo>
                    <a:lnTo>
                      <a:pt x="0" y="0"/>
                    </a:lnTo>
                    <a:lnTo>
                      <a:pt x="0" y="6"/>
                    </a:lnTo>
                    <a:lnTo>
                      <a:pt x="0" y="6"/>
                    </a:lnTo>
                    <a:lnTo>
                      <a:pt x="6" y="14"/>
                    </a:lnTo>
                    <a:lnTo>
                      <a:pt x="10" y="24"/>
                    </a:lnTo>
                    <a:lnTo>
                      <a:pt x="206" y="24"/>
                    </a:lnTo>
                    <a:lnTo>
                      <a:pt x="206" y="230"/>
                    </a:lnTo>
                    <a:lnTo>
                      <a:pt x="54" y="230"/>
                    </a:lnTo>
                    <a:lnTo>
                      <a:pt x="54" y="254"/>
                    </a:lnTo>
                    <a:lnTo>
                      <a:pt x="230" y="254"/>
                    </a:lnTo>
                    <a:lnTo>
                      <a:pt x="2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7"/>
              <p:cNvSpPr>
                <a:spLocks/>
              </p:cNvSpPr>
              <p:nvPr/>
            </p:nvSpPr>
            <p:spPr bwMode="auto">
              <a:xfrm>
                <a:off x="3252788" y="3028950"/>
                <a:ext cx="225425" cy="254000"/>
              </a:xfrm>
              <a:custGeom>
                <a:avLst/>
                <a:gdLst>
                  <a:gd name="T0" fmla="*/ 18 w 142"/>
                  <a:gd name="T1" fmla="*/ 106 h 160"/>
                  <a:gd name="T2" fmla="*/ 18 w 142"/>
                  <a:gd name="T3" fmla="*/ 106 h 160"/>
                  <a:gd name="T4" fmla="*/ 28 w 142"/>
                  <a:gd name="T5" fmla="*/ 126 h 160"/>
                  <a:gd name="T6" fmla="*/ 40 w 142"/>
                  <a:gd name="T7" fmla="*/ 144 h 160"/>
                  <a:gd name="T8" fmla="*/ 48 w 142"/>
                  <a:gd name="T9" fmla="*/ 152 h 160"/>
                  <a:gd name="T10" fmla="*/ 56 w 142"/>
                  <a:gd name="T11" fmla="*/ 156 h 160"/>
                  <a:gd name="T12" fmla="*/ 64 w 142"/>
                  <a:gd name="T13" fmla="*/ 160 h 160"/>
                  <a:gd name="T14" fmla="*/ 72 w 142"/>
                  <a:gd name="T15" fmla="*/ 160 h 160"/>
                  <a:gd name="T16" fmla="*/ 72 w 142"/>
                  <a:gd name="T17" fmla="*/ 160 h 160"/>
                  <a:gd name="T18" fmla="*/ 80 w 142"/>
                  <a:gd name="T19" fmla="*/ 160 h 160"/>
                  <a:gd name="T20" fmla="*/ 88 w 142"/>
                  <a:gd name="T21" fmla="*/ 156 h 160"/>
                  <a:gd name="T22" fmla="*/ 96 w 142"/>
                  <a:gd name="T23" fmla="*/ 152 h 160"/>
                  <a:gd name="T24" fmla="*/ 104 w 142"/>
                  <a:gd name="T25" fmla="*/ 144 h 160"/>
                  <a:gd name="T26" fmla="*/ 116 w 142"/>
                  <a:gd name="T27" fmla="*/ 126 h 160"/>
                  <a:gd name="T28" fmla="*/ 124 w 142"/>
                  <a:gd name="T29" fmla="*/ 106 h 160"/>
                  <a:gd name="T30" fmla="*/ 124 w 142"/>
                  <a:gd name="T31" fmla="*/ 106 h 160"/>
                  <a:gd name="T32" fmla="*/ 130 w 142"/>
                  <a:gd name="T33" fmla="*/ 104 h 160"/>
                  <a:gd name="T34" fmla="*/ 134 w 142"/>
                  <a:gd name="T35" fmla="*/ 102 h 160"/>
                  <a:gd name="T36" fmla="*/ 138 w 142"/>
                  <a:gd name="T37" fmla="*/ 96 h 160"/>
                  <a:gd name="T38" fmla="*/ 140 w 142"/>
                  <a:gd name="T39" fmla="*/ 88 h 160"/>
                  <a:gd name="T40" fmla="*/ 140 w 142"/>
                  <a:gd name="T41" fmla="*/ 88 h 160"/>
                  <a:gd name="T42" fmla="*/ 142 w 142"/>
                  <a:gd name="T43" fmla="*/ 80 h 160"/>
                  <a:gd name="T44" fmla="*/ 140 w 142"/>
                  <a:gd name="T45" fmla="*/ 72 h 160"/>
                  <a:gd name="T46" fmla="*/ 138 w 142"/>
                  <a:gd name="T47" fmla="*/ 66 h 160"/>
                  <a:gd name="T48" fmla="*/ 132 w 142"/>
                  <a:gd name="T49" fmla="*/ 62 h 160"/>
                  <a:gd name="T50" fmla="*/ 132 w 142"/>
                  <a:gd name="T51" fmla="*/ 62 h 160"/>
                  <a:gd name="T52" fmla="*/ 130 w 142"/>
                  <a:gd name="T53" fmla="*/ 50 h 160"/>
                  <a:gd name="T54" fmla="*/ 126 w 142"/>
                  <a:gd name="T55" fmla="*/ 38 h 160"/>
                  <a:gd name="T56" fmla="*/ 120 w 142"/>
                  <a:gd name="T57" fmla="*/ 28 h 160"/>
                  <a:gd name="T58" fmla="*/ 114 w 142"/>
                  <a:gd name="T59" fmla="*/ 18 h 160"/>
                  <a:gd name="T60" fmla="*/ 104 w 142"/>
                  <a:gd name="T61" fmla="*/ 10 h 160"/>
                  <a:gd name="T62" fmla="*/ 94 w 142"/>
                  <a:gd name="T63" fmla="*/ 6 h 160"/>
                  <a:gd name="T64" fmla="*/ 82 w 142"/>
                  <a:gd name="T65" fmla="*/ 2 h 160"/>
                  <a:gd name="T66" fmla="*/ 72 w 142"/>
                  <a:gd name="T67" fmla="*/ 0 h 160"/>
                  <a:gd name="T68" fmla="*/ 72 w 142"/>
                  <a:gd name="T69" fmla="*/ 0 h 160"/>
                  <a:gd name="T70" fmla="*/ 60 w 142"/>
                  <a:gd name="T71" fmla="*/ 2 h 160"/>
                  <a:gd name="T72" fmla="*/ 48 w 142"/>
                  <a:gd name="T73" fmla="*/ 6 h 160"/>
                  <a:gd name="T74" fmla="*/ 38 w 142"/>
                  <a:gd name="T75" fmla="*/ 10 h 160"/>
                  <a:gd name="T76" fmla="*/ 28 w 142"/>
                  <a:gd name="T77" fmla="*/ 18 h 160"/>
                  <a:gd name="T78" fmla="*/ 22 w 142"/>
                  <a:gd name="T79" fmla="*/ 28 h 160"/>
                  <a:gd name="T80" fmla="*/ 16 w 142"/>
                  <a:gd name="T81" fmla="*/ 38 h 160"/>
                  <a:gd name="T82" fmla="*/ 12 w 142"/>
                  <a:gd name="T83" fmla="*/ 50 h 160"/>
                  <a:gd name="T84" fmla="*/ 10 w 142"/>
                  <a:gd name="T85" fmla="*/ 62 h 160"/>
                  <a:gd name="T86" fmla="*/ 10 w 142"/>
                  <a:gd name="T87" fmla="*/ 62 h 160"/>
                  <a:gd name="T88" fmla="*/ 4 w 142"/>
                  <a:gd name="T89" fmla="*/ 66 h 160"/>
                  <a:gd name="T90" fmla="*/ 2 w 142"/>
                  <a:gd name="T91" fmla="*/ 72 h 160"/>
                  <a:gd name="T92" fmla="*/ 0 w 142"/>
                  <a:gd name="T93" fmla="*/ 80 h 160"/>
                  <a:gd name="T94" fmla="*/ 2 w 142"/>
                  <a:gd name="T95" fmla="*/ 88 h 160"/>
                  <a:gd name="T96" fmla="*/ 2 w 142"/>
                  <a:gd name="T97" fmla="*/ 88 h 160"/>
                  <a:gd name="T98" fmla="*/ 4 w 142"/>
                  <a:gd name="T99" fmla="*/ 96 h 160"/>
                  <a:gd name="T100" fmla="*/ 8 w 142"/>
                  <a:gd name="T101" fmla="*/ 102 h 160"/>
                  <a:gd name="T102" fmla="*/ 12 w 142"/>
                  <a:gd name="T103" fmla="*/ 106 h 160"/>
                  <a:gd name="T104" fmla="*/ 18 w 142"/>
                  <a:gd name="T105" fmla="*/ 106 h 160"/>
                  <a:gd name="T106" fmla="*/ 18 w 142"/>
                  <a:gd name="T107"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2" h="160">
                    <a:moveTo>
                      <a:pt x="18" y="106"/>
                    </a:moveTo>
                    <a:lnTo>
                      <a:pt x="18" y="106"/>
                    </a:lnTo>
                    <a:lnTo>
                      <a:pt x="28" y="126"/>
                    </a:lnTo>
                    <a:lnTo>
                      <a:pt x="40" y="144"/>
                    </a:lnTo>
                    <a:lnTo>
                      <a:pt x="48" y="152"/>
                    </a:lnTo>
                    <a:lnTo>
                      <a:pt x="56" y="156"/>
                    </a:lnTo>
                    <a:lnTo>
                      <a:pt x="64" y="160"/>
                    </a:lnTo>
                    <a:lnTo>
                      <a:pt x="72" y="160"/>
                    </a:lnTo>
                    <a:lnTo>
                      <a:pt x="72" y="160"/>
                    </a:lnTo>
                    <a:lnTo>
                      <a:pt x="80" y="160"/>
                    </a:lnTo>
                    <a:lnTo>
                      <a:pt x="88" y="156"/>
                    </a:lnTo>
                    <a:lnTo>
                      <a:pt x="96" y="152"/>
                    </a:lnTo>
                    <a:lnTo>
                      <a:pt x="104" y="144"/>
                    </a:lnTo>
                    <a:lnTo>
                      <a:pt x="116" y="126"/>
                    </a:lnTo>
                    <a:lnTo>
                      <a:pt x="124" y="106"/>
                    </a:lnTo>
                    <a:lnTo>
                      <a:pt x="124" y="106"/>
                    </a:lnTo>
                    <a:lnTo>
                      <a:pt x="130" y="104"/>
                    </a:lnTo>
                    <a:lnTo>
                      <a:pt x="134" y="102"/>
                    </a:lnTo>
                    <a:lnTo>
                      <a:pt x="138" y="96"/>
                    </a:lnTo>
                    <a:lnTo>
                      <a:pt x="140" y="88"/>
                    </a:lnTo>
                    <a:lnTo>
                      <a:pt x="140" y="88"/>
                    </a:lnTo>
                    <a:lnTo>
                      <a:pt x="142" y="80"/>
                    </a:lnTo>
                    <a:lnTo>
                      <a:pt x="140" y="72"/>
                    </a:lnTo>
                    <a:lnTo>
                      <a:pt x="138" y="66"/>
                    </a:lnTo>
                    <a:lnTo>
                      <a:pt x="132" y="62"/>
                    </a:lnTo>
                    <a:lnTo>
                      <a:pt x="132" y="62"/>
                    </a:lnTo>
                    <a:lnTo>
                      <a:pt x="130" y="50"/>
                    </a:lnTo>
                    <a:lnTo>
                      <a:pt x="126" y="38"/>
                    </a:lnTo>
                    <a:lnTo>
                      <a:pt x="120" y="28"/>
                    </a:lnTo>
                    <a:lnTo>
                      <a:pt x="114" y="18"/>
                    </a:lnTo>
                    <a:lnTo>
                      <a:pt x="104" y="10"/>
                    </a:lnTo>
                    <a:lnTo>
                      <a:pt x="94" y="6"/>
                    </a:lnTo>
                    <a:lnTo>
                      <a:pt x="82" y="2"/>
                    </a:lnTo>
                    <a:lnTo>
                      <a:pt x="72" y="0"/>
                    </a:lnTo>
                    <a:lnTo>
                      <a:pt x="72" y="0"/>
                    </a:lnTo>
                    <a:lnTo>
                      <a:pt x="60" y="2"/>
                    </a:lnTo>
                    <a:lnTo>
                      <a:pt x="48" y="6"/>
                    </a:lnTo>
                    <a:lnTo>
                      <a:pt x="38" y="10"/>
                    </a:lnTo>
                    <a:lnTo>
                      <a:pt x="28" y="18"/>
                    </a:lnTo>
                    <a:lnTo>
                      <a:pt x="22" y="28"/>
                    </a:lnTo>
                    <a:lnTo>
                      <a:pt x="16" y="38"/>
                    </a:lnTo>
                    <a:lnTo>
                      <a:pt x="12" y="50"/>
                    </a:lnTo>
                    <a:lnTo>
                      <a:pt x="10" y="62"/>
                    </a:lnTo>
                    <a:lnTo>
                      <a:pt x="10" y="62"/>
                    </a:lnTo>
                    <a:lnTo>
                      <a:pt x="4" y="66"/>
                    </a:lnTo>
                    <a:lnTo>
                      <a:pt x="2" y="72"/>
                    </a:lnTo>
                    <a:lnTo>
                      <a:pt x="0" y="80"/>
                    </a:lnTo>
                    <a:lnTo>
                      <a:pt x="2" y="88"/>
                    </a:lnTo>
                    <a:lnTo>
                      <a:pt x="2" y="88"/>
                    </a:lnTo>
                    <a:lnTo>
                      <a:pt x="4" y="96"/>
                    </a:lnTo>
                    <a:lnTo>
                      <a:pt x="8" y="102"/>
                    </a:lnTo>
                    <a:lnTo>
                      <a:pt x="12" y="106"/>
                    </a:lnTo>
                    <a:lnTo>
                      <a:pt x="18" y="106"/>
                    </a:lnTo>
                    <a:lnTo>
                      <a:pt x="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28"/>
              <p:cNvSpPr>
                <a:spLocks/>
              </p:cNvSpPr>
              <p:nvPr/>
            </p:nvSpPr>
            <p:spPr bwMode="auto">
              <a:xfrm>
                <a:off x="3182938" y="3273425"/>
                <a:ext cx="365125" cy="307975"/>
              </a:xfrm>
              <a:custGeom>
                <a:avLst/>
                <a:gdLst>
                  <a:gd name="T0" fmla="*/ 178 w 230"/>
                  <a:gd name="T1" fmla="*/ 0 h 194"/>
                  <a:gd name="T2" fmla="*/ 128 w 230"/>
                  <a:gd name="T3" fmla="*/ 84 h 194"/>
                  <a:gd name="T4" fmla="*/ 122 w 230"/>
                  <a:gd name="T5" fmla="*/ 46 h 194"/>
                  <a:gd name="T6" fmla="*/ 122 w 230"/>
                  <a:gd name="T7" fmla="*/ 46 h 194"/>
                  <a:gd name="T8" fmla="*/ 128 w 230"/>
                  <a:gd name="T9" fmla="*/ 40 h 194"/>
                  <a:gd name="T10" fmla="*/ 128 w 230"/>
                  <a:gd name="T11" fmla="*/ 34 h 194"/>
                  <a:gd name="T12" fmla="*/ 128 w 230"/>
                  <a:gd name="T13" fmla="*/ 34 h 194"/>
                  <a:gd name="T14" fmla="*/ 128 w 230"/>
                  <a:gd name="T15" fmla="*/ 28 h 194"/>
                  <a:gd name="T16" fmla="*/ 124 w 230"/>
                  <a:gd name="T17" fmla="*/ 24 h 194"/>
                  <a:gd name="T18" fmla="*/ 120 w 230"/>
                  <a:gd name="T19" fmla="*/ 20 h 194"/>
                  <a:gd name="T20" fmla="*/ 114 w 230"/>
                  <a:gd name="T21" fmla="*/ 20 h 194"/>
                  <a:gd name="T22" fmla="*/ 114 w 230"/>
                  <a:gd name="T23" fmla="*/ 20 h 194"/>
                  <a:gd name="T24" fmla="*/ 110 w 230"/>
                  <a:gd name="T25" fmla="*/ 20 h 194"/>
                  <a:gd name="T26" fmla="*/ 104 w 230"/>
                  <a:gd name="T27" fmla="*/ 24 h 194"/>
                  <a:gd name="T28" fmla="*/ 102 w 230"/>
                  <a:gd name="T29" fmla="*/ 28 h 194"/>
                  <a:gd name="T30" fmla="*/ 100 w 230"/>
                  <a:gd name="T31" fmla="*/ 34 h 194"/>
                  <a:gd name="T32" fmla="*/ 100 w 230"/>
                  <a:gd name="T33" fmla="*/ 34 h 194"/>
                  <a:gd name="T34" fmla="*/ 102 w 230"/>
                  <a:gd name="T35" fmla="*/ 40 h 194"/>
                  <a:gd name="T36" fmla="*/ 108 w 230"/>
                  <a:gd name="T37" fmla="*/ 46 h 194"/>
                  <a:gd name="T38" fmla="*/ 102 w 230"/>
                  <a:gd name="T39" fmla="*/ 82 h 194"/>
                  <a:gd name="T40" fmla="*/ 52 w 230"/>
                  <a:gd name="T41" fmla="*/ 0 h 194"/>
                  <a:gd name="T42" fmla="*/ 52 w 230"/>
                  <a:gd name="T43" fmla="*/ 0 h 194"/>
                  <a:gd name="T44" fmla="*/ 32 w 230"/>
                  <a:gd name="T45" fmla="*/ 10 h 194"/>
                  <a:gd name="T46" fmla="*/ 18 w 230"/>
                  <a:gd name="T47" fmla="*/ 22 h 194"/>
                  <a:gd name="T48" fmla="*/ 12 w 230"/>
                  <a:gd name="T49" fmla="*/ 30 h 194"/>
                  <a:gd name="T50" fmla="*/ 6 w 230"/>
                  <a:gd name="T51" fmla="*/ 38 h 194"/>
                  <a:gd name="T52" fmla="*/ 2 w 230"/>
                  <a:gd name="T53" fmla="*/ 46 h 194"/>
                  <a:gd name="T54" fmla="*/ 0 w 230"/>
                  <a:gd name="T55" fmla="*/ 54 h 194"/>
                  <a:gd name="T56" fmla="*/ 0 w 230"/>
                  <a:gd name="T57" fmla="*/ 54 h 194"/>
                  <a:gd name="T58" fmla="*/ 0 w 230"/>
                  <a:gd name="T59" fmla="*/ 176 h 194"/>
                  <a:gd name="T60" fmla="*/ 0 w 230"/>
                  <a:gd name="T61" fmla="*/ 176 h 194"/>
                  <a:gd name="T62" fmla="*/ 0 w 230"/>
                  <a:gd name="T63" fmla="*/ 176 h 194"/>
                  <a:gd name="T64" fmla="*/ 4 w 230"/>
                  <a:gd name="T65" fmla="*/ 180 h 194"/>
                  <a:gd name="T66" fmla="*/ 12 w 230"/>
                  <a:gd name="T67" fmla="*/ 182 h 194"/>
                  <a:gd name="T68" fmla="*/ 38 w 230"/>
                  <a:gd name="T69" fmla="*/ 188 h 194"/>
                  <a:gd name="T70" fmla="*/ 72 w 230"/>
                  <a:gd name="T71" fmla="*/ 192 h 194"/>
                  <a:gd name="T72" fmla="*/ 116 w 230"/>
                  <a:gd name="T73" fmla="*/ 194 h 194"/>
                  <a:gd name="T74" fmla="*/ 116 w 230"/>
                  <a:gd name="T75" fmla="*/ 194 h 194"/>
                  <a:gd name="T76" fmla="*/ 158 w 230"/>
                  <a:gd name="T77" fmla="*/ 192 h 194"/>
                  <a:gd name="T78" fmla="*/ 192 w 230"/>
                  <a:gd name="T79" fmla="*/ 188 h 194"/>
                  <a:gd name="T80" fmla="*/ 218 w 230"/>
                  <a:gd name="T81" fmla="*/ 182 h 194"/>
                  <a:gd name="T82" fmla="*/ 226 w 230"/>
                  <a:gd name="T83" fmla="*/ 180 h 194"/>
                  <a:gd name="T84" fmla="*/ 230 w 230"/>
                  <a:gd name="T85" fmla="*/ 176 h 194"/>
                  <a:gd name="T86" fmla="*/ 230 w 230"/>
                  <a:gd name="T87" fmla="*/ 176 h 194"/>
                  <a:gd name="T88" fmla="*/ 230 w 230"/>
                  <a:gd name="T89" fmla="*/ 54 h 194"/>
                  <a:gd name="T90" fmla="*/ 230 w 230"/>
                  <a:gd name="T91" fmla="*/ 54 h 194"/>
                  <a:gd name="T92" fmla="*/ 230 w 230"/>
                  <a:gd name="T93" fmla="*/ 54 h 194"/>
                  <a:gd name="T94" fmla="*/ 228 w 230"/>
                  <a:gd name="T95" fmla="*/ 46 h 194"/>
                  <a:gd name="T96" fmla="*/ 224 w 230"/>
                  <a:gd name="T97" fmla="*/ 38 h 194"/>
                  <a:gd name="T98" fmla="*/ 218 w 230"/>
                  <a:gd name="T99" fmla="*/ 30 h 194"/>
                  <a:gd name="T100" fmla="*/ 212 w 230"/>
                  <a:gd name="T101" fmla="*/ 22 h 194"/>
                  <a:gd name="T102" fmla="*/ 198 w 230"/>
                  <a:gd name="T103" fmla="*/ 10 h 194"/>
                  <a:gd name="T104" fmla="*/ 178 w 230"/>
                  <a:gd name="T105" fmla="*/ 0 h 194"/>
                  <a:gd name="T106" fmla="*/ 178 w 230"/>
                  <a:gd name="T10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0" h="194">
                    <a:moveTo>
                      <a:pt x="178" y="0"/>
                    </a:moveTo>
                    <a:lnTo>
                      <a:pt x="128" y="84"/>
                    </a:lnTo>
                    <a:lnTo>
                      <a:pt x="122" y="46"/>
                    </a:lnTo>
                    <a:lnTo>
                      <a:pt x="122" y="46"/>
                    </a:lnTo>
                    <a:lnTo>
                      <a:pt x="128" y="40"/>
                    </a:lnTo>
                    <a:lnTo>
                      <a:pt x="128" y="34"/>
                    </a:lnTo>
                    <a:lnTo>
                      <a:pt x="128" y="34"/>
                    </a:lnTo>
                    <a:lnTo>
                      <a:pt x="128" y="28"/>
                    </a:lnTo>
                    <a:lnTo>
                      <a:pt x="124" y="24"/>
                    </a:lnTo>
                    <a:lnTo>
                      <a:pt x="120" y="20"/>
                    </a:lnTo>
                    <a:lnTo>
                      <a:pt x="114" y="20"/>
                    </a:lnTo>
                    <a:lnTo>
                      <a:pt x="114" y="20"/>
                    </a:lnTo>
                    <a:lnTo>
                      <a:pt x="110" y="20"/>
                    </a:lnTo>
                    <a:lnTo>
                      <a:pt x="104" y="24"/>
                    </a:lnTo>
                    <a:lnTo>
                      <a:pt x="102" y="28"/>
                    </a:lnTo>
                    <a:lnTo>
                      <a:pt x="100" y="34"/>
                    </a:lnTo>
                    <a:lnTo>
                      <a:pt x="100" y="34"/>
                    </a:lnTo>
                    <a:lnTo>
                      <a:pt x="102" y="40"/>
                    </a:lnTo>
                    <a:lnTo>
                      <a:pt x="108" y="46"/>
                    </a:lnTo>
                    <a:lnTo>
                      <a:pt x="102" y="82"/>
                    </a:lnTo>
                    <a:lnTo>
                      <a:pt x="52" y="0"/>
                    </a:lnTo>
                    <a:lnTo>
                      <a:pt x="52" y="0"/>
                    </a:lnTo>
                    <a:lnTo>
                      <a:pt x="32" y="10"/>
                    </a:lnTo>
                    <a:lnTo>
                      <a:pt x="18" y="22"/>
                    </a:lnTo>
                    <a:lnTo>
                      <a:pt x="12" y="30"/>
                    </a:lnTo>
                    <a:lnTo>
                      <a:pt x="6" y="38"/>
                    </a:lnTo>
                    <a:lnTo>
                      <a:pt x="2" y="46"/>
                    </a:lnTo>
                    <a:lnTo>
                      <a:pt x="0" y="54"/>
                    </a:lnTo>
                    <a:lnTo>
                      <a:pt x="0" y="54"/>
                    </a:lnTo>
                    <a:lnTo>
                      <a:pt x="0" y="176"/>
                    </a:lnTo>
                    <a:lnTo>
                      <a:pt x="0" y="176"/>
                    </a:lnTo>
                    <a:lnTo>
                      <a:pt x="0" y="176"/>
                    </a:lnTo>
                    <a:lnTo>
                      <a:pt x="4" y="180"/>
                    </a:lnTo>
                    <a:lnTo>
                      <a:pt x="12" y="182"/>
                    </a:lnTo>
                    <a:lnTo>
                      <a:pt x="38" y="188"/>
                    </a:lnTo>
                    <a:lnTo>
                      <a:pt x="72" y="192"/>
                    </a:lnTo>
                    <a:lnTo>
                      <a:pt x="116" y="194"/>
                    </a:lnTo>
                    <a:lnTo>
                      <a:pt x="116" y="194"/>
                    </a:lnTo>
                    <a:lnTo>
                      <a:pt x="158" y="192"/>
                    </a:lnTo>
                    <a:lnTo>
                      <a:pt x="192" y="188"/>
                    </a:lnTo>
                    <a:lnTo>
                      <a:pt x="218" y="182"/>
                    </a:lnTo>
                    <a:lnTo>
                      <a:pt x="226" y="180"/>
                    </a:lnTo>
                    <a:lnTo>
                      <a:pt x="230" y="176"/>
                    </a:lnTo>
                    <a:lnTo>
                      <a:pt x="230" y="176"/>
                    </a:lnTo>
                    <a:lnTo>
                      <a:pt x="230" y="54"/>
                    </a:lnTo>
                    <a:lnTo>
                      <a:pt x="230" y="54"/>
                    </a:lnTo>
                    <a:lnTo>
                      <a:pt x="230" y="54"/>
                    </a:lnTo>
                    <a:lnTo>
                      <a:pt x="228" y="46"/>
                    </a:lnTo>
                    <a:lnTo>
                      <a:pt x="224" y="38"/>
                    </a:lnTo>
                    <a:lnTo>
                      <a:pt x="218" y="30"/>
                    </a:lnTo>
                    <a:lnTo>
                      <a:pt x="212" y="22"/>
                    </a:lnTo>
                    <a:lnTo>
                      <a:pt x="198" y="10"/>
                    </a:lnTo>
                    <a:lnTo>
                      <a:pt x="178" y="0"/>
                    </a:lnTo>
                    <a:lnTo>
                      <a:pt x="1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9"/>
              <p:cNvSpPr>
                <a:spLocks/>
              </p:cNvSpPr>
              <p:nvPr/>
            </p:nvSpPr>
            <p:spPr bwMode="auto">
              <a:xfrm>
                <a:off x="3557588" y="3276600"/>
                <a:ext cx="225425" cy="165100"/>
              </a:xfrm>
              <a:custGeom>
                <a:avLst/>
                <a:gdLst>
                  <a:gd name="T0" fmla="*/ 0 w 142"/>
                  <a:gd name="T1" fmla="*/ 4 h 104"/>
                  <a:gd name="T2" fmla="*/ 0 w 142"/>
                  <a:gd name="T3" fmla="*/ 60 h 104"/>
                  <a:gd name="T4" fmla="*/ 12 w 142"/>
                  <a:gd name="T5" fmla="*/ 36 h 104"/>
                  <a:gd name="T6" fmla="*/ 76 w 142"/>
                  <a:gd name="T7" fmla="*/ 74 h 104"/>
                  <a:gd name="T8" fmla="*/ 62 w 142"/>
                  <a:gd name="T9" fmla="*/ 94 h 104"/>
                  <a:gd name="T10" fmla="*/ 142 w 142"/>
                  <a:gd name="T11" fmla="*/ 104 h 104"/>
                  <a:gd name="T12" fmla="*/ 100 w 142"/>
                  <a:gd name="T13" fmla="*/ 36 h 104"/>
                  <a:gd name="T14" fmla="*/ 88 w 142"/>
                  <a:gd name="T15" fmla="*/ 54 h 104"/>
                  <a:gd name="T16" fmla="*/ 2 w 142"/>
                  <a:gd name="T17" fmla="*/ 0 h 104"/>
                  <a:gd name="T18" fmla="*/ 0 w 142"/>
                  <a:gd name="T19"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04">
                    <a:moveTo>
                      <a:pt x="0" y="4"/>
                    </a:moveTo>
                    <a:lnTo>
                      <a:pt x="0" y="60"/>
                    </a:lnTo>
                    <a:lnTo>
                      <a:pt x="12" y="36"/>
                    </a:lnTo>
                    <a:lnTo>
                      <a:pt x="76" y="74"/>
                    </a:lnTo>
                    <a:lnTo>
                      <a:pt x="62" y="94"/>
                    </a:lnTo>
                    <a:lnTo>
                      <a:pt x="142" y="104"/>
                    </a:lnTo>
                    <a:lnTo>
                      <a:pt x="100" y="36"/>
                    </a:lnTo>
                    <a:lnTo>
                      <a:pt x="88" y="5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8" name="组合 127"/>
            <p:cNvGrpSpPr/>
            <p:nvPr/>
          </p:nvGrpSpPr>
          <p:grpSpPr>
            <a:xfrm>
              <a:off x="10520488" y="3532017"/>
              <a:ext cx="656628" cy="754235"/>
              <a:chOff x="3106738" y="1720850"/>
              <a:chExt cx="704850" cy="809625"/>
            </a:xfrm>
            <a:solidFill>
              <a:schemeClr val="bg1">
                <a:lumMod val="50000"/>
              </a:schemeClr>
            </a:solidFill>
          </p:grpSpPr>
          <p:sp>
            <p:nvSpPr>
              <p:cNvPr id="129" name="Freeform 32"/>
              <p:cNvSpPr>
                <a:spLocks/>
              </p:cNvSpPr>
              <p:nvPr/>
            </p:nvSpPr>
            <p:spPr bwMode="auto">
              <a:xfrm>
                <a:off x="3414713" y="1720850"/>
                <a:ext cx="95250" cy="107950"/>
              </a:xfrm>
              <a:custGeom>
                <a:avLst/>
                <a:gdLst>
                  <a:gd name="T0" fmla="*/ 8 w 60"/>
                  <a:gd name="T1" fmla="*/ 46 h 68"/>
                  <a:gd name="T2" fmla="*/ 8 w 60"/>
                  <a:gd name="T3" fmla="*/ 46 h 68"/>
                  <a:gd name="T4" fmla="*/ 12 w 60"/>
                  <a:gd name="T5" fmla="*/ 54 h 68"/>
                  <a:gd name="T6" fmla="*/ 18 w 60"/>
                  <a:gd name="T7" fmla="*/ 62 h 68"/>
                  <a:gd name="T8" fmla="*/ 24 w 60"/>
                  <a:gd name="T9" fmla="*/ 66 h 68"/>
                  <a:gd name="T10" fmla="*/ 30 w 60"/>
                  <a:gd name="T11" fmla="*/ 68 h 68"/>
                  <a:gd name="T12" fmla="*/ 30 w 60"/>
                  <a:gd name="T13" fmla="*/ 68 h 68"/>
                  <a:gd name="T14" fmla="*/ 38 w 60"/>
                  <a:gd name="T15" fmla="*/ 66 h 68"/>
                  <a:gd name="T16" fmla="*/ 44 w 60"/>
                  <a:gd name="T17" fmla="*/ 62 h 68"/>
                  <a:gd name="T18" fmla="*/ 50 w 60"/>
                  <a:gd name="T19" fmla="*/ 54 h 68"/>
                  <a:gd name="T20" fmla="*/ 54 w 60"/>
                  <a:gd name="T21" fmla="*/ 46 h 68"/>
                  <a:gd name="T22" fmla="*/ 54 w 60"/>
                  <a:gd name="T23" fmla="*/ 46 h 68"/>
                  <a:gd name="T24" fmla="*/ 58 w 60"/>
                  <a:gd name="T25" fmla="*/ 44 h 68"/>
                  <a:gd name="T26" fmla="*/ 60 w 60"/>
                  <a:gd name="T27" fmla="*/ 38 h 68"/>
                  <a:gd name="T28" fmla="*/ 60 w 60"/>
                  <a:gd name="T29" fmla="*/ 38 h 68"/>
                  <a:gd name="T30" fmla="*/ 60 w 60"/>
                  <a:gd name="T31" fmla="*/ 30 h 68"/>
                  <a:gd name="T32" fmla="*/ 58 w 60"/>
                  <a:gd name="T33" fmla="*/ 28 h 68"/>
                  <a:gd name="T34" fmla="*/ 56 w 60"/>
                  <a:gd name="T35" fmla="*/ 26 h 68"/>
                  <a:gd name="T36" fmla="*/ 56 w 60"/>
                  <a:gd name="T37" fmla="*/ 26 h 68"/>
                  <a:gd name="T38" fmla="*/ 54 w 60"/>
                  <a:gd name="T39" fmla="*/ 16 h 68"/>
                  <a:gd name="T40" fmla="*/ 48 w 60"/>
                  <a:gd name="T41" fmla="*/ 8 h 68"/>
                  <a:gd name="T42" fmla="*/ 40 w 60"/>
                  <a:gd name="T43" fmla="*/ 2 h 68"/>
                  <a:gd name="T44" fmla="*/ 30 w 60"/>
                  <a:gd name="T45" fmla="*/ 0 h 68"/>
                  <a:gd name="T46" fmla="*/ 30 w 60"/>
                  <a:gd name="T47" fmla="*/ 0 h 68"/>
                  <a:gd name="T48" fmla="*/ 20 w 60"/>
                  <a:gd name="T49" fmla="*/ 2 h 68"/>
                  <a:gd name="T50" fmla="*/ 12 w 60"/>
                  <a:gd name="T51" fmla="*/ 8 h 68"/>
                  <a:gd name="T52" fmla="*/ 6 w 60"/>
                  <a:gd name="T53" fmla="*/ 16 h 68"/>
                  <a:gd name="T54" fmla="*/ 4 w 60"/>
                  <a:gd name="T55" fmla="*/ 26 h 68"/>
                  <a:gd name="T56" fmla="*/ 4 w 60"/>
                  <a:gd name="T57" fmla="*/ 26 h 68"/>
                  <a:gd name="T58" fmla="*/ 2 w 60"/>
                  <a:gd name="T59" fmla="*/ 28 h 68"/>
                  <a:gd name="T60" fmla="*/ 0 w 60"/>
                  <a:gd name="T61" fmla="*/ 30 h 68"/>
                  <a:gd name="T62" fmla="*/ 0 w 60"/>
                  <a:gd name="T63" fmla="*/ 38 h 68"/>
                  <a:gd name="T64" fmla="*/ 0 w 60"/>
                  <a:gd name="T65" fmla="*/ 38 h 68"/>
                  <a:gd name="T66" fmla="*/ 2 w 60"/>
                  <a:gd name="T67" fmla="*/ 44 h 68"/>
                  <a:gd name="T68" fmla="*/ 8 w 60"/>
                  <a:gd name="T69" fmla="*/ 46 h 68"/>
                  <a:gd name="T70" fmla="*/ 8 w 60"/>
                  <a:gd name="T7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8">
                    <a:moveTo>
                      <a:pt x="8" y="46"/>
                    </a:moveTo>
                    <a:lnTo>
                      <a:pt x="8" y="46"/>
                    </a:lnTo>
                    <a:lnTo>
                      <a:pt x="12" y="54"/>
                    </a:lnTo>
                    <a:lnTo>
                      <a:pt x="18" y="62"/>
                    </a:lnTo>
                    <a:lnTo>
                      <a:pt x="24" y="66"/>
                    </a:lnTo>
                    <a:lnTo>
                      <a:pt x="30" y="68"/>
                    </a:lnTo>
                    <a:lnTo>
                      <a:pt x="30" y="68"/>
                    </a:lnTo>
                    <a:lnTo>
                      <a:pt x="38" y="66"/>
                    </a:lnTo>
                    <a:lnTo>
                      <a:pt x="44" y="62"/>
                    </a:lnTo>
                    <a:lnTo>
                      <a:pt x="50" y="54"/>
                    </a:lnTo>
                    <a:lnTo>
                      <a:pt x="54" y="46"/>
                    </a:lnTo>
                    <a:lnTo>
                      <a:pt x="54" y="46"/>
                    </a:lnTo>
                    <a:lnTo>
                      <a:pt x="58" y="44"/>
                    </a:lnTo>
                    <a:lnTo>
                      <a:pt x="60" y="38"/>
                    </a:lnTo>
                    <a:lnTo>
                      <a:pt x="60" y="38"/>
                    </a:lnTo>
                    <a:lnTo>
                      <a:pt x="60" y="30"/>
                    </a:lnTo>
                    <a:lnTo>
                      <a:pt x="58" y="28"/>
                    </a:lnTo>
                    <a:lnTo>
                      <a:pt x="56" y="26"/>
                    </a:lnTo>
                    <a:lnTo>
                      <a:pt x="56" y="26"/>
                    </a:lnTo>
                    <a:lnTo>
                      <a:pt x="54" y="16"/>
                    </a:lnTo>
                    <a:lnTo>
                      <a:pt x="48" y="8"/>
                    </a:lnTo>
                    <a:lnTo>
                      <a:pt x="40" y="2"/>
                    </a:lnTo>
                    <a:lnTo>
                      <a:pt x="30" y="0"/>
                    </a:lnTo>
                    <a:lnTo>
                      <a:pt x="30" y="0"/>
                    </a:lnTo>
                    <a:lnTo>
                      <a:pt x="20" y="2"/>
                    </a:lnTo>
                    <a:lnTo>
                      <a:pt x="12" y="8"/>
                    </a:lnTo>
                    <a:lnTo>
                      <a:pt x="6" y="16"/>
                    </a:lnTo>
                    <a:lnTo>
                      <a:pt x="4" y="26"/>
                    </a:lnTo>
                    <a:lnTo>
                      <a:pt x="4" y="26"/>
                    </a:lnTo>
                    <a:lnTo>
                      <a:pt x="2" y="28"/>
                    </a:lnTo>
                    <a:lnTo>
                      <a:pt x="0" y="30"/>
                    </a:lnTo>
                    <a:lnTo>
                      <a:pt x="0" y="38"/>
                    </a:lnTo>
                    <a:lnTo>
                      <a:pt x="0" y="38"/>
                    </a:lnTo>
                    <a:lnTo>
                      <a:pt x="2" y="44"/>
                    </a:lnTo>
                    <a:lnTo>
                      <a:pt x="8" y="46"/>
                    </a:lnTo>
                    <a:lnTo>
                      <a:pt x="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33"/>
              <p:cNvSpPr>
                <a:spLocks/>
              </p:cNvSpPr>
              <p:nvPr/>
            </p:nvSpPr>
            <p:spPr bwMode="auto">
              <a:xfrm>
                <a:off x="3382963" y="1825625"/>
                <a:ext cx="158750" cy="152400"/>
              </a:xfrm>
              <a:custGeom>
                <a:avLst/>
                <a:gdLst>
                  <a:gd name="T0" fmla="*/ 42 w 100"/>
                  <a:gd name="T1" fmla="*/ 84 h 96"/>
                  <a:gd name="T2" fmla="*/ 42 w 100"/>
                  <a:gd name="T3" fmla="*/ 96 h 96"/>
                  <a:gd name="T4" fmla="*/ 42 w 100"/>
                  <a:gd name="T5" fmla="*/ 96 h 96"/>
                  <a:gd name="T6" fmla="*/ 52 w 100"/>
                  <a:gd name="T7" fmla="*/ 96 h 96"/>
                  <a:gd name="T8" fmla="*/ 52 w 100"/>
                  <a:gd name="T9" fmla="*/ 96 h 96"/>
                  <a:gd name="T10" fmla="*/ 60 w 100"/>
                  <a:gd name="T11" fmla="*/ 96 h 96"/>
                  <a:gd name="T12" fmla="*/ 60 w 100"/>
                  <a:gd name="T13" fmla="*/ 84 h 96"/>
                  <a:gd name="T14" fmla="*/ 60 w 100"/>
                  <a:gd name="T15" fmla="*/ 84 h 96"/>
                  <a:gd name="T16" fmla="*/ 88 w 100"/>
                  <a:gd name="T17" fmla="*/ 80 h 96"/>
                  <a:gd name="T18" fmla="*/ 96 w 100"/>
                  <a:gd name="T19" fmla="*/ 78 h 96"/>
                  <a:gd name="T20" fmla="*/ 100 w 100"/>
                  <a:gd name="T21" fmla="*/ 76 h 96"/>
                  <a:gd name="T22" fmla="*/ 100 w 100"/>
                  <a:gd name="T23" fmla="*/ 76 h 96"/>
                  <a:gd name="T24" fmla="*/ 100 w 100"/>
                  <a:gd name="T25" fmla="*/ 24 h 96"/>
                  <a:gd name="T26" fmla="*/ 100 w 100"/>
                  <a:gd name="T27" fmla="*/ 24 h 96"/>
                  <a:gd name="T28" fmla="*/ 100 w 100"/>
                  <a:gd name="T29" fmla="*/ 24 h 96"/>
                  <a:gd name="T30" fmla="*/ 96 w 100"/>
                  <a:gd name="T31" fmla="*/ 16 h 96"/>
                  <a:gd name="T32" fmla="*/ 92 w 100"/>
                  <a:gd name="T33" fmla="*/ 10 h 96"/>
                  <a:gd name="T34" fmla="*/ 86 w 100"/>
                  <a:gd name="T35" fmla="*/ 4 h 96"/>
                  <a:gd name="T36" fmla="*/ 78 w 100"/>
                  <a:gd name="T37" fmla="*/ 0 h 96"/>
                  <a:gd name="T38" fmla="*/ 56 w 100"/>
                  <a:gd name="T39" fmla="*/ 36 h 96"/>
                  <a:gd name="T40" fmla="*/ 54 w 100"/>
                  <a:gd name="T41" fmla="*/ 20 h 96"/>
                  <a:gd name="T42" fmla="*/ 54 w 100"/>
                  <a:gd name="T43" fmla="*/ 20 h 96"/>
                  <a:gd name="T44" fmla="*/ 56 w 100"/>
                  <a:gd name="T45" fmla="*/ 18 h 96"/>
                  <a:gd name="T46" fmla="*/ 56 w 100"/>
                  <a:gd name="T47" fmla="*/ 14 h 96"/>
                  <a:gd name="T48" fmla="*/ 56 w 100"/>
                  <a:gd name="T49" fmla="*/ 14 h 96"/>
                  <a:gd name="T50" fmla="*/ 54 w 100"/>
                  <a:gd name="T51" fmla="*/ 10 h 96"/>
                  <a:gd name="T52" fmla="*/ 50 w 100"/>
                  <a:gd name="T53" fmla="*/ 8 h 96"/>
                  <a:gd name="T54" fmla="*/ 50 w 100"/>
                  <a:gd name="T55" fmla="*/ 8 h 96"/>
                  <a:gd name="T56" fmla="*/ 46 w 100"/>
                  <a:gd name="T57" fmla="*/ 10 h 96"/>
                  <a:gd name="T58" fmla="*/ 44 w 100"/>
                  <a:gd name="T59" fmla="*/ 14 h 96"/>
                  <a:gd name="T60" fmla="*/ 44 w 100"/>
                  <a:gd name="T61" fmla="*/ 14 h 96"/>
                  <a:gd name="T62" fmla="*/ 44 w 100"/>
                  <a:gd name="T63" fmla="*/ 18 h 96"/>
                  <a:gd name="T64" fmla="*/ 46 w 100"/>
                  <a:gd name="T65" fmla="*/ 20 h 96"/>
                  <a:gd name="T66" fmla="*/ 44 w 100"/>
                  <a:gd name="T67" fmla="*/ 36 h 96"/>
                  <a:gd name="T68" fmla="*/ 22 w 100"/>
                  <a:gd name="T69" fmla="*/ 0 h 96"/>
                  <a:gd name="T70" fmla="*/ 22 w 100"/>
                  <a:gd name="T71" fmla="*/ 0 h 96"/>
                  <a:gd name="T72" fmla="*/ 14 w 100"/>
                  <a:gd name="T73" fmla="*/ 4 h 96"/>
                  <a:gd name="T74" fmla="*/ 8 w 100"/>
                  <a:gd name="T75" fmla="*/ 10 h 96"/>
                  <a:gd name="T76" fmla="*/ 4 w 100"/>
                  <a:gd name="T77" fmla="*/ 16 h 96"/>
                  <a:gd name="T78" fmla="*/ 0 w 100"/>
                  <a:gd name="T79" fmla="*/ 24 h 96"/>
                  <a:gd name="T80" fmla="*/ 0 w 100"/>
                  <a:gd name="T81" fmla="*/ 24 h 96"/>
                  <a:gd name="T82" fmla="*/ 0 w 100"/>
                  <a:gd name="T83" fmla="*/ 76 h 96"/>
                  <a:gd name="T84" fmla="*/ 0 w 100"/>
                  <a:gd name="T85" fmla="*/ 76 h 96"/>
                  <a:gd name="T86" fmla="*/ 0 w 100"/>
                  <a:gd name="T87" fmla="*/ 76 h 96"/>
                  <a:gd name="T88" fmla="*/ 4 w 100"/>
                  <a:gd name="T89" fmla="*/ 78 h 96"/>
                  <a:gd name="T90" fmla="*/ 14 w 100"/>
                  <a:gd name="T91" fmla="*/ 80 h 96"/>
                  <a:gd name="T92" fmla="*/ 42 w 100"/>
                  <a:gd name="T93" fmla="*/ 84 h 96"/>
                  <a:gd name="T94" fmla="*/ 42 w 100"/>
                  <a:gd name="T95"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96">
                    <a:moveTo>
                      <a:pt x="42" y="84"/>
                    </a:moveTo>
                    <a:lnTo>
                      <a:pt x="42" y="96"/>
                    </a:lnTo>
                    <a:lnTo>
                      <a:pt x="42" y="96"/>
                    </a:lnTo>
                    <a:lnTo>
                      <a:pt x="52" y="96"/>
                    </a:lnTo>
                    <a:lnTo>
                      <a:pt x="52" y="96"/>
                    </a:lnTo>
                    <a:lnTo>
                      <a:pt x="60" y="96"/>
                    </a:lnTo>
                    <a:lnTo>
                      <a:pt x="60" y="84"/>
                    </a:lnTo>
                    <a:lnTo>
                      <a:pt x="60" y="84"/>
                    </a:lnTo>
                    <a:lnTo>
                      <a:pt x="88" y="80"/>
                    </a:lnTo>
                    <a:lnTo>
                      <a:pt x="96" y="78"/>
                    </a:lnTo>
                    <a:lnTo>
                      <a:pt x="100" y="76"/>
                    </a:lnTo>
                    <a:lnTo>
                      <a:pt x="100" y="76"/>
                    </a:lnTo>
                    <a:lnTo>
                      <a:pt x="100" y="24"/>
                    </a:lnTo>
                    <a:lnTo>
                      <a:pt x="100" y="24"/>
                    </a:lnTo>
                    <a:lnTo>
                      <a:pt x="100" y="24"/>
                    </a:lnTo>
                    <a:lnTo>
                      <a:pt x="96" y="16"/>
                    </a:lnTo>
                    <a:lnTo>
                      <a:pt x="92" y="10"/>
                    </a:lnTo>
                    <a:lnTo>
                      <a:pt x="86" y="4"/>
                    </a:lnTo>
                    <a:lnTo>
                      <a:pt x="78" y="0"/>
                    </a:lnTo>
                    <a:lnTo>
                      <a:pt x="56" y="36"/>
                    </a:lnTo>
                    <a:lnTo>
                      <a:pt x="54" y="20"/>
                    </a:lnTo>
                    <a:lnTo>
                      <a:pt x="54" y="20"/>
                    </a:lnTo>
                    <a:lnTo>
                      <a:pt x="56" y="18"/>
                    </a:lnTo>
                    <a:lnTo>
                      <a:pt x="56" y="14"/>
                    </a:lnTo>
                    <a:lnTo>
                      <a:pt x="56" y="14"/>
                    </a:lnTo>
                    <a:lnTo>
                      <a:pt x="54" y="10"/>
                    </a:lnTo>
                    <a:lnTo>
                      <a:pt x="50" y="8"/>
                    </a:lnTo>
                    <a:lnTo>
                      <a:pt x="50" y="8"/>
                    </a:lnTo>
                    <a:lnTo>
                      <a:pt x="46" y="10"/>
                    </a:lnTo>
                    <a:lnTo>
                      <a:pt x="44" y="14"/>
                    </a:lnTo>
                    <a:lnTo>
                      <a:pt x="44" y="14"/>
                    </a:lnTo>
                    <a:lnTo>
                      <a:pt x="44" y="18"/>
                    </a:lnTo>
                    <a:lnTo>
                      <a:pt x="46" y="20"/>
                    </a:lnTo>
                    <a:lnTo>
                      <a:pt x="44" y="36"/>
                    </a:lnTo>
                    <a:lnTo>
                      <a:pt x="22" y="0"/>
                    </a:lnTo>
                    <a:lnTo>
                      <a:pt x="22" y="0"/>
                    </a:lnTo>
                    <a:lnTo>
                      <a:pt x="14" y="4"/>
                    </a:lnTo>
                    <a:lnTo>
                      <a:pt x="8" y="10"/>
                    </a:lnTo>
                    <a:lnTo>
                      <a:pt x="4" y="16"/>
                    </a:lnTo>
                    <a:lnTo>
                      <a:pt x="0" y="24"/>
                    </a:lnTo>
                    <a:lnTo>
                      <a:pt x="0" y="24"/>
                    </a:lnTo>
                    <a:lnTo>
                      <a:pt x="0" y="76"/>
                    </a:lnTo>
                    <a:lnTo>
                      <a:pt x="0" y="76"/>
                    </a:lnTo>
                    <a:lnTo>
                      <a:pt x="0" y="76"/>
                    </a:lnTo>
                    <a:lnTo>
                      <a:pt x="4" y="78"/>
                    </a:lnTo>
                    <a:lnTo>
                      <a:pt x="14" y="80"/>
                    </a:lnTo>
                    <a:lnTo>
                      <a:pt x="42" y="84"/>
                    </a:lnTo>
                    <a:lnTo>
                      <a:pt x="4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34"/>
              <p:cNvSpPr>
                <a:spLocks/>
              </p:cNvSpPr>
              <p:nvPr/>
            </p:nvSpPr>
            <p:spPr bwMode="auto">
              <a:xfrm>
                <a:off x="3382963" y="2397125"/>
                <a:ext cx="158750" cy="133350"/>
              </a:xfrm>
              <a:custGeom>
                <a:avLst/>
                <a:gdLst>
                  <a:gd name="T0" fmla="*/ 78 w 100"/>
                  <a:gd name="T1" fmla="*/ 0 h 84"/>
                  <a:gd name="T2" fmla="*/ 56 w 100"/>
                  <a:gd name="T3" fmla="*/ 36 h 84"/>
                  <a:gd name="T4" fmla="*/ 54 w 100"/>
                  <a:gd name="T5" fmla="*/ 20 h 84"/>
                  <a:gd name="T6" fmla="*/ 54 w 100"/>
                  <a:gd name="T7" fmla="*/ 20 h 84"/>
                  <a:gd name="T8" fmla="*/ 56 w 100"/>
                  <a:gd name="T9" fmla="*/ 18 h 84"/>
                  <a:gd name="T10" fmla="*/ 56 w 100"/>
                  <a:gd name="T11" fmla="*/ 14 h 84"/>
                  <a:gd name="T12" fmla="*/ 56 w 100"/>
                  <a:gd name="T13" fmla="*/ 14 h 84"/>
                  <a:gd name="T14" fmla="*/ 54 w 100"/>
                  <a:gd name="T15" fmla="*/ 10 h 84"/>
                  <a:gd name="T16" fmla="*/ 50 w 100"/>
                  <a:gd name="T17" fmla="*/ 8 h 84"/>
                  <a:gd name="T18" fmla="*/ 50 w 100"/>
                  <a:gd name="T19" fmla="*/ 8 h 84"/>
                  <a:gd name="T20" fmla="*/ 46 w 100"/>
                  <a:gd name="T21" fmla="*/ 10 h 84"/>
                  <a:gd name="T22" fmla="*/ 44 w 100"/>
                  <a:gd name="T23" fmla="*/ 14 h 84"/>
                  <a:gd name="T24" fmla="*/ 44 w 100"/>
                  <a:gd name="T25" fmla="*/ 14 h 84"/>
                  <a:gd name="T26" fmla="*/ 46 w 100"/>
                  <a:gd name="T27" fmla="*/ 18 h 84"/>
                  <a:gd name="T28" fmla="*/ 48 w 100"/>
                  <a:gd name="T29" fmla="*/ 20 h 84"/>
                  <a:gd name="T30" fmla="*/ 44 w 100"/>
                  <a:gd name="T31" fmla="*/ 36 h 84"/>
                  <a:gd name="T32" fmla="*/ 24 w 100"/>
                  <a:gd name="T33" fmla="*/ 0 h 84"/>
                  <a:gd name="T34" fmla="*/ 24 w 100"/>
                  <a:gd name="T35" fmla="*/ 0 h 84"/>
                  <a:gd name="T36" fmla="*/ 16 w 100"/>
                  <a:gd name="T37" fmla="*/ 4 h 84"/>
                  <a:gd name="T38" fmla="*/ 8 w 100"/>
                  <a:gd name="T39" fmla="*/ 10 h 84"/>
                  <a:gd name="T40" fmla="*/ 4 w 100"/>
                  <a:gd name="T41" fmla="*/ 16 h 84"/>
                  <a:gd name="T42" fmla="*/ 2 w 100"/>
                  <a:gd name="T43" fmla="*/ 24 h 84"/>
                  <a:gd name="T44" fmla="*/ 0 w 100"/>
                  <a:gd name="T45" fmla="*/ 24 h 84"/>
                  <a:gd name="T46" fmla="*/ 0 w 100"/>
                  <a:gd name="T47" fmla="*/ 76 h 84"/>
                  <a:gd name="T48" fmla="*/ 0 w 100"/>
                  <a:gd name="T49" fmla="*/ 76 h 84"/>
                  <a:gd name="T50" fmla="*/ 0 w 100"/>
                  <a:gd name="T51" fmla="*/ 76 h 84"/>
                  <a:gd name="T52" fmla="*/ 6 w 100"/>
                  <a:gd name="T53" fmla="*/ 78 h 84"/>
                  <a:gd name="T54" fmla="*/ 16 w 100"/>
                  <a:gd name="T55" fmla="*/ 82 h 84"/>
                  <a:gd name="T56" fmla="*/ 32 w 100"/>
                  <a:gd name="T57" fmla="*/ 82 h 84"/>
                  <a:gd name="T58" fmla="*/ 50 w 100"/>
                  <a:gd name="T59" fmla="*/ 84 h 84"/>
                  <a:gd name="T60" fmla="*/ 50 w 100"/>
                  <a:gd name="T61" fmla="*/ 84 h 84"/>
                  <a:gd name="T62" fmla="*/ 68 w 100"/>
                  <a:gd name="T63" fmla="*/ 82 h 84"/>
                  <a:gd name="T64" fmla="*/ 84 w 100"/>
                  <a:gd name="T65" fmla="*/ 82 h 84"/>
                  <a:gd name="T66" fmla="*/ 94 w 100"/>
                  <a:gd name="T67" fmla="*/ 78 h 84"/>
                  <a:gd name="T68" fmla="*/ 100 w 100"/>
                  <a:gd name="T69" fmla="*/ 76 h 84"/>
                  <a:gd name="T70" fmla="*/ 100 w 100"/>
                  <a:gd name="T71" fmla="*/ 76 h 84"/>
                  <a:gd name="T72" fmla="*/ 100 w 100"/>
                  <a:gd name="T73" fmla="*/ 24 h 84"/>
                  <a:gd name="T74" fmla="*/ 100 w 100"/>
                  <a:gd name="T75" fmla="*/ 24 h 84"/>
                  <a:gd name="T76" fmla="*/ 100 w 100"/>
                  <a:gd name="T77" fmla="*/ 24 h 84"/>
                  <a:gd name="T78" fmla="*/ 98 w 100"/>
                  <a:gd name="T79" fmla="*/ 16 h 84"/>
                  <a:gd name="T80" fmla="*/ 92 w 100"/>
                  <a:gd name="T81" fmla="*/ 10 h 84"/>
                  <a:gd name="T82" fmla="*/ 86 w 100"/>
                  <a:gd name="T83" fmla="*/ 4 h 84"/>
                  <a:gd name="T84" fmla="*/ 78 w 100"/>
                  <a:gd name="T85" fmla="*/ 0 h 84"/>
                  <a:gd name="T86" fmla="*/ 78 w 100"/>
                  <a:gd name="T8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 h="84">
                    <a:moveTo>
                      <a:pt x="78" y="0"/>
                    </a:moveTo>
                    <a:lnTo>
                      <a:pt x="56" y="36"/>
                    </a:lnTo>
                    <a:lnTo>
                      <a:pt x="54" y="20"/>
                    </a:lnTo>
                    <a:lnTo>
                      <a:pt x="54" y="20"/>
                    </a:lnTo>
                    <a:lnTo>
                      <a:pt x="56" y="18"/>
                    </a:lnTo>
                    <a:lnTo>
                      <a:pt x="56" y="14"/>
                    </a:lnTo>
                    <a:lnTo>
                      <a:pt x="56" y="14"/>
                    </a:lnTo>
                    <a:lnTo>
                      <a:pt x="54" y="10"/>
                    </a:lnTo>
                    <a:lnTo>
                      <a:pt x="50" y="8"/>
                    </a:lnTo>
                    <a:lnTo>
                      <a:pt x="50" y="8"/>
                    </a:lnTo>
                    <a:lnTo>
                      <a:pt x="46" y="10"/>
                    </a:lnTo>
                    <a:lnTo>
                      <a:pt x="44" y="14"/>
                    </a:lnTo>
                    <a:lnTo>
                      <a:pt x="44" y="14"/>
                    </a:lnTo>
                    <a:lnTo>
                      <a:pt x="46" y="18"/>
                    </a:lnTo>
                    <a:lnTo>
                      <a:pt x="48" y="20"/>
                    </a:lnTo>
                    <a:lnTo>
                      <a:pt x="44" y="36"/>
                    </a:lnTo>
                    <a:lnTo>
                      <a:pt x="24" y="0"/>
                    </a:lnTo>
                    <a:lnTo>
                      <a:pt x="24" y="0"/>
                    </a:lnTo>
                    <a:lnTo>
                      <a:pt x="16" y="4"/>
                    </a:lnTo>
                    <a:lnTo>
                      <a:pt x="8" y="10"/>
                    </a:lnTo>
                    <a:lnTo>
                      <a:pt x="4" y="16"/>
                    </a:lnTo>
                    <a:lnTo>
                      <a:pt x="2" y="24"/>
                    </a:lnTo>
                    <a:lnTo>
                      <a:pt x="0" y="24"/>
                    </a:lnTo>
                    <a:lnTo>
                      <a:pt x="0" y="76"/>
                    </a:lnTo>
                    <a:lnTo>
                      <a:pt x="0" y="76"/>
                    </a:lnTo>
                    <a:lnTo>
                      <a:pt x="0" y="76"/>
                    </a:lnTo>
                    <a:lnTo>
                      <a:pt x="6" y="78"/>
                    </a:lnTo>
                    <a:lnTo>
                      <a:pt x="16" y="82"/>
                    </a:lnTo>
                    <a:lnTo>
                      <a:pt x="32" y="82"/>
                    </a:lnTo>
                    <a:lnTo>
                      <a:pt x="50" y="84"/>
                    </a:lnTo>
                    <a:lnTo>
                      <a:pt x="50" y="84"/>
                    </a:lnTo>
                    <a:lnTo>
                      <a:pt x="68" y="82"/>
                    </a:lnTo>
                    <a:lnTo>
                      <a:pt x="84" y="82"/>
                    </a:lnTo>
                    <a:lnTo>
                      <a:pt x="94" y="78"/>
                    </a:lnTo>
                    <a:lnTo>
                      <a:pt x="100" y="76"/>
                    </a:lnTo>
                    <a:lnTo>
                      <a:pt x="100" y="76"/>
                    </a:lnTo>
                    <a:lnTo>
                      <a:pt x="100" y="24"/>
                    </a:lnTo>
                    <a:lnTo>
                      <a:pt x="100" y="24"/>
                    </a:lnTo>
                    <a:lnTo>
                      <a:pt x="100" y="24"/>
                    </a:lnTo>
                    <a:lnTo>
                      <a:pt x="98" y="16"/>
                    </a:lnTo>
                    <a:lnTo>
                      <a:pt x="92" y="10"/>
                    </a:lnTo>
                    <a:lnTo>
                      <a:pt x="86" y="4"/>
                    </a:lnTo>
                    <a:lnTo>
                      <a:pt x="78"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35"/>
              <p:cNvSpPr>
                <a:spLocks/>
              </p:cNvSpPr>
              <p:nvPr/>
            </p:nvSpPr>
            <p:spPr bwMode="auto">
              <a:xfrm>
                <a:off x="3135313" y="1958975"/>
                <a:ext cx="98425" cy="111125"/>
              </a:xfrm>
              <a:custGeom>
                <a:avLst/>
                <a:gdLst>
                  <a:gd name="T0" fmla="*/ 8 w 62"/>
                  <a:gd name="T1" fmla="*/ 46 h 70"/>
                  <a:gd name="T2" fmla="*/ 8 w 62"/>
                  <a:gd name="T3" fmla="*/ 46 h 70"/>
                  <a:gd name="T4" fmla="*/ 12 w 62"/>
                  <a:gd name="T5" fmla="*/ 56 h 70"/>
                  <a:gd name="T6" fmla="*/ 18 w 62"/>
                  <a:gd name="T7" fmla="*/ 64 h 70"/>
                  <a:gd name="T8" fmla="*/ 24 w 62"/>
                  <a:gd name="T9" fmla="*/ 68 h 70"/>
                  <a:gd name="T10" fmla="*/ 32 w 62"/>
                  <a:gd name="T11" fmla="*/ 70 h 70"/>
                  <a:gd name="T12" fmla="*/ 32 w 62"/>
                  <a:gd name="T13" fmla="*/ 70 h 70"/>
                  <a:gd name="T14" fmla="*/ 38 w 62"/>
                  <a:gd name="T15" fmla="*/ 68 h 70"/>
                  <a:gd name="T16" fmla="*/ 44 w 62"/>
                  <a:gd name="T17" fmla="*/ 64 h 70"/>
                  <a:gd name="T18" fmla="*/ 50 w 62"/>
                  <a:gd name="T19" fmla="*/ 56 h 70"/>
                  <a:gd name="T20" fmla="*/ 54 w 62"/>
                  <a:gd name="T21" fmla="*/ 46 h 70"/>
                  <a:gd name="T22" fmla="*/ 54 w 62"/>
                  <a:gd name="T23" fmla="*/ 46 h 70"/>
                  <a:gd name="T24" fmla="*/ 58 w 62"/>
                  <a:gd name="T25" fmla="*/ 44 h 70"/>
                  <a:gd name="T26" fmla="*/ 62 w 62"/>
                  <a:gd name="T27" fmla="*/ 40 h 70"/>
                  <a:gd name="T28" fmla="*/ 62 w 62"/>
                  <a:gd name="T29" fmla="*/ 40 h 70"/>
                  <a:gd name="T30" fmla="*/ 60 w 62"/>
                  <a:gd name="T31" fmla="*/ 32 h 70"/>
                  <a:gd name="T32" fmla="*/ 60 w 62"/>
                  <a:gd name="T33" fmla="*/ 30 h 70"/>
                  <a:gd name="T34" fmla="*/ 58 w 62"/>
                  <a:gd name="T35" fmla="*/ 28 h 70"/>
                  <a:gd name="T36" fmla="*/ 58 w 62"/>
                  <a:gd name="T37" fmla="*/ 28 h 70"/>
                  <a:gd name="T38" fmla="*/ 54 w 62"/>
                  <a:gd name="T39" fmla="*/ 18 h 70"/>
                  <a:gd name="T40" fmla="*/ 50 w 62"/>
                  <a:gd name="T41" fmla="*/ 8 h 70"/>
                  <a:gd name="T42" fmla="*/ 40 w 62"/>
                  <a:gd name="T43" fmla="*/ 4 h 70"/>
                  <a:gd name="T44" fmla="*/ 30 w 62"/>
                  <a:gd name="T45" fmla="*/ 0 h 70"/>
                  <a:gd name="T46" fmla="*/ 30 w 62"/>
                  <a:gd name="T47" fmla="*/ 0 h 70"/>
                  <a:gd name="T48" fmla="*/ 20 w 62"/>
                  <a:gd name="T49" fmla="*/ 4 h 70"/>
                  <a:gd name="T50" fmla="*/ 12 w 62"/>
                  <a:gd name="T51" fmla="*/ 8 h 70"/>
                  <a:gd name="T52" fmla="*/ 6 w 62"/>
                  <a:gd name="T53" fmla="*/ 18 h 70"/>
                  <a:gd name="T54" fmla="*/ 4 w 62"/>
                  <a:gd name="T55" fmla="*/ 28 h 70"/>
                  <a:gd name="T56" fmla="*/ 4 w 62"/>
                  <a:gd name="T57" fmla="*/ 28 h 70"/>
                  <a:gd name="T58" fmla="*/ 2 w 62"/>
                  <a:gd name="T59" fmla="*/ 30 h 70"/>
                  <a:gd name="T60" fmla="*/ 0 w 62"/>
                  <a:gd name="T61" fmla="*/ 32 h 70"/>
                  <a:gd name="T62" fmla="*/ 0 w 62"/>
                  <a:gd name="T63" fmla="*/ 40 h 70"/>
                  <a:gd name="T64" fmla="*/ 0 w 62"/>
                  <a:gd name="T65" fmla="*/ 40 h 70"/>
                  <a:gd name="T66" fmla="*/ 4 w 62"/>
                  <a:gd name="T67" fmla="*/ 44 h 70"/>
                  <a:gd name="T68" fmla="*/ 8 w 62"/>
                  <a:gd name="T69" fmla="*/ 46 h 70"/>
                  <a:gd name="T70" fmla="*/ 8 w 62"/>
                  <a:gd name="T71"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70">
                    <a:moveTo>
                      <a:pt x="8" y="46"/>
                    </a:moveTo>
                    <a:lnTo>
                      <a:pt x="8" y="46"/>
                    </a:lnTo>
                    <a:lnTo>
                      <a:pt x="12" y="56"/>
                    </a:lnTo>
                    <a:lnTo>
                      <a:pt x="18" y="64"/>
                    </a:lnTo>
                    <a:lnTo>
                      <a:pt x="24" y="68"/>
                    </a:lnTo>
                    <a:lnTo>
                      <a:pt x="32" y="70"/>
                    </a:lnTo>
                    <a:lnTo>
                      <a:pt x="32" y="70"/>
                    </a:lnTo>
                    <a:lnTo>
                      <a:pt x="38" y="68"/>
                    </a:lnTo>
                    <a:lnTo>
                      <a:pt x="44" y="64"/>
                    </a:lnTo>
                    <a:lnTo>
                      <a:pt x="50" y="56"/>
                    </a:lnTo>
                    <a:lnTo>
                      <a:pt x="54" y="46"/>
                    </a:lnTo>
                    <a:lnTo>
                      <a:pt x="54" y="46"/>
                    </a:lnTo>
                    <a:lnTo>
                      <a:pt x="58" y="44"/>
                    </a:lnTo>
                    <a:lnTo>
                      <a:pt x="62" y="40"/>
                    </a:lnTo>
                    <a:lnTo>
                      <a:pt x="62" y="40"/>
                    </a:lnTo>
                    <a:lnTo>
                      <a:pt x="60" y="32"/>
                    </a:lnTo>
                    <a:lnTo>
                      <a:pt x="60" y="30"/>
                    </a:lnTo>
                    <a:lnTo>
                      <a:pt x="58" y="28"/>
                    </a:lnTo>
                    <a:lnTo>
                      <a:pt x="58" y="28"/>
                    </a:lnTo>
                    <a:lnTo>
                      <a:pt x="54" y="18"/>
                    </a:lnTo>
                    <a:lnTo>
                      <a:pt x="50" y="8"/>
                    </a:lnTo>
                    <a:lnTo>
                      <a:pt x="40" y="4"/>
                    </a:lnTo>
                    <a:lnTo>
                      <a:pt x="30" y="0"/>
                    </a:lnTo>
                    <a:lnTo>
                      <a:pt x="30" y="0"/>
                    </a:lnTo>
                    <a:lnTo>
                      <a:pt x="20" y="4"/>
                    </a:lnTo>
                    <a:lnTo>
                      <a:pt x="12" y="8"/>
                    </a:lnTo>
                    <a:lnTo>
                      <a:pt x="6" y="18"/>
                    </a:lnTo>
                    <a:lnTo>
                      <a:pt x="4" y="28"/>
                    </a:lnTo>
                    <a:lnTo>
                      <a:pt x="4" y="28"/>
                    </a:lnTo>
                    <a:lnTo>
                      <a:pt x="2" y="30"/>
                    </a:lnTo>
                    <a:lnTo>
                      <a:pt x="0" y="32"/>
                    </a:lnTo>
                    <a:lnTo>
                      <a:pt x="0" y="40"/>
                    </a:lnTo>
                    <a:lnTo>
                      <a:pt x="0" y="40"/>
                    </a:lnTo>
                    <a:lnTo>
                      <a:pt x="4" y="44"/>
                    </a:lnTo>
                    <a:lnTo>
                      <a:pt x="8" y="46"/>
                    </a:lnTo>
                    <a:lnTo>
                      <a:pt x="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36"/>
              <p:cNvSpPr>
                <a:spLocks/>
              </p:cNvSpPr>
              <p:nvPr/>
            </p:nvSpPr>
            <p:spPr bwMode="auto">
              <a:xfrm>
                <a:off x="3684588" y="1968500"/>
                <a:ext cx="95250" cy="107950"/>
              </a:xfrm>
              <a:custGeom>
                <a:avLst/>
                <a:gdLst>
                  <a:gd name="T0" fmla="*/ 6 w 60"/>
                  <a:gd name="T1" fmla="*/ 46 h 68"/>
                  <a:gd name="T2" fmla="*/ 6 w 60"/>
                  <a:gd name="T3" fmla="*/ 46 h 68"/>
                  <a:gd name="T4" fmla="*/ 10 w 60"/>
                  <a:gd name="T5" fmla="*/ 54 h 68"/>
                  <a:gd name="T6" fmla="*/ 16 w 60"/>
                  <a:gd name="T7" fmla="*/ 62 h 68"/>
                  <a:gd name="T8" fmla="*/ 24 w 60"/>
                  <a:gd name="T9" fmla="*/ 66 h 68"/>
                  <a:gd name="T10" fmla="*/ 30 w 60"/>
                  <a:gd name="T11" fmla="*/ 68 h 68"/>
                  <a:gd name="T12" fmla="*/ 30 w 60"/>
                  <a:gd name="T13" fmla="*/ 68 h 68"/>
                  <a:gd name="T14" fmla="*/ 38 w 60"/>
                  <a:gd name="T15" fmla="*/ 66 h 68"/>
                  <a:gd name="T16" fmla="*/ 44 w 60"/>
                  <a:gd name="T17" fmla="*/ 62 h 68"/>
                  <a:gd name="T18" fmla="*/ 48 w 60"/>
                  <a:gd name="T19" fmla="*/ 54 h 68"/>
                  <a:gd name="T20" fmla="*/ 52 w 60"/>
                  <a:gd name="T21" fmla="*/ 44 h 68"/>
                  <a:gd name="T22" fmla="*/ 52 w 60"/>
                  <a:gd name="T23" fmla="*/ 44 h 68"/>
                  <a:gd name="T24" fmla="*/ 56 w 60"/>
                  <a:gd name="T25" fmla="*/ 42 h 68"/>
                  <a:gd name="T26" fmla="*/ 60 w 60"/>
                  <a:gd name="T27" fmla="*/ 38 h 68"/>
                  <a:gd name="T28" fmla="*/ 60 w 60"/>
                  <a:gd name="T29" fmla="*/ 38 h 68"/>
                  <a:gd name="T30" fmla="*/ 60 w 60"/>
                  <a:gd name="T31" fmla="*/ 30 h 68"/>
                  <a:gd name="T32" fmla="*/ 58 w 60"/>
                  <a:gd name="T33" fmla="*/ 28 h 68"/>
                  <a:gd name="T34" fmla="*/ 56 w 60"/>
                  <a:gd name="T35" fmla="*/ 26 h 68"/>
                  <a:gd name="T36" fmla="*/ 56 w 60"/>
                  <a:gd name="T37" fmla="*/ 26 h 68"/>
                  <a:gd name="T38" fmla="*/ 54 w 60"/>
                  <a:gd name="T39" fmla="*/ 16 h 68"/>
                  <a:gd name="T40" fmla="*/ 48 w 60"/>
                  <a:gd name="T41" fmla="*/ 6 h 68"/>
                  <a:gd name="T42" fmla="*/ 40 w 60"/>
                  <a:gd name="T43" fmla="*/ 2 h 68"/>
                  <a:gd name="T44" fmla="*/ 30 w 60"/>
                  <a:gd name="T45" fmla="*/ 0 h 68"/>
                  <a:gd name="T46" fmla="*/ 30 w 60"/>
                  <a:gd name="T47" fmla="*/ 0 h 68"/>
                  <a:gd name="T48" fmla="*/ 20 w 60"/>
                  <a:gd name="T49" fmla="*/ 2 h 68"/>
                  <a:gd name="T50" fmla="*/ 12 w 60"/>
                  <a:gd name="T51" fmla="*/ 6 h 68"/>
                  <a:gd name="T52" fmla="*/ 6 w 60"/>
                  <a:gd name="T53" fmla="*/ 16 h 68"/>
                  <a:gd name="T54" fmla="*/ 4 w 60"/>
                  <a:gd name="T55" fmla="*/ 26 h 68"/>
                  <a:gd name="T56" fmla="*/ 4 w 60"/>
                  <a:gd name="T57" fmla="*/ 26 h 68"/>
                  <a:gd name="T58" fmla="*/ 0 w 60"/>
                  <a:gd name="T59" fmla="*/ 28 h 68"/>
                  <a:gd name="T60" fmla="*/ 0 w 60"/>
                  <a:gd name="T61" fmla="*/ 30 h 68"/>
                  <a:gd name="T62" fmla="*/ 0 w 60"/>
                  <a:gd name="T63" fmla="*/ 38 h 68"/>
                  <a:gd name="T64" fmla="*/ 0 w 60"/>
                  <a:gd name="T65" fmla="*/ 38 h 68"/>
                  <a:gd name="T66" fmla="*/ 2 w 60"/>
                  <a:gd name="T67" fmla="*/ 42 h 68"/>
                  <a:gd name="T68" fmla="*/ 6 w 60"/>
                  <a:gd name="T69" fmla="*/ 46 h 68"/>
                  <a:gd name="T70" fmla="*/ 6 w 60"/>
                  <a:gd name="T7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8">
                    <a:moveTo>
                      <a:pt x="6" y="46"/>
                    </a:moveTo>
                    <a:lnTo>
                      <a:pt x="6" y="46"/>
                    </a:lnTo>
                    <a:lnTo>
                      <a:pt x="10" y="54"/>
                    </a:lnTo>
                    <a:lnTo>
                      <a:pt x="16" y="62"/>
                    </a:lnTo>
                    <a:lnTo>
                      <a:pt x="24" y="66"/>
                    </a:lnTo>
                    <a:lnTo>
                      <a:pt x="30" y="68"/>
                    </a:lnTo>
                    <a:lnTo>
                      <a:pt x="30" y="68"/>
                    </a:lnTo>
                    <a:lnTo>
                      <a:pt x="38" y="66"/>
                    </a:lnTo>
                    <a:lnTo>
                      <a:pt x="44" y="62"/>
                    </a:lnTo>
                    <a:lnTo>
                      <a:pt x="48" y="54"/>
                    </a:lnTo>
                    <a:lnTo>
                      <a:pt x="52" y="44"/>
                    </a:lnTo>
                    <a:lnTo>
                      <a:pt x="52" y="44"/>
                    </a:lnTo>
                    <a:lnTo>
                      <a:pt x="56" y="42"/>
                    </a:lnTo>
                    <a:lnTo>
                      <a:pt x="60" y="38"/>
                    </a:lnTo>
                    <a:lnTo>
                      <a:pt x="60" y="38"/>
                    </a:lnTo>
                    <a:lnTo>
                      <a:pt x="60" y="30"/>
                    </a:lnTo>
                    <a:lnTo>
                      <a:pt x="58" y="28"/>
                    </a:lnTo>
                    <a:lnTo>
                      <a:pt x="56" y="26"/>
                    </a:lnTo>
                    <a:lnTo>
                      <a:pt x="56" y="26"/>
                    </a:lnTo>
                    <a:lnTo>
                      <a:pt x="54" y="16"/>
                    </a:lnTo>
                    <a:lnTo>
                      <a:pt x="48" y="6"/>
                    </a:lnTo>
                    <a:lnTo>
                      <a:pt x="40" y="2"/>
                    </a:lnTo>
                    <a:lnTo>
                      <a:pt x="30" y="0"/>
                    </a:lnTo>
                    <a:lnTo>
                      <a:pt x="30" y="0"/>
                    </a:lnTo>
                    <a:lnTo>
                      <a:pt x="20" y="2"/>
                    </a:lnTo>
                    <a:lnTo>
                      <a:pt x="12" y="6"/>
                    </a:lnTo>
                    <a:lnTo>
                      <a:pt x="6" y="16"/>
                    </a:lnTo>
                    <a:lnTo>
                      <a:pt x="4" y="26"/>
                    </a:lnTo>
                    <a:lnTo>
                      <a:pt x="4" y="26"/>
                    </a:lnTo>
                    <a:lnTo>
                      <a:pt x="0" y="28"/>
                    </a:lnTo>
                    <a:lnTo>
                      <a:pt x="0" y="30"/>
                    </a:lnTo>
                    <a:lnTo>
                      <a:pt x="0" y="38"/>
                    </a:lnTo>
                    <a:lnTo>
                      <a:pt x="0" y="38"/>
                    </a:lnTo>
                    <a:lnTo>
                      <a:pt x="2" y="42"/>
                    </a:lnTo>
                    <a:lnTo>
                      <a:pt x="6" y="46"/>
                    </a:lnTo>
                    <a:lnTo>
                      <a:pt x="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37"/>
              <p:cNvSpPr>
                <a:spLocks/>
              </p:cNvSpPr>
              <p:nvPr/>
            </p:nvSpPr>
            <p:spPr bwMode="auto">
              <a:xfrm>
                <a:off x="3611563" y="2073275"/>
                <a:ext cx="200025" cy="133350"/>
              </a:xfrm>
              <a:custGeom>
                <a:avLst/>
                <a:gdLst>
                  <a:gd name="T0" fmla="*/ 124 w 126"/>
                  <a:gd name="T1" fmla="*/ 22 h 84"/>
                  <a:gd name="T2" fmla="*/ 124 w 126"/>
                  <a:gd name="T3" fmla="*/ 22 h 84"/>
                  <a:gd name="T4" fmla="*/ 122 w 126"/>
                  <a:gd name="T5" fmla="*/ 16 h 84"/>
                  <a:gd name="T6" fmla="*/ 118 w 126"/>
                  <a:gd name="T7" fmla="*/ 10 h 84"/>
                  <a:gd name="T8" fmla="*/ 110 w 126"/>
                  <a:gd name="T9" fmla="*/ 4 h 84"/>
                  <a:gd name="T10" fmla="*/ 102 w 126"/>
                  <a:gd name="T11" fmla="*/ 0 h 84"/>
                  <a:gd name="T12" fmla="*/ 82 w 126"/>
                  <a:gd name="T13" fmla="*/ 36 h 84"/>
                  <a:gd name="T14" fmla="*/ 78 w 126"/>
                  <a:gd name="T15" fmla="*/ 20 h 84"/>
                  <a:gd name="T16" fmla="*/ 78 w 126"/>
                  <a:gd name="T17" fmla="*/ 20 h 84"/>
                  <a:gd name="T18" fmla="*/ 80 w 126"/>
                  <a:gd name="T19" fmla="*/ 16 h 84"/>
                  <a:gd name="T20" fmla="*/ 82 w 126"/>
                  <a:gd name="T21" fmla="*/ 14 h 84"/>
                  <a:gd name="T22" fmla="*/ 82 w 126"/>
                  <a:gd name="T23" fmla="*/ 14 h 84"/>
                  <a:gd name="T24" fmla="*/ 80 w 126"/>
                  <a:gd name="T25" fmla="*/ 10 h 84"/>
                  <a:gd name="T26" fmla="*/ 76 w 126"/>
                  <a:gd name="T27" fmla="*/ 8 h 84"/>
                  <a:gd name="T28" fmla="*/ 76 w 126"/>
                  <a:gd name="T29" fmla="*/ 8 h 84"/>
                  <a:gd name="T30" fmla="*/ 72 w 126"/>
                  <a:gd name="T31" fmla="*/ 10 h 84"/>
                  <a:gd name="T32" fmla="*/ 70 w 126"/>
                  <a:gd name="T33" fmla="*/ 14 h 84"/>
                  <a:gd name="T34" fmla="*/ 70 w 126"/>
                  <a:gd name="T35" fmla="*/ 14 h 84"/>
                  <a:gd name="T36" fmla="*/ 70 w 126"/>
                  <a:gd name="T37" fmla="*/ 16 h 84"/>
                  <a:gd name="T38" fmla="*/ 72 w 126"/>
                  <a:gd name="T39" fmla="*/ 20 h 84"/>
                  <a:gd name="T40" fmla="*/ 70 w 126"/>
                  <a:gd name="T41" fmla="*/ 36 h 84"/>
                  <a:gd name="T42" fmla="*/ 48 w 126"/>
                  <a:gd name="T43" fmla="*/ 0 h 84"/>
                  <a:gd name="T44" fmla="*/ 48 w 126"/>
                  <a:gd name="T45" fmla="*/ 0 h 84"/>
                  <a:gd name="T46" fmla="*/ 40 w 126"/>
                  <a:gd name="T47" fmla="*/ 4 h 84"/>
                  <a:gd name="T48" fmla="*/ 34 w 126"/>
                  <a:gd name="T49" fmla="*/ 10 h 84"/>
                  <a:gd name="T50" fmla="*/ 28 w 126"/>
                  <a:gd name="T51" fmla="*/ 16 h 84"/>
                  <a:gd name="T52" fmla="*/ 26 w 126"/>
                  <a:gd name="T53" fmla="*/ 22 h 84"/>
                  <a:gd name="T54" fmla="*/ 26 w 126"/>
                  <a:gd name="T55" fmla="*/ 22 h 84"/>
                  <a:gd name="T56" fmla="*/ 26 w 126"/>
                  <a:gd name="T57" fmla="*/ 28 h 84"/>
                  <a:gd name="T58" fmla="*/ 0 w 126"/>
                  <a:gd name="T59" fmla="*/ 28 h 84"/>
                  <a:gd name="T60" fmla="*/ 0 w 126"/>
                  <a:gd name="T61" fmla="*/ 28 h 84"/>
                  <a:gd name="T62" fmla="*/ 0 w 126"/>
                  <a:gd name="T63" fmla="*/ 34 h 84"/>
                  <a:gd name="T64" fmla="*/ 0 w 126"/>
                  <a:gd name="T65" fmla="*/ 34 h 84"/>
                  <a:gd name="T66" fmla="*/ 0 w 126"/>
                  <a:gd name="T67" fmla="*/ 48 h 84"/>
                  <a:gd name="T68" fmla="*/ 26 w 126"/>
                  <a:gd name="T69" fmla="*/ 48 h 84"/>
                  <a:gd name="T70" fmla="*/ 26 w 126"/>
                  <a:gd name="T71" fmla="*/ 76 h 84"/>
                  <a:gd name="T72" fmla="*/ 26 w 126"/>
                  <a:gd name="T73" fmla="*/ 76 h 84"/>
                  <a:gd name="T74" fmla="*/ 26 w 126"/>
                  <a:gd name="T75" fmla="*/ 76 h 84"/>
                  <a:gd name="T76" fmla="*/ 32 w 126"/>
                  <a:gd name="T77" fmla="*/ 78 h 84"/>
                  <a:gd name="T78" fmla="*/ 42 w 126"/>
                  <a:gd name="T79" fmla="*/ 80 h 84"/>
                  <a:gd name="T80" fmla="*/ 58 w 126"/>
                  <a:gd name="T81" fmla="*/ 82 h 84"/>
                  <a:gd name="T82" fmla="*/ 76 w 126"/>
                  <a:gd name="T83" fmla="*/ 84 h 84"/>
                  <a:gd name="T84" fmla="*/ 76 w 126"/>
                  <a:gd name="T85" fmla="*/ 84 h 84"/>
                  <a:gd name="T86" fmla="*/ 94 w 126"/>
                  <a:gd name="T87" fmla="*/ 82 h 84"/>
                  <a:gd name="T88" fmla="*/ 110 w 126"/>
                  <a:gd name="T89" fmla="*/ 80 h 84"/>
                  <a:gd name="T90" fmla="*/ 120 w 126"/>
                  <a:gd name="T91" fmla="*/ 78 h 84"/>
                  <a:gd name="T92" fmla="*/ 126 w 126"/>
                  <a:gd name="T93" fmla="*/ 76 h 84"/>
                  <a:gd name="T94" fmla="*/ 126 w 126"/>
                  <a:gd name="T95" fmla="*/ 76 h 84"/>
                  <a:gd name="T96" fmla="*/ 126 w 126"/>
                  <a:gd name="T97" fmla="*/ 22 h 84"/>
                  <a:gd name="T98" fmla="*/ 124 w 126"/>
                  <a:gd name="T99"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84">
                    <a:moveTo>
                      <a:pt x="124" y="22"/>
                    </a:moveTo>
                    <a:lnTo>
                      <a:pt x="124" y="22"/>
                    </a:lnTo>
                    <a:lnTo>
                      <a:pt x="122" y="16"/>
                    </a:lnTo>
                    <a:lnTo>
                      <a:pt x="118" y="10"/>
                    </a:lnTo>
                    <a:lnTo>
                      <a:pt x="110" y="4"/>
                    </a:lnTo>
                    <a:lnTo>
                      <a:pt x="102" y="0"/>
                    </a:lnTo>
                    <a:lnTo>
                      <a:pt x="82" y="36"/>
                    </a:lnTo>
                    <a:lnTo>
                      <a:pt x="78" y="20"/>
                    </a:lnTo>
                    <a:lnTo>
                      <a:pt x="78" y="20"/>
                    </a:lnTo>
                    <a:lnTo>
                      <a:pt x="80" y="16"/>
                    </a:lnTo>
                    <a:lnTo>
                      <a:pt x="82" y="14"/>
                    </a:lnTo>
                    <a:lnTo>
                      <a:pt x="82" y="14"/>
                    </a:lnTo>
                    <a:lnTo>
                      <a:pt x="80" y="10"/>
                    </a:lnTo>
                    <a:lnTo>
                      <a:pt x="76" y="8"/>
                    </a:lnTo>
                    <a:lnTo>
                      <a:pt x="76" y="8"/>
                    </a:lnTo>
                    <a:lnTo>
                      <a:pt x="72" y="10"/>
                    </a:lnTo>
                    <a:lnTo>
                      <a:pt x="70" y="14"/>
                    </a:lnTo>
                    <a:lnTo>
                      <a:pt x="70" y="14"/>
                    </a:lnTo>
                    <a:lnTo>
                      <a:pt x="70" y="16"/>
                    </a:lnTo>
                    <a:lnTo>
                      <a:pt x="72" y="20"/>
                    </a:lnTo>
                    <a:lnTo>
                      <a:pt x="70" y="36"/>
                    </a:lnTo>
                    <a:lnTo>
                      <a:pt x="48" y="0"/>
                    </a:lnTo>
                    <a:lnTo>
                      <a:pt x="48" y="0"/>
                    </a:lnTo>
                    <a:lnTo>
                      <a:pt x="40" y="4"/>
                    </a:lnTo>
                    <a:lnTo>
                      <a:pt x="34" y="10"/>
                    </a:lnTo>
                    <a:lnTo>
                      <a:pt x="28" y="16"/>
                    </a:lnTo>
                    <a:lnTo>
                      <a:pt x="26" y="22"/>
                    </a:lnTo>
                    <a:lnTo>
                      <a:pt x="26" y="22"/>
                    </a:lnTo>
                    <a:lnTo>
                      <a:pt x="26" y="28"/>
                    </a:lnTo>
                    <a:lnTo>
                      <a:pt x="0" y="28"/>
                    </a:lnTo>
                    <a:lnTo>
                      <a:pt x="0" y="28"/>
                    </a:lnTo>
                    <a:lnTo>
                      <a:pt x="0" y="34"/>
                    </a:lnTo>
                    <a:lnTo>
                      <a:pt x="0" y="34"/>
                    </a:lnTo>
                    <a:lnTo>
                      <a:pt x="0" y="48"/>
                    </a:lnTo>
                    <a:lnTo>
                      <a:pt x="26" y="48"/>
                    </a:lnTo>
                    <a:lnTo>
                      <a:pt x="26" y="76"/>
                    </a:lnTo>
                    <a:lnTo>
                      <a:pt x="26" y="76"/>
                    </a:lnTo>
                    <a:lnTo>
                      <a:pt x="26" y="76"/>
                    </a:lnTo>
                    <a:lnTo>
                      <a:pt x="32" y="78"/>
                    </a:lnTo>
                    <a:lnTo>
                      <a:pt x="42" y="80"/>
                    </a:lnTo>
                    <a:lnTo>
                      <a:pt x="58" y="82"/>
                    </a:lnTo>
                    <a:lnTo>
                      <a:pt x="76" y="84"/>
                    </a:lnTo>
                    <a:lnTo>
                      <a:pt x="76" y="84"/>
                    </a:lnTo>
                    <a:lnTo>
                      <a:pt x="94" y="82"/>
                    </a:lnTo>
                    <a:lnTo>
                      <a:pt x="110" y="80"/>
                    </a:lnTo>
                    <a:lnTo>
                      <a:pt x="120" y="78"/>
                    </a:lnTo>
                    <a:lnTo>
                      <a:pt x="126" y="76"/>
                    </a:lnTo>
                    <a:lnTo>
                      <a:pt x="126" y="76"/>
                    </a:lnTo>
                    <a:lnTo>
                      <a:pt x="126" y="22"/>
                    </a:lnTo>
                    <a:lnTo>
                      <a:pt x="12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38"/>
              <p:cNvSpPr>
                <a:spLocks noEditPoints="1"/>
              </p:cNvSpPr>
              <p:nvPr/>
            </p:nvSpPr>
            <p:spPr bwMode="auto">
              <a:xfrm>
                <a:off x="3322638" y="1984375"/>
                <a:ext cx="282575" cy="285750"/>
              </a:xfrm>
              <a:custGeom>
                <a:avLst/>
                <a:gdLst>
                  <a:gd name="T0" fmla="*/ 90 w 178"/>
                  <a:gd name="T1" fmla="*/ 0 h 180"/>
                  <a:gd name="T2" fmla="*/ 54 w 178"/>
                  <a:gd name="T3" fmla="*/ 8 h 180"/>
                  <a:gd name="T4" fmla="*/ 26 w 178"/>
                  <a:gd name="T5" fmla="*/ 26 h 180"/>
                  <a:gd name="T6" fmla="*/ 6 w 178"/>
                  <a:gd name="T7" fmla="*/ 56 h 180"/>
                  <a:gd name="T8" fmla="*/ 0 w 178"/>
                  <a:gd name="T9" fmla="*/ 90 h 180"/>
                  <a:gd name="T10" fmla="*/ 2 w 178"/>
                  <a:gd name="T11" fmla="*/ 108 h 180"/>
                  <a:gd name="T12" fmla="*/ 14 w 178"/>
                  <a:gd name="T13" fmla="*/ 140 h 180"/>
                  <a:gd name="T14" fmla="*/ 40 w 178"/>
                  <a:gd name="T15" fmla="*/ 166 h 180"/>
                  <a:gd name="T16" fmla="*/ 72 w 178"/>
                  <a:gd name="T17" fmla="*/ 178 h 180"/>
                  <a:gd name="T18" fmla="*/ 90 w 178"/>
                  <a:gd name="T19" fmla="*/ 180 h 180"/>
                  <a:gd name="T20" fmla="*/ 124 w 178"/>
                  <a:gd name="T21" fmla="*/ 174 h 180"/>
                  <a:gd name="T22" fmla="*/ 152 w 178"/>
                  <a:gd name="T23" fmla="*/ 154 h 180"/>
                  <a:gd name="T24" fmla="*/ 172 w 178"/>
                  <a:gd name="T25" fmla="*/ 126 h 180"/>
                  <a:gd name="T26" fmla="*/ 178 w 178"/>
                  <a:gd name="T27" fmla="*/ 90 h 180"/>
                  <a:gd name="T28" fmla="*/ 176 w 178"/>
                  <a:gd name="T29" fmla="*/ 72 h 180"/>
                  <a:gd name="T30" fmla="*/ 164 w 178"/>
                  <a:gd name="T31" fmla="*/ 40 h 180"/>
                  <a:gd name="T32" fmla="*/ 140 w 178"/>
                  <a:gd name="T33" fmla="*/ 16 h 180"/>
                  <a:gd name="T34" fmla="*/ 108 w 178"/>
                  <a:gd name="T35" fmla="*/ 2 h 180"/>
                  <a:gd name="T36" fmla="*/ 90 w 178"/>
                  <a:gd name="T37" fmla="*/ 0 h 180"/>
                  <a:gd name="T38" fmla="*/ 90 w 178"/>
                  <a:gd name="T39" fmla="*/ 160 h 180"/>
                  <a:gd name="T40" fmla="*/ 62 w 178"/>
                  <a:gd name="T41" fmla="*/ 154 h 180"/>
                  <a:gd name="T42" fmla="*/ 40 w 178"/>
                  <a:gd name="T43" fmla="*/ 138 h 180"/>
                  <a:gd name="T44" fmla="*/ 26 w 178"/>
                  <a:gd name="T45" fmla="*/ 118 h 180"/>
                  <a:gd name="T46" fmla="*/ 22 w 178"/>
                  <a:gd name="T47" fmla="*/ 90 h 180"/>
                  <a:gd name="T48" fmla="*/ 22 w 178"/>
                  <a:gd name="T49" fmla="*/ 76 h 180"/>
                  <a:gd name="T50" fmla="*/ 32 w 178"/>
                  <a:gd name="T51" fmla="*/ 52 h 180"/>
                  <a:gd name="T52" fmla="*/ 52 w 178"/>
                  <a:gd name="T53" fmla="*/ 34 h 180"/>
                  <a:gd name="T54" fmla="*/ 76 w 178"/>
                  <a:gd name="T55" fmla="*/ 24 h 180"/>
                  <a:gd name="T56" fmla="*/ 90 w 178"/>
                  <a:gd name="T57" fmla="*/ 22 h 180"/>
                  <a:gd name="T58" fmla="*/ 116 w 178"/>
                  <a:gd name="T59" fmla="*/ 28 h 180"/>
                  <a:gd name="T60" fmla="*/ 138 w 178"/>
                  <a:gd name="T61" fmla="*/ 42 h 180"/>
                  <a:gd name="T62" fmla="*/ 152 w 178"/>
                  <a:gd name="T63" fmla="*/ 64 h 180"/>
                  <a:gd name="T64" fmla="*/ 158 w 178"/>
                  <a:gd name="T65" fmla="*/ 90 h 180"/>
                  <a:gd name="T66" fmla="*/ 156 w 178"/>
                  <a:gd name="T67" fmla="*/ 104 h 180"/>
                  <a:gd name="T68" fmla="*/ 146 w 178"/>
                  <a:gd name="T69" fmla="*/ 128 h 180"/>
                  <a:gd name="T70" fmla="*/ 128 w 178"/>
                  <a:gd name="T71" fmla="*/ 148 h 180"/>
                  <a:gd name="T72" fmla="*/ 102 w 178"/>
                  <a:gd name="T73" fmla="*/ 158 h 180"/>
                  <a:gd name="T74" fmla="*/ 90 w 178"/>
                  <a:gd name="T75" fmla="*/ 16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180">
                    <a:moveTo>
                      <a:pt x="90" y="0"/>
                    </a:moveTo>
                    <a:lnTo>
                      <a:pt x="90" y="0"/>
                    </a:lnTo>
                    <a:lnTo>
                      <a:pt x="72" y="2"/>
                    </a:lnTo>
                    <a:lnTo>
                      <a:pt x="54" y="8"/>
                    </a:lnTo>
                    <a:lnTo>
                      <a:pt x="40" y="16"/>
                    </a:lnTo>
                    <a:lnTo>
                      <a:pt x="26" y="26"/>
                    </a:lnTo>
                    <a:lnTo>
                      <a:pt x="14" y="40"/>
                    </a:lnTo>
                    <a:lnTo>
                      <a:pt x="6" y="56"/>
                    </a:lnTo>
                    <a:lnTo>
                      <a:pt x="2" y="72"/>
                    </a:lnTo>
                    <a:lnTo>
                      <a:pt x="0" y="90"/>
                    </a:lnTo>
                    <a:lnTo>
                      <a:pt x="0" y="90"/>
                    </a:lnTo>
                    <a:lnTo>
                      <a:pt x="2" y="108"/>
                    </a:lnTo>
                    <a:lnTo>
                      <a:pt x="6" y="126"/>
                    </a:lnTo>
                    <a:lnTo>
                      <a:pt x="14" y="140"/>
                    </a:lnTo>
                    <a:lnTo>
                      <a:pt x="26" y="154"/>
                    </a:lnTo>
                    <a:lnTo>
                      <a:pt x="40" y="166"/>
                    </a:lnTo>
                    <a:lnTo>
                      <a:pt x="54" y="174"/>
                    </a:lnTo>
                    <a:lnTo>
                      <a:pt x="72" y="178"/>
                    </a:lnTo>
                    <a:lnTo>
                      <a:pt x="90" y="180"/>
                    </a:lnTo>
                    <a:lnTo>
                      <a:pt x="90" y="180"/>
                    </a:lnTo>
                    <a:lnTo>
                      <a:pt x="108" y="178"/>
                    </a:lnTo>
                    <a:lnTo>
                      <a:pt x="124" y="174"/>
                    </a:lnTo>
                    <a:lnTo>
                      <a:pt x="140" y="166"/>
                    </a:lnTo>
                    <a:lnTo>
                      <a:pt x="152" y="154"/>
                    </a:lnTo>
                    <a:lnTo>
                      <a:pt x="164" y="140"/>
                    </a:lnTo>
                    <a:lnTo>
                      <a:pt x="172" y="126"/>
                    </a:lnTo>
                    <a:lnTo>
                      <a:pt x="176" y="108"/>
                    </a:lnTo>
                    <a:lnTo>
                      <a:pt x="178" y="90"/>
                    </a:lnTo>
                    <a:lnTo>
                      <a:pt x="178" y="90"/>
                    </a:lnTo>
                    <a:lnTo>
                      <a:pt x="176" y="72"/>
                    </a:lnTo>
                    <a:lnTo>
                      <a:pt x="172" y="56"/>
                    </a:lnTo>
                    <a:lnTo>
                      <a:pt x="164" y="40"/>
                    </a:lnTo>
                    <a:lnTo>
                      <a:pt x="152" y="26"/>
                    </a:lnTo>
                    <a:lnTo>
                      <a:pt x="140" y="16"/>
                    </a:lnTo>
                    <a:lnTo>
                      <a:pt x="124" y="8"/>
                    </a:lnTo>
                    <a:lnTo>
                      <a:pt x="108" y="2"/>
                    </a:lnTo>
                    <a:lnTo>
                      <a:pt x="90" y="0"/>
                    </a:lnTo>
                    <a:lnTo>
                      <a:pt x="90" y="0"/>
                    </a:lnTo>
                    <a:close/>
                    <a:moveTo>
                      <a:pt x="90" y="160"/>
                    </a:moveTo>
                    <a:lnTo>
                      <a:pt x="90" y="160"/>
                    </a:lnTo>
                    <a:lnTo>
                      <a:pt x="76" y="158"/>
                    </a:lnTo>
                    <a:lnTo>
                      <a:pt x="62" y="154"/>
                    </a:lnTo>
                    <a:lnTo>
                      <a:pt x="52" y="148"/>
                    </a:lnTo>
                    <a:lnTo>
                      <a:pt x="40" y="138"/>
                    </a:lnTo>
                    <a:lnTo>
                      <a:pt x="32" y="128"/>
                    </a:lnTo>
                    <a:lnTo>
                      <a:pt x="26" y="118"/>
                    </a:lnTo>
                    <a:lnTo>
                      <a:pt x="22" y="104"/>
                    </a:lnTo>
                    <a:lnTo>
                      <a:pt x="22" y="90"/>
                    </a:lnTo>
                    <a:lnTo>
                      <a:pt x="22" y="90"/>
                    </a:lnTo>
                    <a:lnTo>
                      <a:pt x="22" y="76"/>
                    </a:lnTo>
                    <a:lnTo>
                      <a:pt x="26" y="64"/>
                    </a:lnTo>
                    <a:lnTo>
                      <a:pt x="32" y="52"/>
                    </a:lnTo>
                    <a:lnTo>
                      <a:pt x="40" y="42"/>
                    </a:lnTo>
                    <a:lnTo>
                      <a:pt x="52" y="34"/>
                    </a:lnTo>
                    <a:lnTo>
                      <a:pt x="62" y="28"/>
                    </a:lnTo>
                    <a:lnTo>
                      <a:pt x="76" y="24"/>
                    </a:lnTo>
                    <a:lnTo>
                      <a:pt x="90" y="22"/>
                    </a:lnTo>
                    <a:lnTo>
                      <a:pt x="90" y="22"/>
                    </a:lnTo>
                    <a:lnTo>
                      <a:pt x="102" y="24"/>
                    </a:lnTo>
                    <a:lnTo>
                      <a:pt x="116" y="28"/>
                    </a:lnTo>
                    <a:lnTo>
                      <a:pt x="128" y="34"/>
                    </a:lnTo>
                    <a:lnTo>
                      <a:pt x="138" y="42"/>
                    </a:lnTo>
                    <a:lnTo>
                      <a:pt x="146" y="52"/>
                    </a:lnTo>
                    <a:lnTo>
                      <a:pt x="152" y="64"/>
                    </a:lnTo>
                    <a:lnTo>
                      <a:pt x="156" y="76"/>
                    </a:lnTo>
                    <a:lnTo>
                      <a:pt x="158" y="90"/>
                    </a:lnTo>
                    <a:lnTo>
                      <a:pt x="158" y="90"/>
                    </a:lnTo>
                    <a:lnTo>
                      <a:pt x="156" y="104"/>
                    </a:lnTo>
                    <a:lnTo>
                      <a:pt x="152" y="118"/>
                    </a:lnTo>
                    <a:lnTo>
                      <a:pt x="146" y="128"/>
                    </a:lnTo>
                    <a:lnTo>
                      <a:pt x="138" y="138"/>
                    </a:lnTo>
                    <a:lnTo>
                      <a:pt x="128" y="148"/>
                    </a:lnTo>
                    <a:lnTo>
                      <a:pt x="116" y="154"/>
                    </a:lnTo>
                    <a:lnTo>
                      <a:pt x="102" y="158"/>
                    </a:lnTo>
                    <a:lnTo>
                      <a:pt x="90" y="160"/>
                    </a:lnTo>
                    <a:lnTo>
                      <a:pt x="9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39"/>
              <p:cNvSpPr>
                <a:spLocks/>
              </p:cNvSpPr>
              <p:nvPr/>
            </p:nvSpPr>
            <p:spPr bwMode="auto">
              <a:xfrm>
                <a:off x="3106738" y="2066925"/>
                <a:ext cx="209550" cy="130175"/>
              </a:xfrm>
              <a:custGeom>
                <a:avLst/>
                <a:gdLst>
                  <a:gd name="T0" fmla="*/ 132 w 132"/>
                  <a:gd name="T1" fmla="*/ 32 h 82"/>
                  <a:gd name="T2" fmla="*/ 98 w 132"/>
                  <a:gd name="T3" fmla="*/ 32 h 82"/>
                  <a:gd name="T4" fmla="*/ 98 w 132"/>
                  <a:gd name="T5" fmla="*/ 22 h 82"/>
                  <a:gd name="T6" fmla="*/ 98 w 132"/>
                  <a:gd name="T7" fmla="*/ 22 h 82"/>
                  <a:gd name="T8" fmla="*/ 98 w 132"/>
                  <a:gd name="T9" fmla="*/ 22 h 82"/>
                  <a:gd name="T10" fmla="*/ 96 w 132"/>
                  <a:gd name="T11" fmla="*/ 16 h 82"/>
                  <a:gd name="T12" fmla="*/ 90 w 132"/>
                  <a:gd name="T13" fmla="*/ 10 h 82"/>
                  <a:gd name="T14" fmla="*/ 84 w 132"/>
                  <a:gd name="T15" fmla="*/ 4 h 82"/>
                  <a:gd name="T16" fmla="*/ 76 w 132"/>
                  <a:gd name="T17" fmla="*/ 0 h 82"/>
                  <a:gd name="T18" fmla="*/ 54 w 132"/>
                  <a:gd name="T19" fmla="*/ 36 h 82"/>
                  <a:gd name="T20" fmla="*/ 52 w 132"/>
                  <a:gd name="T21" fmla="*/ 18 h 82"/>
                  <a:gd name="T22" fmla="*/ 52 w 132"/>
                  <a:gd name="T23" fmla="*/ 18 h 82"/>
                  <a:gd name="T24" fmla="*/ 54 w 132"/>
                  <a:gd name="T25" fmla="*/ 16 h 82"/>
                  <a:gd name="T26" fmla="*/ 54 w 132"/>
                  <a:gd name="T27" fmla="*/ 14 h 82"/>
                  <a:gd name="T28" fmla="*/ 54 w 132"/>
                  <a:gd name="T29" fmla="*/ 14 h 82"/>
                  <a:gd name="T30" fmla="*/ 54 w 132"/>
                  <a:gd name="T31" fmla="*/ 10 h 82"/>
                  <a:gd name="T32" fmla="*/ 48 w 132"/>
                  <a:gd name="T33" fmla="*/ 8 h 82"/>
                  <a:gd name="T34" fmla="*/ 48 w 132"/>
                  <a:gd name="T35" fmla="*/ 8 h 82"/>
                  <a:gd name="T36" fmla="*/ 44 w 132"/>
                  <a:gd name="T37" fmla="*/ 10 h 82"/>
                  <a:gd name="T38" fmla="*/ 42 w 132"/>
                  <a:gd name="T39" fmla="*/ 14 h 82"/>
                  <a:gd name="T40" fmla="*/ 42 w 132"/>
                  <a:gd name="T41" fmla="*/ 14 h 82"/>
                  <a:gd name="T42" fmla="*/ 44 w 132"/>
                  <a:gd name="T43" fmla="*/ 16 h 82"/>
                  <a:gd name="T44" fmla="*/ 46 w 132"/>
                  <a:gd name="T45" fmla="*/ 18 h 82"/>
                  <a:gd name="T46" fmla="*/ 42 w 132"/>
                  <a:gd name="T47" fmla="*/ 34 h 82"/>
                  <a:gd name="T48" fmla="*/ 22 w 132"/>
                  <a:gd name="T49" fmla="*/ 0 h 82"/>
                  <a:gd name="T50" fmla="*/ 22 w 132"/>
                  <a:gd name="T51" fmla="*/ 0 h 82"/>
                  <a:gd name="T52" fmla="*/ 14 w 132"/>
                  <a:gd name="T53" fmla="*/ 4 h 82"/>
                  <a:gd name="T54" fmla="*/ 6 w 132"/>
                  <a:gd name="T55" fmla="*/ 10 h 82"/>
                  <a:gd name="T56" fmla="*/ 2 w 132"/>
                  <a:gd name="T57" fmla="*/ 16 h 82"/>
                  <a:gd name="T58" fmla="*/ 0 w 132"/>
                  <a:gd name="T59" fmla="*/ 22 h 82"/>
                  <a:gd name="T60" fmla="*/ 0 w 132"/>
                  <a:gd name="T61" fmla="*/ 22 h 82"/>
                  <a:gd name="T62" fmla="*/ 0 w 132"/>
                  <a:gd name="T63" fmla="*/ 76 h 82"/>
                  <a:gd name="T64" fmla="*/ 0 w 132"/>
                  <a:gd name="T65" fmla="*/ 76 h 82"/>
                  <a:gd name="T66" fmla="*/ 0 w 132"/>
                  <a:gd name="T67" fmla="*/ 76 h 82"/>
                  <a:gd name="T68" fmla="*/ 4 w 132"/>
                  <a:gd name="T69" fmla="*/ 78 h 82"/>
                  <a:gd name="T70" fmla="*/ 16 w 132"/>
                  <a:gd name="T71" fmla="*/ 80 h 82"/>
                  <a:gd name="T72" fmla="*/ 30 w 132"/>
                  <a:gd name="T73" fmla="*/ 82 h 82"/>
                  <a:gd name="T74" fmla="*/ 48 w 132"/>
                  <a:gd name="T75" fmla="*/ 82 h 82"/>
                  <a:gd name="T76" fmla="*/ 48 w 132"/>
                  <a:gd name="T77" fmla="*/ 82 h 82"/>
                  <a:gd name="T78" fmla="*/ 68 w 132"/>
                  <a:gd name="T79" fmla="*/ 82 h 82"/>
                  <a:gd name="T80" fmla="*/ 82 w 132"/>
                  <a:gd name="T81" fmla="*/ 80 h 82"/>
                  <a:gd name="T82" fmla="*/ 94 w 132"/>
                  <a:gd name="T83" fmla="*/ 78 h 82"/>
                  <a:gd name="T84" fmla="*/ 98 w 132"/>
                  <a:gd name="T85" fmla="*/ 76 h 82"/>
                  <a:gd name="T86" fmla="*/ 98 w 132"/>
                  <a:gd name="T87" fmla="*/ 76 h 82"/>
                  <a:gd name="T88" fmla="*/ 98 w 132"/>
                  <a:gd name="T89" fmla="*/ 52 h 82"/>
                  <a:gd name="T90" fmla="*/ 132 w 132"/>
                  <a:gd name="T91" fmla="*/ 52 h 82"/>
                  <a:gd name="T92" fmla="*/ 132 w 132"/>
                  <a:gd name="T93" fmla="*/ 52 h 82"/>
                  <a:gd name="T94" fmla="*/ 132 w 132"/>
                  <a:gd name="T95" fmla="*/ 38 h 82"/>
                  <a:gd name="T96" fmla="*/ 132 w 132"/>
                  <a:gd name="T97" fmla="*/ 38 h 82"/>
                  <a:gd name="T98" fmla="*/ 132 w 132"/>
                  <a:gd name="T99" fmla="*/ 32 h 82"/>
                  <a:gd name="T100" fmla="*/ 132 w 132"/>
                  <a:gd name="T101" fmla="*/ 3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82">
                    <a:moveTo>
                      <a:pt x="132" y="32"/>
                    </a:moveTo>
                    <a:lnTo>
                      <a:pt x="98" y="32"/>
                    </a:lnTo>
                    <a:lnTo>
                      <a:pt x="98" y="22"/>
                    </a:lnTo>
                    <a:lnTo>
                      <a:pt x="98" y="22"/>
                    </a:lnTo>
                    <a:lnTo>
                      <a:pt x="98" y="22"/>
                    </a:lnTo>
                    <a:lnTo>
                      <a:pt x="96" y="16"/>
                    </a:lnTo>
                    <a:lnTo>
                      <a:pt x="90" y="10"/>
                    </a:lnTo>
                    <a:lnTo>
                      <a:pt x="84" y="4"/>
                    </a:lnTo>
                    <a:lnTo>
                      <a:pt x="76" y="0"/>
                    </a:lnTo>
                    <a:lnTo>
                      <a:pt x="54" y="36"/>
                    </a:lnTo>
                    <a:lnTo>
                      <a:pt x="52" y="18"/>
                    </a:lnTo>
                    <a:lnTo>
                      <a:pt x="52" y="18"/>
                    </a:lnTo>
                    <a:lnTo>
                      <a:pt x="54" y="16"/>
                    </a:lnTo>
                    <a:lnTo>
                      <a:pt x="54" y="14"/>
                    </a:lnTo>
                    <a:lnTo>
                      <a:pt x="54" y="14"/>
                    </a:lnTo>
                    <a:lnTo>
                      <a:pt x="54" y="10"/>
                    </a:lnTo>
                    <a:lnTo>
                      <a:pt x="48" y="8"/>
                    </a:lnTo>
                    <a:lnTo>
                      <a:pt x="48" y="8"/>
                    </a:lnTo>
                    <a:lnTo>
                      <a:pt x="44" y="10"/>
                    </a:lnTo>
                    <a:lnTo>
                      <a:pt x="42" y="14"/>
                    </a:lnTo>
                    <a:lnTo>
                      <a:pt x="42" y="14"/>
                    </a:lnTo>
                    <a:lnTo>
                      <a:pt x="44" y="16"/>
                    </a:lnTo>
                    <a:lnTo>
                      <a:pt x="46" y="18"/>
                    </a:lnTo>
                    <a:lnTo>
                      <a:pt x="42" y="34"/>
                    </a:lnTo>
                    <a:lnTo>
                      <a:pt x="22" y="0"/>
                    </a:lnTo>
                    <a:lnTo>
                      <a:pt x="22" y="0"/>
                    </a:lnTo>
                    <a:lnTo>
                      <a:pt x="14" y="4"/>
                    </a:lnTo>
                    <a:lnTo>
                      <a:pt x="6" y="10"/>
                    </a:lnTo>
                    <a:lnTo>
                      <a:pt x="2" y="16"/>
                    </a:lnTo>
                    <a:lnTo>
                      <a:pt x="0" y="22"/>
                    </a:lnTo>
                    <a:lnTo>
                      <a:pt x="0" y="22"/>
                    </a:lnTo>
                    <a:lnTo>
                      <a:pt x="0" y="76"/>
                    </a:lnTo>
                    <a:lnTo>
                      <a:pt x="0" y="76"/>
                    </a:lnTo>
                    <a:lnTo>
                      <a:pt x="0" y="76"/>
                    </a:lnTo>
                    <a:lnTo>
                      <a:pt x="4" y="78"/>
                    </a:lnTo>
                    <a:lnTo>
                      <a:pt x="16" y="80"/>
                    </a:lnTo>
                    <a:lnTo>
                      <a:pt x="30" y="82"/>
                    </a:lnTo>
                    <a:lnTo>
                      <a:pt x="48" y="82"/>
                    </a:lnTo>
                    <a:lnTo>
                      <a:pt x="48" y="82"/>
                    </a:lnTo>
                    <a:lnTo>
                      <a:pt x="68" y="82"/>
                    </a:lnTo>
                    <a:lnTo>
                      <a:pt x="82" y="80"/>
                    </a:lnTo>
                    <a:lnTo>
                      <a:pt x="94" y="78"/>
                    </a:lnTo>
                    <a:lnTo>
                      <a:pt x="98" y="76"/>
                    </a:lnTo>
                    <a:lnTo>
                      <a:pt x="98" y="76"/>
                    </a:lnTo>
                    <a:lnTo>
                      <a:pt x="98" y="52"/>
                    </a:lnTo>
                    <a:lnTo>
                      <a:pt x="132" y="52"/>
                    </a:lnTo>
                    <a:lnTo>
                      <a:pt x="132" y="52"/>
                    </a:lnTo>
                    <a:lnTo>
                      <a:pt x="132" y="38"/>
                    </a:lnTo>
                    <a:lnTo>
                      <a:pt x="132" y="38"/>
                    </a:lnTo>
                    <a:lnTo>
                      <a:pt x="132" y="32"/>
                    </a:lnTo>
                    <a:lnTo>
                      <a:pt x="1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40"/>
              <p:cNvSpPr>
                <a:spLocks/>
              </p:cNvSpPr>
              <p:nvPr/>
            </p:nvSpPr>
            <p:spPr bwMode="auto">
              <a:xfrm>
                <a:off x="3414713" y="2276475"/>
                <a:ext cx="95250" cy="123825"/>
              </a:xfrm>
              <a:custGeom>
                <a:avLst/>
                <a:gdLst>
                  <a:gd name="T0" fmla="*/ 32 w 60"/>
                  <a:gd name="T1" fmla="*/ 0 h 78"/>
                  <a:gd name="T2" fmla="*/ 32 w 60"/>
                  <a:gd name="T3" fmla="*/ 0 h 78"/>
                  <a:gd name="T4" fmla="*/ 22 w 60"/>
                  <a:gd name="T5" fmla="*/ 0 h 78"/>
                  <a:gd name="T6" fmla="*/ 22 w 60"/>
                  <a:gd name="T7" fmla="*/ 12 h 78"/>
                  <a:gd name="T8" fmla="*/ 22 w 60"/>
                  <a:gd name="T9" fmla="*/ 12 h 78"/>
                  <a:gd name="T10" fmla="*/ 16 w 60"/>
                  <a:gd name="T11" fmla="*/ 14 h 78"/>
                  <a:gd name="T12" fmla="*/ 10 w 60"/>
                  <a:gd name="T13" fmla="*/ 20 h 78"/>
                  <a:gd name="T14" fmla="*/ 6 w 60"/>
                  <a:gd name="T15" fmla="*/ 28 h 78"/>
                  <a:gd name="T16" fmla="*/ 4 w 60"/>
                  <a:gd name="T17" fmla="*/ 36 h 78"/>
                  <a:gd name="T18" fmla="*/ 4 w 60"/>
                  <a:gd name="T19" fmla="*/ 36 h 78"/>
                  <a:gd name="T20" fmla="*/ 2 w 60"/>
                  <a:gd name="T21" fmla="*/ 38 h 78"/>
                  <a:gd name="T22" fmla="*/ 0 w 60"/>
                  <a:gd name="T23" fmla="*/ 40 h 78"/>
                  <a:gd name="T24" fmla="*/ 0 w 60"/>
                  <a:gd name="T25" fmla="*/ 48 h 78"/>
                  <a:gd name="T26" fmla="*/ 0 w 60"/>
                  <a:gd name="T27" fmla="*/ 48 h 78"/>
                  <a:gd name="T28" fmla="*/ 4 w 60"/>
                  <a:gd name="T29" fmla="*/ 54 h 78"/>
                  <a:gd name="T30" fmla="*/ 8 w 60"/>
                  <a:gd name="T31" fmla="*/ 56 h 78"/>
                  <a:gd name="T32" fmla="*/ 8 w 60"/>
                  <a:gd name="T33" fmla="*/ 56 h 78"/>
                  <a:gd name="T34" fmla="*/ 12 w 60"/>
                  <a:gd name="T35" fmla="*/ 64 h 78"/>
                  <a:gd name="T36" fmla="*/ 18 w 60"/>
                  <a:gd name="T37" fmla="*/ 72 h 78"/>
                  <a:gd name="T38" fmla="*/ 24 w 60"/>
                  <a:gd name="T39" fmla="*/ 76 h 78"/>
                  <a:gd name="T40" fmla="*/ 32 w 60"/>
                  <a:gd name="T41" fmla="*/ 78 h 78"/>
                  <a:gd name="T42" fmla="*/ 32 w 60"/>
                  <a:gd name="T43" fmla="*/ 78 h 78"/>
                  <a:gd name="T44" fmla="*/ 38 w 60"/>
                  <a:gd name="T45" fmla="*/ 76 h 78"/>
                  <a:gd name="T46" fmla="*/ 44 w 60"/>
                  <a:gd name="T47" fmla="*/ 72 h 78"/>
                  <a:gd name="T48" fmla="*/ 50 w 60"/>
                  <a:gd name="T49" fmla="*/ 64 h 78"/>
                  <a:gd name="T50" fmla="*/ 54 w 60"/>
                  <a:gd name="T51" fmla="*/ 56 h 78"/>
                  <a:gd name="T52" fmla="*/ 54 w 60"/>
                  <a:gd name="T53" fmla="*/ 56 h 78"/>
                  <a:gd name="T54" fmla="*/ 58 w 60"/>
                  <a:gd name="T55" fmla="*/ 54 h 78"/>
                  <a:gd name="T56" fmla="*/ 60 w 60"/>
                  <a:gd name="T57" fmla="*/ 48 h 78"/>
                  <a:gd name="T58" fmla="*/ 60 w 60"/>
                  <a:gd name="T59" fmla="*/ 48 h 78"/>
                  <a:gd name="T60" fmla="*/ 60 w 60"/>
                  <a:gd name="T61" fmla="*/ 40 h 78"/>
                  <a:gd name="T62" fmla="*/ 60 w 60"/>
                  <a:gd name="T63" fmla="*/ 38 h 78"/>
                  <a:gd name="T64" fmla="*/ 56 w 60"/>
                  <a:gd name="T65" fmla="*/ 36 h 78"/>
                  <a:gd name="T66" fmla="*/ 56 w 60"/>
                  <a:gd name="T67" fmla="*/ 36 h 78"/>
                  <a:gd name="T68" fmla="*/ 56 w 60"/>
                  <a:gd name="T69" fmla="*/ 28 h 78"/>
                  <a:gd name="T70" fmla="*/ 52 w 60"/>
                  <a:gd name="T71" fmla="*/ 22 h 78"/>
                  <a:gd name="T72" fmla="*/ 46 w 60"/>
                  <a:gd name="T73" fmla="*/ 16 h 78"/>
                  <a:gd name="T74" fmla="*/ 40 w 60"/>
                  <a:gd name="T75" fmla="*/ 12 h 78"/>
                  <a:gd name="T76" fmla="*/ 40 w 60"/>
                  <a:gd name="T77" fmla="*/ 0 h 78"/>
                  <a:gd name="T78" fmla="*/ 40 w 60"/>
                  <a:gd name="T79" fmla="*/ 0 h 78"/>
                  <a:gd name="T80" fmla="*/ 32 w 60"/>
                  <a:gd name="T81" fmla="*/ 0 h 78"/>
                  <a:gd name="T82" fmla="*/ 32 w 60"/>
                  <a:gd name="T8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78">
                    <a:moveTo>
                      <a:pt x="32" y="0"/>
                    </a:moveTo>
                    <a:lnTo>
                      <a:pt x="32" y="0"/>
                    </a:lnTo>
                    <a:lnTo>
                      <a:pt x="22" y="0"/>
                    </a:lnTo>
                    <a:lnTo>
                      <a:pt x="22" y="12"/>
                    </a:lnTo>
                    <a:lnTo>
                      <a:pt x="22" y="12"/>
                    </a:lnTo>
                    <a:lnTo>
                      <a:pt x="16" y="14"/>
                    </a:lnTo>
                    <a:lnTo>
                      <a:pt x="10" y="20"/>
                    </a:lnTo>
                    <a:lnTo>
                      <a:pt x="6" y="28"/>
                    </a:lnTo>
                    <a:lnTo>
                      <a:pt x="4" y="36"/>
                    </a:lnTo>
                    <a:lnTo>
                      <a:pt x="4" y="36"/>
                    </a:lnTo>
                    <a:lnTo>
                      <a:pt x="2" y="38"/>
                    </a:lnTo>
                    <a:lnTo>
                      <a:pt x="0" y="40"/>
                    </a:lnTo>
                    <a:lnTo>
                      <a:pt x="0" y="48"/>
                    </a:lnTo>
                    <a:lnTo>
                      <a:pt x="0" y="48"/>
                    </a:lnTo>
                    <a:lnTo>
                      <a:pt x="4" y="54"/>
                    </a:lnTo>
                    <a:lnTo>
                      <a:pt x="8" y="56"/>
                    </a:lnTo>
                    <a:lnTo>
                      <a:pt x="8" y="56"/>
                    </a:lnTo>
                    <a:lnTo>
                      <a:pt x="12" y="64"/>
                    </a:lnTo>
                    <a:lnTo>
                      <a:pt x="18" y="72"/>
                    </a:lnTo>
                    <a:lnTo>
                      <a:pt x="24" y="76"/>
                    </a:lnTo>
                    <a:lnTo>
                      <a:pt x="32" y="78"/>
                    </a:lnTo>
                    <a:lnTo>
                      <a:pt x="32" y="78"/>
                    </a:lnTo>
                    <a:lnTo>
                      <a:pt x="38" y="76"/>
                    </a:lnTo>
                    <a:lnTo>
                      <a:pt x="44" y="72"/>
                    </a:lnTo>
                    <a:lnTo>
                      <a:pt x="50" y="64"/>
                    </a:lnTo>
                    <a:lnTo>
                      <a:pt x="54" y="56"/>
                    </a:lnTo>
                    <a:lnTo>
                      <a:pt x="54" y="56"/>
                    </a:lnTo>
                    <a:lnTo>
                      <a:pt x="58" y="54"/>
                    </a:lnTo>
                    <a:lnTo>
                      <a:pt x="60" y="48"/>
                    </a:lnTo>
                    <a:lnTo>
                      <a:pt x="60" y="48"/>
                    </a:lnTo>
                    <a:lnTo>
                      <a:pt x="60" y="40"/>
                    </a:lnTo>
                    <a:lnTo>
                      <a:pt x="60" y="38"/>
                    </a:lnTo>
                    <a:lnTo>
                      <a:pt x="56" y="36"/>
                    </a:lnTo>
                    <a:lnTo>
                      <a:pt x="56" y="36"/>
                    </a:lnTo>
                    <a:lnTo>
                      <a:pt x="56" y="28"/>
                    </a:lnTo>
                    <a:lnTo>
                      <a:pt x="52" y="22"/>
                    </a:lnTo>
                    <a:lnTo>
                      <a:pt x="46" y="16"/>
                    </a:lnTo>
                    <a:lnTo>
                      <a:pt x="40" y="12"/>
                    </a:lnTo>
                    <a:lnTo>
                      <a:pt x="40" y="0"/>
                    </a:lnTo>
                    <a:lnTo>
                      <a:pt x="40" y="0"/>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8" name="组合 137"/>
            <p:cNvGrpSpPr/>
            <p:nvPr/>
          </p:nvGrpSpPr>
          <p:grpSpPr>
            <a:xfrm>
              <a:off x="10659950" y="1926683"/>
              <a:ext cx="588600" cy="597473"/>
              <a:chOff x="4462463" y="3000375"/>
              <a:chExt cx="631825" cy="641350"/>
            </a:xfrm>
            <a:solidFill>
              <a:schemeClr val="bg1">
                <a:lumMod val="50000"/>
              </a:schemeClr>
            </a:solidFill>
          </p:grpSpPr>
          <p:sp>
            <p:nvSpPr>
              <p:cNvPr id="139" name="Freeform 56"/>
              <p:cNvSpPr>
                <a:spLocks/>
              </p:cNvSpPr>
              <p:nvPr/>
            </p:nvSpPr>
            <p:spPr bwMode="auto">
              <a:xfrm>
                <a:off x="4951413" y="3000375"/>
                <a:ext cx="79375" cy="92075"/>
              </a:xfrm>
              <a:custGeom>
                <a:avLst/>
                <a:gdLst>
                  <a:gd name="T0" fmla="*/ 6 w 50"/>
                  <a:gd name="T1" fmla="*/ 38 h 58"/>
                  <a:gd name="T2" fmla="*/ 6 w 50"/>
                  <a:gd name="T3" fmla="*/ 38 h 58"/>
                  <a:gd name="T4" fmla="*/ 10 w 50"/>
                  <a:gd name="T5" fmla="*/ 44 h 58"/>
                  <a:gd name="T6" fmla="*/ 14 w 50"/>
                  <a:gd name="T7" fmla="*/ 52 h 58"/>
                  <a:gd name="T8" fmla="*/ 20 w 50"/>
                  <a:gd name="T9" fmla="*/ 56 h 58"/>
                  <a:gd name="T10" fmla="*/ 26 w 50"/>
                  <a:gd name="T11" fmla="*/ 58 h 58"/>
                  <a:gd name="T12" fmla="*/ 26 w 50"/>
                  <a:gd name="T13" fmla="*/ 58 h 58"/>
                  <a:gd name="T14" fmla="*/ 32 w 50"/>
                  <a:gd name="T15" fmla="*/ 56 h 58"/>
                  <a:gd name="T16" fmla="*/ 38 w 50"/>
                  <a:gd name="T17" fmla="*/ 52 h 58"/>
                  <a:gd name="T18" fmla="*/ 42 w 50"/>
                  <a:gd name="T19" fmla="*/ 44 h 58"/>
                  <a:gd name="T20" fmla="*/ 46 w 50"/>
                  <a:gd name="T21" fmla="*/ 38 h 58"/>
                  <a:gd name="T22" fmla="*/ 46 w 50"/>
                  <a:gd name="T23" fmla="*/ 38 h 58"/>
                  <a:gd name="T24" fmla="*/ 48 w 50"/>
                  <a:gd name="T25" fmla="*/ 36 h 58"/>
                  <a:gd name="T26" fmla="*/ 50 w 50"/>
                  <a:gd name="T27" fmla="*/ 32 h 58"/>
                  <a:gd name="T28" fmla="*/ 50 w 50"/>
                  <a:gd name="T29" fmla="*/ 32 h 58"/>
                  <a:gd name="T30" fmla="*/ 50 w 50"/>
                  <a:gd name="T31" fmla="*/ 26 h 58"/>
                  <a:gd name="T32" fmla="*/ 48 w 50"/>
                  <a:gd name="T33" fmla="*/ 22 h 58"/>
                  <a:gd name="T34" fmla="*/ 48 w 50"/>
                  <a:gd name="T35" fmla="*/ 22 h 58"/>
                  <a:gd name="T36" fmla="*/ 46 w 50"/>
                  <a:gd name="T37" fmla="*/ 12 h 58"/>
                  <a:gd name="T38" fmla="*/ 40 w 50"/>
                  <a:gd name="T39" fmla="*/ 6 h 58"/>
                  <a:gd name="T40" fmla="*/ 34 w 50"/>
                  <a:gd name="T41" fmla="*/ 2 h 58"/>
                  <a:gd name="T42" fmla="*/ 26 w 50"/>
                  <a:gd name="T43" fmla="*/ 0 h 58"/>
                  <a:gd name="T44" fmla="*/ 26 w 50"/>
                  <a:gd name="T45" fmla="*/ 0 h 58"/>
                  <a:gd name="T46" fmla="*/ 18 w 50"/>
                  <a:gd name="T47" fmla="*/ 2 h 58"/>
                  <a:gd name="T48" fmla="*/ 10 w 50"/>
                  <a:gd name="T49" fmla="*/ 6 h 58"/>
                  <a:gd name="T50" fmla="*/ 6 w 50"/>
                  <a:gd name="T51" fmla="*/ 12 h 58"/>
                  <a:gd name="T52" fmla="*/ 4 w 50"/>
                  <a:gd name="T53" fmla="*/ 22 h 58"/>
                  <a:gd name="T54" fmla="*/ 4 w 50"/>
                  <a:gd name="T55" fmla="*/ 22 h 58"/>
                  <a:gd name="T56" fmla="*/ 0 w 50"/>
                  <a:gd name="T57" fmla="*/ 26 h 58"/>
                  <a:gd name="T58" fmla="*/ 0 w 50"/>
                  <a:gd name="T59" fmla="*/ 32 h 58"/>
                  <a:gd name="T60" fmla="*/ 0 w 50"/>
                  <a:gd name="T61" fmla="*/ 32 h 58"/>
                  <a:gd name="T62" fmla="*/ 4 w 50"/>
                  <a:gd name="T63" fmla="*/ 36 h 58"/>
                  <a:gd name="T64" fmla="*/ 6 w 50"/>
                  <a:gd name="T65" fmla="*/ 38 h 58"/>
                  <a:gd name="T66" fmla="*/ 6 w 50"/>
                  <a:gd name="T67"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8">
                    <a:moveTo>
                      <a:pt x="6" y="38"/>
                    </a:moveTo>
                    <a:lnTo>
                      <a:pt x="6" y="38"/>
                    </a:lnTo>
                    <a:lnTo>
                      <a:pt x="10" y="44"/>
                    </a:lnTo>
                    <a:lnTo>
                      <a:pt x="14" y="52"/>
                    </a:lnTo>
                    <a:lnTo>
                      <a:pt x="20" y="56"/>
                    </a:lnTo>
                    <a:lnTo>
                      <a:pt x="26" y="58"/>
                    </a:lnTo>
                    <a:lnTo>
                      <a:pt x="26" y="58"/>
                    </a:lnTo>
                    <a:lnTo>
                      <a:pt x="32" y="56"/>
                    </a:lnTo>
                    <a:lnTo>
                      <a:pt x="38" y="52"/>
                    </a:lnTo>
                    <a:lnTo>
                      <a:pt x="42" y="44"/>
                    </a:lnTo>
                    <a:lnTo>
                      <a:pt x="46" y="38"/>
                    </a:lnTo>
                    <a:lnTo>
                      <a:pt x="46" y="38"/>
                    </a:lnTo>
                    <a:lnTo>
                      <a:pt x="48" y="36"/>
                    </a:lnTo>
                    <a:lnTo>
                      <a:pt x="50" y="32"/>
                    </a:lnTo>
                    <a:lnTo>
                      <a:pt x="50" y="32"/>
                    </a:lnTo>
                    <a:lnTo>
                      <a:pt x="50" y="26"/>
                    </a:lnTo>
                    <a:lnTo>
                      <a:pt x="48" y="22"/>
                    </a:lnTo>
                    <a:lnTo>
                      <a:pt x="48" y="22"/>
                    </a:lnTo>
                    <a:lnTo>
                      <a:pt x="46" y="12"/>
                    </a:lnTo>
                    <a:lnTo>
                      <a:pt x="40" y="6"/>
                    </a:lnTo>
                    <a:lnTo>
                      <a:pt x="34" y="2"/>
                    </a:lnTo>
                    <a:lnTo>
                      <a:pt x="26" y="0"/>
                    </a:lnTo>
                    <a:lnTo>
                      <a:pt x="26" y="0"/>
                    </a:lnTo>
                    <a:lnTo>
                      <a:pt x="18" y="2"/>
                    </a:lnTo>
                    <a:lnTo>
                      <a:pt x="10" y="6"/>
                    </a:lnTo>
                    <a:lnTo>
                      <a:pt x="6" y="12"/>
                    </a:lnTo>
                    <a:lnTo>
                      <a:pt x="4" y="22"/>
                    </a:lnTo>
                    <a:lnTo>
                      <a:pt x="4" y="22"/>
                    </a:lnTo>
                    <a:lnTo>
                      <a:pt x="0" y="26"/>
                    </a:lnTo>
                    <a:lnTo>
                      <a:pt x="0" y="32"/>
                    </a:lnTo>
                    <a:lnTo>
                      <a:pt x="0" y="32"/>
                    </a:lnTo>
                    <a:lnTo>
                      <a:pt x="4" y="36"/>
                    </a:lnTo>
                    <a:lnTo>
                      <a:pt x="6" y="38"/>
                    </a:lnTo>
                    <a:lnTo>
                      <a:pt x="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57"/>
              <p:cNvSpPr>
                <a:spLocks/>
              </p:cNvSpPr>
              <p:nvPr/>
            </p:nvSpPr>
            <p:spPr bwMode="auto">
              <a:xfrm>
                <a:off x="4926013" y="3086100"/>
                <a:ext cx="133350" cy="495300"/>
              </a:xfrm>
              <a:custGeom>
                <a:avLst/>
                <a:gdLst>
                  <a:gd name="T0" fmla="*/ 18 w 84"/>
                  <a:gd name="T1" fmla="*/ 68 h 312"/>
                  <a:gd name="T2" fmla="*/ 18 w 84"/>
                  <a:gd name="T3" fmla="*/ 312 h 312"/>
                  <a:gd name="T4" fmla="*/ 66 w 84"/>
                  <a:gd name="T5" fmla="*/ 312 h 312"/>
                  <a:gd name="T6" fmla="*/ 66 w 84"/>
                  <a:gd name="T7" fmla="*/ 68 h 312"/>
                  <a:gd name="T8" fmla="*/ 66 w 84"/>
                  <a:gd name="T9" fmla="*/ 68 h 312"/>
                  <a:gd name="T10" fmla="*/ 78 w 84"/>
                  <a:gd name="T11" fmla="*/ 66 h 312"/>
                  <a:gd name="T12" fmla="*/ 84 w 84"/>
                  <a:gd name="T13" fmla="*/ 64 h 312"/>
                  <a:gd name="T14" fmla="*/ 84 w 84"/>
                  <a:gd name="T15" fmla="*/ 64 h 312"/>
                  <a:gd name="T16" fmla="*/ 82 w 84"/>
                  <a:gd name="T17" fmla="*/ 20 h 312"/>
                  <a:gd name="T18" fmla="*/ 82 w 84"/>
                  <a:gd name="T19" fmla="*/ 20 h 312"/>
                  <a:gd name="T20" fmla="*/ 80 w 84"/>
                  <a:gd name="T21" fmla="*/ 14 h 312"/>
                  <a:gd name="T22" fmla="*/ 76 w 84"/>
                  <a:gd name="T23" fmla="*/ 8 h 312"/>
                  <a:gd name="T24" fmla="*/ 72 w 84"/>
                  <a:gd name="T25" fmla="*/ 4 h 312"/>
                  <a:gd name="T26" fmla="*/ 64 w 84"/>
                  <a:gd name="T27" fmla="*/ 0 h 312"/>
                  <a:gd name="T28" fmla="*/ 46 w 84"/>
                  <a:gd name="T29" fmla="*/ 30 h 312"/>
                  <a:gd name="T30" fmla="*/ 44 w 84"/>
                  <a:gd name="T31" fmla="*/ 16 h 312"/>
                  <a:gd name="T32" fmla="*/ 44 w 84"/>
                  <a:gd name="T33" fmla="*/ 16 h 312"/>
                  <a:gd name="T34" fmla="*/ 46 w 84"/>
                  <a:gd name="T35" fmla="*/ 16 h 312"/>
                  <a:gd name="T36" fmla="*/ 46 w 84"/>
                  <a:gd name="T37" fmla="*/ 12 h 312"/>
                  <a:gd name="T38" fmla="*/ 46 w 84"/>
                  <a:gd name="T39" fmla="*/ 12 h 312"/>
                  <a:gd name="T40" fmla="*/ 46 w 84"/>
                  <a:gd name="T41" fmla="*/ 10 h 312"/>
                  <a:gd name="T42" fmla="*/ 42 w 84"/>
                  <a:gd name="T43" fmla="*/ 8 h 312"/>
                  <a:gd name="T44" fmla="*/ 42 w 84"/>
                  <a:gd name="T45" fmla="*/ 8 h 312"/>
                  <a:gd name="T46" fmla="*/ 38 w 84"/>
                  <a:gd name="T47" fmla="*/ 10 h 312"/>
                  <a:gd name="T48" fmla="*/ 36 w 84"/>
                  <a:gd name="T49" fmla="*/ 12 h 312"/>
                  <a:gd name="T50" fmla="*/ 36 w 84"/>
                  <a:gd name="T51" fmla="*/ 12 h 312"/>
                  <a:gd name="T52" fmla="*/ 38 w 84"/>
                  <a:gd name="T53" fmla="*/ 16 h 312"/>
                  <a:gd name="T54" fmla="*/ 40 w 84"/>
                  <a:gd name="T55" fmla="*/ 16 h 312"/>
                  <a:gd name="T56" fmla="*/ 36 w 84"/>
                  <a:gd name="T57" fmla="*/ 30 h 312"/>
                  <a:gd name="T58" fmla="*/ 20 w 84"/>
                  <a:gd name="T59" fmla="*/ 0 h 312"/>
                  <a:gd name="T60" fmla="*/ 20 w 84"/>
                  <a:gd name="T61" fmla="*/ 0 h 312"/>
                  <a:gd name="T62" fmla="*/ 12 w 84"/>
                  <a:gd name="T63" fmla="*/ 4 h 312"/>
                  <a:gd name="T64" fmla="*/ 6 w 84"/>
                  <a:gd name="T65" fmla="*/ 8 h 312"/>
                  <a:gd name="T66" fmla="*/ 2 w 84"/>
                  <a:gd name="T67" fmla="*/ 14 h 312"/>
                  <a:gd name="T68" fmla="*/ 0 w 84"/>
                  <a:gd name="T69" fmla="*/ 20 h 312"/>
                  <a:gd name="T70" fmla="*/ 0 w 84"/>
                  <a:gd name="T71" fmla="*/ 20 h 312"/>
                  <a:gd name="T72" fmla="*/ 0 w 84"/>
                  <a:gd name="T73" fmla="*/ 64 h 312"/>
                  <a:gd name="T74" fmla="*/ 0 w 84"/>
                  <a:gd name="T75" fmla="*/ 64 h 312"/>
                  <a:gd name="T76" fmla="*/ 0 w 84"/>
                  <a:gd name="T77" fmla="*/ 64 h 312"/>
                  <a:gd name="T78" fmla="*/ 6 w 84"/>
                  <a:gd name="T79" fmla="*/ 66 h 312"/>
                  <a:gd name="T80" fmla="*/ 18 w 84"/>
                  <a:gd name="T81" fmla="*/ 68 h 312"/>
                  <a:gd name="T82" fmla="*/ 18 w 84"/>
                  <a:gd name="T83" fmla="*/ 6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312">
                    <a:moveTo>
                      <a:pt x="18" y="68"/>
                    </a:moveTo>
                    <a:lnTo>
                      <a:pt x="18" y="312"/>
                    </a:lnTo>
                    <a:lnTo>
                      <a:pt x="66" y="312"/>
                    </a:lnTo>
                    <a:lnTo>
                      <a:pt x="66" y="68"/>
                    </a:lnTo>
                    <a:lnTo>
                      <a:pt x="66" y="68"/>
                    </a:lnTo>
                    <a:lnTo>
                      <a:pt x="78" y="66"/>
                    </a:lnTo>
                    <a:lnTo>
                      <a:pt x="84" y="64"/>
                    </a:lnTo>
                    <a:lnTo>
                      <a:pt x="84" y="64"/>
                    </a:lnTo>
                    <a:lnTo>
                      <a:pt x="82" y="20"/>
                    </a:lnTo>
                    <a:lnTo>
                      <a:pt x="82" y="20"/>
                    </a:lnTo>
                    <a:lnTo>
                      <a:pt x="80" y="14"/>
                    </a:lnTo>
                    <a:lnTo>
                      <a:pt x="76" y="8"/>
                    </a:lnTo>
                    <a:lnTo>
                      <a:pt x="72" y="4"/>
                    </a:lnTo>
                    <a:lnTo>
                      <a:pt x="64" y="0"/>
                    </a:lnTo>
                    <a:lnTo>
                      <a:pt x="46" y="30"/>
                    </a:lnTo>
                    <a:lnTo>
                      <a:pt x="44" y="16"/>
                    </a:lnTo>
                    <a:lnTo>
                      <a:pt x="44" y="16"/>
                    </a:lnTo>
                    <a:lnTo>
                      <a:pt x="46" y="16"/>
                    </a:lnTo>
                    <a:lnTo>
                      <a:pt x="46" y="12"/>
                    </a:lnTo>
                    <a:lnTo>
                      <a:pt x="46" y="12"/>
                    </a:lnTo>
                    <a:lnTo>
                      <a:pt x="46" y="10"/>
                    </a:lnTo>
                    <a:lnTo>
                      <a:pt x="42" y="8"/>
                    </a:lnTo>
                    <a:lnTo>
                      <a:pt x="42" y="8"/>
                    </a:lnTo>
                    <a:lnTo>
                      <a:pt x="38" y="10"/>
                    </a:lnTo>
                    <a:lnTo>
                      <a:pt x="36" y="12"/>
                    </a:lnTo>
                    <a:lnTo>
                      <a:pt x="36" y="12"/>
                    </a:lnTo>
                    <a:lnTo>
                      <a:pt x="38" y="16"/>
                    </a:lnTo>
                    <a:lnTo>
                      <a:pt x="40" y="16"/>
                    </a:lnTo>
                    <a:lnTo>
                      <a:pt x="36" y="30"/>
                    </a:lnTo>
                    <a:lnTo>
                      <a:pt x="20" y="0"/>
                    </a:lnTo>
                    <a:lnTo>
                      <a:pt x="20" y="0"/>
                    </a:lnTo>
                    <a:lnTo>
                      <a:pt x="12" y="4"/>
                    </a:lnTo>
                    <a:lnTo>
                      <a:pt x="6" y="8"/>
                    </a:lnTo>
                    <a:lnTo>
                      <a:pt x="2" y="14"/>
                    </a:lnTo>
                    <a:lnTo>
                      <a:pt x="0" y="20"/>
                    </a:lnTo>
                    <a:lnTo>
                      <a:pt x="0" y="20"/>
                    </a:lnTo>
                    <a:lnTo>
                      <a:pt x="0" y="64"/>
                    </a:lnTo>
                    <a:lnTo>
                      <a:pt x="0" y="64"/>
                    </a:lnTo>
                    <a:lnTo>
                      <a:pt x="0" y="64"/>
                    </a:lnTo>
                    <a:lnTo>
                      <a:pt x="6" y="66"/>
                    </a:lnTo>
                    <a:lnTo>
                      <a:pt x="18" y="68"/>
                    </a:lnTo>
                    <a:lnTo>
                      <a:pt x="1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58"/>
              <p:cNvSpPr>
                <a:spLocks/>
              </p:cNvSpPr>
              <p:nvPr/>
            </p:nvSpPr>
            <p:spPr bwMode="auto">
              <a:xfrm>
                <a:off x="4824413" y="3089275"/>
                <a:ext cx="82550" cy="92075"/>
              </a:xfrm>
              <a:custGeom>
                <a:avLst/>
                <a:gdLst>
                  <a:gd name="T0" fmla="*/ 6 w 52"/>
                  <a:gd name="T1" fmla="*/ 40 h 58"/>
                  <a:gd name="T2" fmla="*/ 6 w 52"/>
                  <a:gd name="T3" fmla="*/ 40 h 58"/>
                  <a:gd name="T4" fmla="*/ 10 w 52"/>
                  <a:gd name="T5" fmla="*/ 46 h 58"/>
                  <a:gd name="T6" fmla="*/ 16 w 52"/>
                  <a:gd name="T7" fmla="*/ 52 h 58"/>
                  <a:gd name="T8" fmla="*/ 20 w 52"/>
                  <a:gd name="T9" fmla="*/ 56 h 58"/>
                  <a:gd name="T10" fmla="*/ 26 w 52"/>
                  <a:gd name="T11" fmla="*/ 58 h 58"/>
                  <a:gd name="T12" fmla="*/ 26 w 52"/>
                  <a:gd name="T13" fmla="*/ 58 h 58"/>
                  <a:gd name="T14" fmla="*/ 32 w 52"/>
                  <a:gd name="T15" fmla="*/ 56 h 58"/>
                  <a:gd name="T16" fmla="*/ 38 w 52"/>
                  <a:gd name="T17" fmla="*/ 52 h 58"/>
                  <a:gd name="T18" fmla="*/ 42 w 52"/>
                  <a:gd name="T19" fmla="*/ 46 h 58"/>
                  <a:gd name="T20" fmla="*/ 46 w 52"/>
                  <a:gd name="T21" fmla="*/ 40 h 58"/>
                  <a:gd name="T22" fmla="*/ 46 w 52"/>
                  <a:gd name="T23" fmla="*/ 40 h 58"/>
                  <a:gd name="T24" fmla="*/ 48 w 52"/>
                  <a:gd name="T25" fmla="*/ 38 h 58"/>
                  <a:gd name="T26" fmla="*/ 52 w 52"/>
                  <a:gd name="T27" fmla="*/ 32 h 58"/>
                  <a:gd name="T28" fmla="*/ 52 w 52"/>
                  <a:gd name="T29" fmla="*/ 32 h 58"/>
                  <a:gd name="T30" fmla="*/ 52 w 52"/>
                  <a:gd name="T31" fmla="*/ 26 h 58"/>
                  <a:gd name="T32" fmla="*/ 48 w 52"/>
                  <a:gd name="T33" fmla="*/ 24 h 58"/>
                  <a:gd name="T34" fmla="*/ 48 w 52"/>
                  <a:gd name="T35" fmla="*/ 24 h 58"/>
                  <a:gd name="T36" fmla="*/ 46 w 52"/>
                  <a:gd name="T37" fmla="*/ 14 h 58"/>
                  <a:gd name="T38" fmla="*/ 42 w 52"/>
                  <a:gd name="T39" fmla="*/ 8 h 58"/>
                  <a:gd name="T40" fmla="*/ 34 w 52"/>
                  <a:gd name="T41" fmla="*/ 2 h 58"/>
                  <a:gd name="T42" fmla="*/ 26 w 52"/>
                  <a:gd name="T43" fmla="*/ 0 h 58"/>
                  <a:gd name="T44" fmla="*/ 26 w 52"/>
                  <a:gd name="T45" fmla="*/ 0 h 58"/>
                  <a:gd name="T46" fmla="*/ 18 w 52"/>
                  <a:gd name="T47" fmla="*/ 2 h 58"/>
                  <a:gd name="T48" fmla="*/ 10 w 52"/>
                  <a:gd name="T49" fmla="*/ 8 h 58"/>
                  <a:gd name="T50" fmla="*/ 6 w 52"/>
                  <a:gd name="T51" fmla="*/ 14 h 58"/>
                  <a:gd name="T52" fmla="*/ 4 w 52"/>
                  <a:gd name="T53" fmla="*/ 24 h 58"/>
                  <a:gd name="T54" fmla="*/ 4 w 52"/>
                  <a:gd name="T55" fmla="*/ 24 h 58"/>
                  <a:gd name="T56" fmla="*/ 0 w 52"/>
                  <a:gd name="T57" fmla="*/ 26 h 58"/>
                  <a:gd name="T58" fmla="*/ 0 w 52"/>
                  <a:gd name="T59" fmla="*/ 32 h 58"/>
                  <a:gd name="T60" fmla="*/ 0 w 52"/>
                  <a:gd name="T61" fmla="*/ 32 h 58"/>
                  <a:gd name="T62" fmla="*/ 4 w 52"/>
                  <a:gd name="T63" fmla="*/ 38 h 58"/>
                  <a:gd name="T64" fmla="*/ 6 w 52"/>
                  <a:gd name="T65" fmla="*/ 40 h 58"/>
                  <a:gd name="T66" fmla="*/ 6 w 52"/>
                  <a:gd name="T67"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58">
                    <a:moveTo>
                      <a:pt x="6" y="40"/>
                    </a:moveTo>
                    <a:lnTo>
                      <a:pt x="6" y="40"/>
                    </a:lnTo>
                    <a:lnTo>
                      <a:pt x="10" y="46"/>
                    </a:lnTo>
                    <a:lnTo>
                      <a:pt x="16" y="52"/>
                    </a:lnTo>
                    <a:lnTo>
                      <a:pt x="20" y="56"/>
                    </a:lnTo>
                    <a:lnTo>
                      <a:pt x="26" y="58"/>
                    </a:lnTo>
                    <a:lnTo>
                      <a:pt x="26" y="58"/>
                    </a:lnTo>
                    <a:lnTo>
                      <a:pt x="32" y="56"/>
                    </a:lnTo>
                    <a:lnTo>
                      <a:pt x="38" y="52"/>
                    </a:lnTo>
                    <a:lnTo>
                      <a:pt x="42" y="46"/>
                    </a:lnTo>
                    <a:lnTo>
                      <a:pt x="46" y="40"/>
                    </a:lnTo>
                    <a:lnTo>
                      <a:pt x="46" y="40"/>
                    </a:lnTo>
                    <a:lnTo>
                      <a:pt x="48" y="38"/>
                    </a:lnTo>
                    <a:lnTo>
                      <a:pt x="52" y="32"/>
                    </a:lnTo>
                    <a:lnTo>
                      <a:pt x="52" y="32"/>
                    </a:lnTo>
                    <a:lnTo>
                      <a:pt x="52" y="26"/>
                    </a:lnTo>
                    <a:lnTo>
                      <a:pt x="48" y="24"/>
                    </a:lnTo>
                    <a:lnTo>
                      <a:pt x="48" y="24"/>
                    </a:lnTo>
                    <a:lnTo>
                      <a:pt x="46" y="14"/>
                    </a:lnTo>
                    <a:lnTo>
                      <a:pt x="42" y="8"/>
                    </a:lnTo>
                    <a:lnTo>
                      <a:pt x="34" y="2"/>
                    </a:lnTo>
                    <a:lnTo>
                      <a:pt x="26" y="0"/>
                    </a:lnTo>
                    <a:lnTo>
                      <a:pt x="26" y="0"/>
                    </a:lnTo>
                    <a:lnTo>
                      <a:pt x="18" y="2"/>
                    </a:lnTo>
                    <a:lnTo>
                      <a:pt x="10" y="8"/>
                    </a:lnTo>
                    <a:lnTo>
                      <a:pt x="6" y="14"/>
                    </a:lnTo>
                    <a:lnTo>
                      <a:pt x="4" y="24"/>
                    </a:lnTo>
                    <a:lnTo>
                      <a:pt x="4" y="24"/>
                    </a:lnTo>
                    <a:lnTo>
                      <a:pt x="0" y="26"/>
                    </a:lnTo>
                    <a:lnTo>
                      <a:pt x="0" y="32"/>
                    </a:lnTo>
                    <a:lnTo>
                      <a:pt x="0" y="32"/>
                    </a:lnTo>
                    <a:lnTo>
                      <a:pt x="4" y="38"/>
                    </a:lnTo>
                    <a:lnTo>
                      <a:pt x="6" y="40"/>
                    </a:lnTo>
                    <a:lnTo>
                      <a:pt x="6"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59"/>
              <p:cNvSpPr>
                <a:spLocks/>
              </p:cNvSpPr>
              <p:nvPr/>
            </p:nvSpPr>
            <p:spPr bwMode="auto">
              <a:xfrm>
                <a:off x="4799013" y="3178175"/>
                <a:ext cx="133350" cy="403225"/>
              </a:xfrm>
              <a:custGeom>
                <a:avLst/>
                <a:gdLst>
                  <a:gd name="T0" fmla="*/ 22 w 84"/>
                  <a:gd name="T1" fmla="*/ 68 h 254"/>
                  <a:gd name="T2" fmla="*/ 18 w 84"/>
                  <a:gd name="T3" fmla="*/ 68 h 254"/>
                  <a:gd name="T4" fmla="*/ 18 w 84"/>
                  <a:gd name="T5" fmla="*/ 254 h 254"/>
                  <a:gd name="T6" fmla="*/ 66 w 84"/>
                  <a:gd name="T7" fmla="*/ 254 h 254"/>
                  <a:gd name="T8" fmla="*/ 66 w 84"/>
                  <a:gd name="T9" fmla="*/ 68 h 254"/>
                  <a:gd name="T10" fmla="*/ 62 w 84"/>
                  <a:gd name="T11" fmla="*/ 68 h 254"/>
                  <a:gd name="T12" fmla="*/ 62 w 84"/>
                  <a:gd name="T13" fmla="*/ 68 h 254"/>
                  <a:gd name="T14" fmla="*/ 76 w 84"/>
                  <a:gd name="T15" fmla="*/ 66 h 254"/>
                  <a:gd name="T16" fmla="*/ 84 w 84"/>
                  <a:gd name="T17" fmla="*/ 64 h 254"/>
                  <a:gd name="T18" fmla="*/ 84 w 84"/>
                  <a:gd name="T19" fmla="*/ 64 h 254"/>
                  <a:gd name="T20" fmla="*/ 84 w 84"/>
                  <a:gd name="T21" fmla="*/ 20 h 254"/>
                  <a:gd name="T22" fmla="*/ 84 w 84"/>
                  <a:gd name="T23" fmla="*/ 20 h 254"/>
                  <a:gd name="T24" fmla="*/ 80 w 84"/>
                  <a:gd name="T25" fmla="*/ 14 h 254"/>
                  <a:gd name="T26" fmla="*/ 78 w 84"/>
                  <a:gd name="T27" fmla="*/ 8 h 254"/>
                  <a:gd name="T28" fmla="*/ 72 w 84"/>
                  <a:gd name="T29" fmla="*/ 4 h 254"/>
                  <a:gd name="T30" fmla="*/ 64 w 84"/>
                  <a:gd name="T31" fmla="*/ 0 h 254"/>
                  <a:gd name="T32" fmla="*/ 46 w 84"/>
                  <a:gd name="T33" fmla="*/ 30 h 254"/>
                  <a:gd name="T34" fmla="*/ 44 w 84"/>
                  <a:gd name="T35" fmla="*/ 16 h 254"/>
                  <a:gd name="T36" fmla="*/ 44 w 84"/>
                  <a:gd name="T37" fmla="*/ 16 h 254"/>
                  <a:gd name="T38" fmla="*/ 46 w 84"/>
                  <a:gd name="T39" fmla="*/ 14 h 254"/>
                  <a:gd name="T40" fmla="*/ 46 w 84"/>
                  <a:gd name="T41" fmla="*/ 12 h 254"/>
                  <a:gd name="T42" fmla="*/ 46 w 84"/>
                  <a:gd name="T43" fmla="*/ 12 h 254"/>
                  <a:gd name="T44" fmla="*/ 46 w 84"/>
                  <a:gd name="T45" fmla="*/ 8 h 254"/>
                  <a:gd name="T46" fmla="*/ 42 w 84"/>
                  <a:gd name="T47" fmla="*/ 8 h 254"/>
                  <a:gd name="T48" fmla="*/ 42 w 84"/>
                  <a:gd name="T49" fmla="*/ 8 h 254"/>
                  <a:gd name="T50" fmla="*/ 38 w 84"/>
                  <a:gd name="T51" fmla="*/ 8 h 254"/>
                  <a:gd name="T52" fmla="*/ 36 w 84"/>
                  <a:gd name="T53" fmla="*/ 12 h 254"/>
                  <a:gd name="T54" fmla="*/ 36 w 84"/>
                  <a:gd name="T55" fmla="*/ 12 h 254"/>
                  <a:gd name="T56" fmla="*/ 38 w 84"/>
                  <a:gd name="T57" fmla="*/ 14 h 254"/>
                  <a:gd name="T58" fmla="*/ 40 w 84"/>
                  <a:gd name="T59" fmla="*/ 16 h 254"/>
                  <a:gd name="T60" fmla="*/ 38 w 84"/>
                  <a:gd name="T61" fmla="*/ 30 h 254"/>
                  <a:gd name="T62" fmla="*/ 20 w 84"/>
                  <a:gd name="T63" fmla="*/ 0 h 254"/>
                  <a:gd name="T64" fmla="*/ 20 w 84"/>
                  <a:gd name="T65" fmla="*/ 0 h 254"/>
                  <a:gd name="T66" fmla="*/ 12 w 84"/>
                  <a:gd name="T67" fmla="*/ 4 h 254"/>
                  <a:gd name="T68" fmla="*/ 6 w 84"/>
                  <a:gd name="T69" fmla="*/ 8 h 254"/>
                  <a:gd name="T70" fmla="*/ 2 w 84"/>
                  <a:gd name="T71" fmla="*/ 14 h 254"/>
                  <a:gd name="T72" fmla="*/ 0 w 84"/>
                  <a:gd name="T73" fmla="*/ 20 h 254"/>
                  <a:gd name="T74" fmla="*/ 0 w 84"/>
                  <a:gd name="T75" fmla="*/ 20 h 254"/>
                  <a:gd name="T76" fmla="*/ 0 w 84"/>
                  <a:gd name="T77" fmla="*/ 64 h 254"/>
                  <a:gd name="T78" fmla="*/ 0 w 84"/>
                  <a:gd name="T79" fmla="*/ 64 h 254"/>
                  <a:gd name="T80" fmla="*/ 0 w 84"/>
                  <a:gd name="T81" fmla="*/ 64 h 254"/>
                  <a:gd name="T82" fmla="*/ 2 w 84"/>
                  <a:gd name="T83" fmla="*/ 66 h 254"/>
                  <a:gd name="T84" fmla="*/ 8 w 84"/>
                  <a:gd name="T85" fmla="*/ 66 h 254"/>
                  <a:gd name="T86" fmla="*/ 22 w 84"/>
                  <a:gd name="T87" fmla="*/ 68 h 254"/>
                  <a:gd name="T88" fmla="*/ 22 w 84"/>
                  <a:gd name="T89"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254">
                    <a:moveTo>
                      <a:pt x="22" y="68"/>
                    </a:moveTo>
                    <a:lnTo>
                      <a:pt x="18" y="68"/>
                    </a:lnTo>
                    <a:lnTo>
                      <a:pt x="18" y="254"/>
                    </a:lnTo>
                    <a:lnTo>
                      <a:pt x="66" y="254"/>
                    </a:lnTo>
                    <a:lnTo>
                      <a:pt x="66" y="68"/>
                    </a:lnTo>
                    <a:lnTo>
                      <a:pt x="62" y="68"/>
                    </a:lnTo>
                    <a:lnTo>
                      <a:pt x="62" y="68"/>
                    </a:lnTo>
                    <a:lnTo>
                      <a:pt x="76" y="66"/>
                    </a:lnTo>
                    <a:lnTo>
                      <a:pt x="84" y="64"/>
                    </a:lnTo>
                    <a:lnTo>
                      <a:pt x="84" y="64"/>
                    </a:lnTo>
                    <a:lnTo>
                      <a:pt x="84" y="20"/>
                    </a:lnTo>
                    <a:lnTo>
                      <a:pt x="84" y="20"/>
                    </a:lnTo>
                    <a:lnTo>
                      <a:pt x="80" y="14"/>
                    </a:lnTo>
                    <a:lnTo>
                      <a:pt x="78" y="8"/>
                    </a:lnTo>
                    <a:lnTo>
                      <a:pt x="72" y="4"/>
                    </a:lnTo>
                    <a:lnTo>
                      <a:pt x="64" y="0"/>
                    </a:lnTo>
                    <a:lnTo>
                      <a:pt x="46" y="30"/>
                    </a:lnTo>
                    <a:lnTo>
                      <a:pt x="44" y="16"/>
                    </a:lnTo>
                    <a:lnTo>
                      <a:pt x="44" y="16"/>
                    </a:lnTo>
                    <a:lnTo>
                      <a:pt x="46" y="14"/>
                    </a:lnTo>
                    <a:lnTo>
                      <a:pt x="46" y="12"/>
                    </a:lnTo>
                    <a:lnTo>
                      <a:pt x="46" y="12"/>
                    </a:lnTo>
                    <a:lnTo>
                      <a:pt x="46" y="8"/>
                    </a:lnTo>
                    <a:lnTo>
                      <a:pt x="42" y="8"/>
                    </a:lnTo>
                    <a:lnTo>
                      <a:pt x="42" y="8"/>
                    </a:lnTo>
                    <a:lnTo>
                      <a:pt x="38" y="8"/>
                    </a:lnTo>
                    <a:lnTo>
                      <a:pt x="36" y="12"/>
                    </a:lnTo>
                    <a:lnTo>
                      <a:pt x="36" y="12"/>
                    </a:lnTo>
                    <a:lnTo>
                      <a:pt x="38" y="14"/>
                    </a:lnTo>
                    <a:lnTo>
                      <a:pt x="40" y="16"/>
                    </a:lnTo>
                    <a:lnTo>
                      <a:pt x="38" y="30"/>
                    </a:lnTo>
                    <a:lnTo>
                      <a:pt x="20" y="0"/>
                    </a:lnTo>
                    <a:lnTo>
                      <a:pt x="20" y="0"/>
                    </a:lnTo>
                    <a:lnTo>
                      <a:pt x="12" y="4"/>
                    </a:lnTo>
                    <a:lnTo>
                      <a:pt x="6" y="8"/>
                    </a:lnTo>
                    <a:lnTo>
                      <a:pt x="2" y="14"/>
                    </a:lnTo>
                    <a:lnTo>
                      <a:pt x="0" y="20"/>
                    </a:lnTo>
                    <a:lnTo>
                      <a:pt x="0" y="20"/>
                    </a:lnTo>
                    <a:lnTo>
                      <a:pt x="0" y="64"/>
                    </a:lnTo>
                    <a:lnTo>
                      <a:pt x="0" y="64"/>
                    </a:lnTo>
                    <a:lnTo>
                      <a:pt x="0" y="64"/>
                    </a:lnTo>
                    <a:lnTo>
                      <a:pt x="2" y="66"/>
                    </a:lnTo>
                    <a:lnTo>
                      <a:pt x="8" y="66"/>
                    </a:lnTo>
                    <a:lnTo>
                      <a:pt x="22" y="68"/>
                    </a:lnTo>
                    <a:lnTo>
                      <a:pt x="22"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60"/>
              <p:cNvSpPr>
                <a:spLocks/>
              </p:cNvSpPr>
              <p:nvPr/>
            </p:nvSpPr>
            <p:spPr bwMode="auto">
              <a:xfrm>
                <a:off x="4684713" y="3152775"/>
                <a:ext cx="79375" cy="92075"/>
              </a:xfrm>
              <a:custGeom>
                <a:avLst/>
                <a:gdLst>
                  <a:gd name="T0" fmla="*/ 6 w 50"/>
                  <a:gd name="T1" fmla="*/ 38 h 58"/>
                  <a:gd name="T2" fmla="*/ 6 w 50"/>
                  <a:gd name="T3" fmla="*/ 38 h 58"/>
                  <a:gd name="T4" fmla="*/ 10 w 50"/>
                  <a:gd name="T5" fmla="*/ 46 h 58"/>
                  <a:gd name="T6" fmla="*/ 14 w 50"/>
                  <a:gd name="T7" fmla="*/ 52 h 58"/>
                  <a:gd name="T8" fmla="*/ 20 w 50"/>
                  <a:gd name="T9" fmla="*/ 56 h 58"/>
                  <a:gd name="T10" fmla="*/ 26 w 50"/>
                  <a:gd name="T11" fmla="*/ 58 h 58"/>
                  <a:gd name="T12" fmla="*/ 26 w 50"/>
                  <a:gd name="T13" fmla="*/ 58 h 58"/>
                  <a:gd name="T14" fmla="*/ 32 w 50"/>
                  <a:gd name="T15" fmla="*/ 56 h 58"/>
                  <a:gd name="T16" fmla="*/ 36 w 50"/>
                  <a:gd name="T17" fmla="*/ 52 h 58"/>
                  <a:gd name="T18" fmla="*/ 40 w 50"/>
                  <a:gd name="T19" fmla="*/ 46 h 58"/>
                  <a:gd name="T20" fmla="*/ 44 w 50"/>
                  <a:gd name="T21" fmla="*/ 38 h 58"/>
                  <a:gd name="T22" fmla="*/ 44 w 50"/>
                  <a:gd name="T23" fmla="*/ 38 h 58"/>
                  <a:gd name="T24" fmla="*/ 48 w 50"/>
                  <a:gd name="T25" fmla="*/ 36 h 58"/>
                  <a:gd name="T26" fmla="*/ 50 w 50"/>
                  <a:gd name="T27" fmla="*/ 32 h 58"/>
                  <a:gd name="T28" fmla="*/ 50 w 50"/>
                  <a:gd name="T29" fmla="*/ 32 h 58"/>
                  <a:gd name="T30" fmla="*/ 50 w 50"/>
                  <a:gd name="T31" fmla="*/ 26 h 58"/>
                  <a:gd name="T32" fmla="*/ 46 w 50"/>
                  <a:gd name="T33" fmla="*/ 22 h 58"/>
                  <a:gd name="T34" fmla="*/ 46 w 50"/>
                  <a:gd name="T35" fmla="*/ 22 h 58"/>
                  <a:gd name="T36" fmla="*/ 44 w 50"/>
                  <a:gd name="T37" fmla="*/ 14 h 58"/>
                  <a:gd name="T38" fmla="*/ 40 w 50"/>
                  <a:gd name="T39" fmla="*/ 8 h 58"/>
                  <a:gd name="T40" fmla="*/ 34 w 50"/>
                  <a:gd name="T41" fmla="*/ 2 h 58"/>
                  <a:gd name="T42" fmla="*/ 24 w 50"/>
                  <a:gd name="T43" fmla="*/ 0 h 58"/>
                  <a:gd name="T44" fmla="*/ 24 w 50"/>
                  <a:gd name="T45" fmla="*/ 0 h 58"/>
                  <a:gd name="T46" fmla="*/ 16 w 50"/>
                  <a:gd name="T47" fmla="*/ 2 h 58"/>
                  <a:gd name="T48" fmla="*/ 10 w 50"/>
                  <a:gd name="T49" fmla="*/ 8 h 58"/>
                  <a:gd name="T50" fmla="*/ 4 w 50"/>
                  <a:gd name="T51" fmla="*/ 14 h 58"/>
                  <a:gd name="T52" fmla="*/ 2 w 50"/>
                  <a:gd name="T53" fmla="*/ 22 h 58"/>
                  <a:gd name="T54" fmla="*/ 2 w 50"/>
                  <a:gd name="T55" fmla="*/ 22 h 58"/>
                  <a:gd name="T56" fmla="*/ 0 w 50"/>
                  <a:gd name="T57" fmla="*/ 26 h 58"/>
                  <a:gd name="T58" fmla="*/ 0 w 50"/>
                  <a:gd name="T59" fmla="*/ 32 h 58"/>
                  <a:gd name="T60" fmla="*/ 0 w 50"/>
                  <a:gd name="T61" fmla="*/ 32 h 58"/>
                  <a:gd name="T62" fmla="*/ 2 w 50"/>
                  <a:gd name="T63" fmla="*/ 38 h 58"/>
                  <a:gd name="T64" fmla="*/ 6 w 50"/>
                  <a:gd name="T65" fmla="*/ 38 h 58"/>
                  <a:gd name="T66" fmla="*/ 6 w 50"/>
                  <a:gd name="T67"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8">
                    <a:moveTo>
                      <a:pt x="6" y="38"/>
                    </a:moveTo>
                    <a:lnTo>
                      <a:pt x="6" y="38"/>
                    </a:lnTo>
                    <a:lnTo>
                      <a:pt x="10" y="46"/>
                    </a:lnTo>
                    <a:lnTo>
                      <a:pt x="14" y="52"/>
                    </a:lnTo>
                    <a:lnTo>
                      <a:pt x="20" y="56"/>
                    </a:lnTo>
                    <a:lnTo>
                      <a:pt x="26" y="58"/>
                    </a:lnTo>
                    <a:lnTo>
                      <a:pt x="26" y="58"/>
                    </a:lnTo>
                    <a:lnTo>
                      <a:pt x="32" y="56"/>
                    </a:lnTo>
                    <a:lnTo>
                      <a:pt x="36" y="52"/>
                    </a:lnTo>
                    <a:lnTo>
                      <a:pt x="40" y="46"/>
                    </a:lnTo>
                    <a:lnTo>
                      <a:pt x="44" y="38"/>
                    </a:lnTo>
                    <a:lnTo>
                      <a:pt x="44" y="38"/>
                    </a:lnTo>
                    <a:lnTo>
                      <a:pt x="48" y="36"/>
                    </a:lnTo>
                    <a:lnTo>
                      <a:pt x="50" y="32"/>
                    </a:lnTo>
                    <a:lnTo>
                      <a:pt x="50" y="32"/>
                    </a:lnTo>
                    <a:lnTo>
                      <a:pt x="50" y="26"/>
                    </a:lnTo>
                    <a:lnTo>
                      <a:pt x="46" y="22"/>
                    </a:lnTo>
                    <a:lnTo>
                      <a:pt x="46" y="22"/>
                    </a:lnTo>
                    <a:lnTo>
                      <a:pt x="44" y="14"/>
                    </a:lnTo>
                    <a:lnTo>
                      <a:pt x="40" y="8"/>
                    </a:lnTo>
                    <a:lnTo>
                      <a:pt x="34" y="2"/>
                    </a:lnTo>
                    <a:lnTo>
                      <a:pt x="24" y="0"/>
                    </a:lnTo>
                    <a:lnTo>
                      <a:pt x="24" y="0"/>
                    </a:lnTo>
                    <a:lnTo>
                      <a:pt x="16" y="2"/>
                    </a:lnTo>
                    <a:lnTo>
                      <a:pt x="10" y="8"/>
                    </a:lnTo>
                    <a:lnTo>
                      <a:pt x="4" y="14"/>
                    </a:lnTo>
                    <a:lnTo>
                      <a:pt x="2" y="22"/>
                    </a:lnTo>
                    <a:lnTo>
                      <a:pt x="2" y="22"/>
                    </a:lnTo>
                    <a:lnTo>
                      <a:pt x="0" y="26"/>
                    </a:lnTo>
                    <a:lnTo>
                      <a:pt x="0" y="32"/>
                    </a:lnTo>
                    <a:lnTo>
                      <a:pt x="0" y="32"/>
                    </a:lnTo>
                    <a:lnTo>
                      <a:pt x="2" y="38"/>
                    </a:lnTo>
                    <a:lnTo>
                      <a:pt x="6" y="38"/>
                    </a:lnTo>
                    <a:lnTo>
                      <a:pt x="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61"/>
              <p:cNvSpPr>
                <a:spLocks/>
              </p:cNvSpPr>
              <p:nvPr/>
            </p:nvSpPr>
            <p:spPr bwMode="auto">
              <a:xfrm>
                <a:off x="4659313" y="3241675"/>
                <a:ext cx="130175" cy="339725"/>
              </a:xfrm>
              <a:custGeom>
                <a:avLst/>
                <a:gdLst>
                  <a:gd name="T0" fmla="*/ 20 w 82"/>
                  <a:gd name="T1" fmla="*/ 68 h 214"/>
                  <a:gd name="T2" fmla="*/ 20 w 82"/>
                  <a:gd name="T3" fmla="*/ 214 h 214"/>
                  <a:gd name="T4" fmla="*/ 68 w 82"/>
                  <a:gd name="T5" fmla="*/ 214 h 214"/>
                  <a:gd name="T6" fmla="*/ 68 w 82"/>
                  <a:gd name="T7" fmla="*/ 68 h 214"/>
                  <a:gd name="T8" fmla="*/ 68 w 82"/>
                  <a:gd name="T9" fmla="*/ 68 h 214"/>
                  <a:gd name="T10" fmla="*/ 78 w 82"/>
                  <a:gd name="T11" fmla="*/ 66 h 214"/>
                  <a:gd name="T12" fmla="*/ 82 w 82"/>
                  <a:gd name="T13" fmla="*/ 64 h 214"/>
                  <a:gd name="T14" fmla="*/ 82 w 82"/>
                  <a:gd name="T15" fmla="*/ 64 h 214"/>
                  <a:gd name="T16" fmla="*/ 82 w 82"/>
                  <a:gd name="T17" fmla="*/ 20 h 214"/>
                  <a:gd name="T18" fmla="*/ 82 w 82"/>
                  <a:gd name="T19" fmla="*/ 20 h 214"/>
                  <a:gd name="T20" fmla="*/ 80 w 82"/>
                  <a:gd name="T21" fmla="*/ 14 h 214"/>
                  <a:gd name="T22" fmla="*/ 76 w 82"/>
                  <a:gd name="T23" fmla="*/ 8 h 214"/>
                  <a:gd name="T24" fmla="*/ 70 w 82"/>
                  <a:gd name="T25" fmla="*/ 4 h 214"/>
                  <a:gd name="T26" fmla="*/ 64 w 82"/>
                  <a:gd name="T27" fmla="*/ 0 h 214"/>
                  <a:gd name="T28" fmla="*/ 46 w 82"/>
                  <a:gd name="T29" fmla="*/ 30 h 214"/>
                  <a:gd name="T30" fmla="*/ 44 w 82"/>
                  <a:gd name="T31" fmla="*/ 16 h 214"/>
                  <a:gd name="T32" fmla="*/ 44 w 82"/>
                  <a:gd name="T33" fmla="*/ 16 h 214"/>
                  <a:gd name="T34" fmla="*/ 46 w 82"/>
                  <a:gd name="T35" fmla="*/ 14 h 214"/>
                  <a:gd name="T36" fmla="*/ 46 w 82"/>
                  <a:gd name="T37" fmla="*/ 12 h 214"/>
                  <a:gd name="T38" fmla="*/ 46 w 82"/>
                  <a:gd name="T39" fmla="*/ 12 h 214"/>
                  <a:gd name="T40" fmla="*/ 44 w 82"/>
                  <a:gd name="T41" fmla="*/ 8 h 214"/>
                  <a:gd name="T42" fmla="*/ 40 w 82"/>
                  <a:gd name="T43" fmla="*/ 6 h 214"/>
                  <a:gd name="T44" fmla="*/ 40 w 82"/>
                  <a:gd name="T45" fmla="*/ 6 h 214"/>
                  <a:gd name="T46" fmla="*/ 38 w 82"/>
                  <a:gd name="T47" fmla="*/ 8 h 214"/>
                  <a:gd name="T48" fmla="*/ 36 w 82"/>
                  <a:gd name="T49" fmla="*/ 12 h 214"/>
                  <a:gd name="T50" fmla="*/ 36 w 82"/>
                  <a:gd name="T51" fmla="*/ 12 h 214"/>
                  <a:gd name="T52" fmla="*/ 36 w 82"/>
                  <a:gd name="T53" fmla="*/ 14 h 214"/>
                  <a:gd name="T54" fmla="*/ 38 w 82"/>
                  <a:gd name="T55" fmla="*/ 16 h 214"/>
                  <a:gd name="T56" fmla="*/ 36 w 82"/>
                  <a:gd name="T57" fmla="*/ 30 h 214"/>
                  <a:gd name="T58" fmla="*/ 18 w 82"/>
                  <a:gd name="T59" fmla="*/ 0 h 214"/>
                  <a:gd name="T60" fmla="*/ 18 w 82"/>
                  <a:gd name="T61" fmla="*/ 0 h 214"/>
                  <a:gd name="T62" fmla="*/ 12 w 82"/>
                  <a:gd name="T63" fmla="*/ 4 h 214"/>
                  <a:gd name="T64" fmla="*/ 6 w 82"/>
                  <a:gd name="T65" fmla="*/ 8 h 214"/>
                  <a:gd name="T66" fmla="*/ 2 w 82"/>
                  <a:gd name="T67" fmla="*/ 14 h 214"/>
                  <a:gd name="T68" fmla="*/ 0 w 82"/>
                  <a:gd name="T69" fmla="*/ 20 h 214"/>
                  <a:gd name="T70" fmla="*/ 0 w 82"/>
                  <a:gd name="T71" fmla="*/ 20 h 214"/>
                  <a:gd name="T72" fmla="*/ 0 w 82"/>
                  <a:gd name="T73" fmla="*/ 64 h 214"/>
                  <a:gd name="T74" fmla="*/ 0 w 82"/>
                  <a:gd name="T75" fmla="*/ 64 h 214"/>
                  <a:gd name="T76" fmla="*/ 0 w 82"/>
                  <a:gd name="T77" fmla="*/ 64 h 214"/>
                  <a:gd name="T78" fmla="*/ 6 w 82"/>
                  <a:gd name="T79" fmla="*/ 66 h 214"/>
                  <a:gd name="T80" fmla="*/ 20 w 82"/>
                  <a:gd name="T81" fmla="*/ 68 h 214"/>
                  <a:gd name="T82" fmla="*/ 20 w 82"/>
                  <a:gd name="T83" fmla="*/ 6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214">
                    <a:moveTo>
                      <a:pt x="20" y="68"/>
                    </a:moveTo>
                    <a:lnTo>
                      <a:pt x="20" y="214"/>
                    </a:lnTo>
                    <a:lnTo>
                      <a:pt x="68" y="214"/>
                    </a:lnTo>
                    <a:lnTo>
                      <a:pt x="68" y="68"/>
                    </a:lnTo>
                    <a:lnTo>
                      <a:pt x="68" y="68"/>
                    </a:lnTo>
                    <a:lnTo>
                      <a:pt x="78" y="66"/>
                    </a:lnTo>
                    <a:lnTo>
                      <a:pt x="82" y="64"/>
                    </a:lnTo>
                    <a:lnTo>
                      <a:pt x="82" y="64"/>
                    </a:lnTo>
                    <a:lnTo>
                      <a:pt x="82" y="20"/>
                    </a:lnTo>
                    <a:lnTo>
                      <a:pt x="82" y="20"/>
                    </a:lnTo>
                    <a:lnTo>
                      <a:pt x="80" y="14"/>
                    </a:lnTo>
                    <a:lnTo>
                      <a:pt x="76" y="8"/>
                    </a:lnTo>
                    <a:lnTo>
                      <a:pt x="70" y="4"/>
                    </a:lnTo>
                    <a:lnTo>
                      <a:pt x="64" y="0"/>
                    </a:lnTo>
                    <a:lnTo>
                      <a:pt x="46" y="30"/>
                    </a:lnTo>
                    <a:lnTo>
                      <a:pt x="44" y="16"/>
                    </a:lnTo>
                    <a:lnTo>
                      <a:pt x="44" y="16"/>
                    </a:lnTo>
                    <a:lnTo>
                      <a:pt x="46" y="14"/>
                    </a:lnTo>
                    <a:lnTo>
                      <a:pt x="46" y="12"/>
                    </a:lnTo>
                    <a:lnTo>
                      <a:pt x="46" y="12"/>
                    </a:lnTo>
                    <a:lnTo>
                      <a:pt x="44" y="8"/>
                    </a:lnTo>
                    <a:lnTo>
                      <a:pt x="40" y="6"/>
                    </a:lnTo>
                    <a:lnTo>
                      <a:pt x="40" y="6"/>
                    </a:lnTo>
                    <a:lnTo>
                      <a:pt x="38" y="8"/>
                    </a:lnTo>
                    <a:lnTo>
                      <a:pt x="36" y="12"/>
                    </a:lnTo>
                    <a:lnTo>
                      <a:pt x="36" y="12"/>
                    </a:lnTo>
                    <a:lnTo>
                      <a:pt x="36" y="14"/>
                    </a:lnTo>
                    <a:lnTo>
                      <a:pt x="38" y="16"/>
                    </a:lnTo>
                    <a:lnTo>
                      <a:pt x="36" y="30"/>
                    </a:lnTo>
                    <a:lnTo>
                      <a:pt x="18" y="0"/>
                    </a:lnTo>
                    <a:lnTo>
                      <a:pt x="18" y="0"/>
                    </a:lnTo>
                    <a:lnTo>
                      <a:pt x="12" y="4"/>
                    </a:lnTo>
                    <a:lnTo>
                      <a:pt x="6" y="8"/>
                    </a:lnTo>
                    <a:lnTo>
                      <a:pt x="2" y="14"/>
                    </a:lnTo>
                    <a:lnTo>
                      <a:pt x="0" y="20"/>
                    </a:lnTo>
                    <a:lnTo>
                      <a:pt x="0" y="20"/>
                    </a:lnTo>
                    <a:lnTo>
                      <a:pt x="0" y="64"/>
                    </a:lnTo>
                    <a:lnTo>
                      <a:pt x="0" y="64"/>
                    </a:lnTo>
                    <a:lnTo>
                      <a:pt x="0" y="64"/>
                    </a:lnTo>
                    <a:lnTo>
                      <a:pt x="6" y="66"/>
                    </a:lnTo>
                    <a:lnTo>
                      <a:pt x="20" y="68"/>
                    </a:lnTo>
                    <a:lnTo>
                      <a:pt x="2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62"/>
              <p:cNvSpPr>
                <a:spLocks/>
              </p:cNvSpPr>
              <p:nvPr/>
            </p:nvSpPr>
            <p:spPr bwMode="auto">
              <a:xfrm>
                <a:off x="4554538" y="3270250"/>
                <a:ext cx="79375" cy="92075"/>
              </a:xfrm>
              <a:custGeom>
                <a:avLst/>
                <a:gdLst>
                  <a:gd name="T0" fmla="*/ 6 w 50"/>
                  <a:gd name="T1" fmla="*/ 38 h 58"/>
                  <a:gd name="T2" fmla="*/ 6 w 50"/>
                  <a:gd name="T3" fmla="*/ 38 h 58"/>
                  <a:gd name="T4" fmla="*/ 8 w 50"/>
                  <a:gd name="T5" fmla="*/ 46 h 58"/>
                  <a:gd name="T6" fmla="*/ 14 w 50"/>
                  <a:gd name="T7" fmla="*/ 52 h 58"/>
                  <a:gd name="T8" fmla="*/ 20 w 50"/>
                  <a:gd name="T9" fmla="*/ 56 h 58"/>
                  <a:gd name="T10" fmla="*/ 26 w 50"/>
                  <a:gd name="T11" fmla="*/ 58 h 58"/>
                  <a:gd name="T12" fmla="*/ 26 w 50"/>
                  <a:gd name="T13" fmla="*/ 58 h 58"/>
                  <a:gd name="T14" fmla="*/ 30 w 50"/>
                  <a:gd name="T15" fmla="*/ 56 h 58"/>
                  <a:gd name="T16" fmla="*/ 36 w 50"/>
                  <a:gd name="T17" fmla="*/ 52 h 58"/>
                  <a:gd name="T18" fmla="*/ 40 w 50"/>
                  <a:gd name="T19" fmla="*/ 46 h 58"/>
                  <a:gd name="T20" fmla="*/ 44 w 50"/>
                  <a:gd name="T21" fmla="*/ 38 h 58"/>
                  <a:gd name="T22" fmla="*/ 44 w 50"/>
                  <a:gd name="T23" fmla="*/ 38 h 58"/>
                  <a:gd name="T24" fmla="*/ 48 w 50"/>
                  <a:gd name="T25" fmla="*/ 38 h 58"/>
                  <a:gd name="T26" fmla="*/ 50 w 50"/>
                  <a:gd name="T27" fmla="*/ 32 h 58"/>
                  <a:gd name="T28" fmla="*/ 50 w 50"/>
                  <a:gd name="T29" fmla="*/ 32 h 58"/>
                  <a:gd name="T30" fmla="*/ 50 w 50"/>
                  <a:gd name="T31" fmla="*/ 26 h 58"/>
                  <a:gd name="T32" fmla="*/ 46 w 50"/>
                  <a:gd name="T33" fmla="*/ 24 h 58"/>
                  <a:gd name="T34" fmla="*/ 46 w 50"/>
                  <a:gd name="T35" fmla="*/ 24 h 58"/>
                  <a:gd name="T36" fmla="*/ 44 w 50"/>
                  <a:gd name="T37" fmla="*/ 14 h 58"/>
                  <a:gd name="T38" fmla="*/ 40 w 50"/>
                  <a:gd name="T39" fmla="*/ 8 h 58"/>
                  <a:gd name="T40" fmla="*/ 32 w 50"/>
                  <a:gd name="T41" fmla="*/ 2 h 58"/>
                  <a:gd name="T42" fmla="*/ 24 w 50"/>
                  <a:gd name="T43" fmla="*/ 0 h 58"/>
                  <a:gd name="T44" fmla="*/ 24 w 50"/>
                  <a:gd name="T45" fmla="*/ 0 h 58"/>
                  <a:gd name="T46" fmla="*/ 16 w 50"/>
                  <a:gd name="T47" fmla="*/ 2 h 58"/>
                  <a:gd name="T48" fmla="*/ 10 w 50"/>
                  <a:gd name="T49" fmla="*/ 8 h 58"/>
                  <a:gd name="T50" fmla="*/ 4 w 50"/>
                  <a:gd name="T51" fmla="*/ 14 h 58"/>
                  <a:gd name="T52" fmla="*/ 2 w 50"/>
                  <a:gd name="T53" fmla="*/ 24 h 58"/>
                  <a:gd name="T54" fmla="*/ 2 w 50"/>
                  <a:gd name="T55" fmla="*/ 24 h 58"/>
                  <a:gd name="T56" fmla="*/ 0 w 50"/>
                  <a:gd name="T57" fmla="*/ 26 h 58"/>
                  <a:gd name="T58" fmla="*/ 0 w 50"/>
                  <a:gd name="T59" fmla="*/ 32 h 58"/>
                  <a:gd name="T60" fmla="*/ 0 w 50"/>
                  <a:gd name="T61" fmla="*/ 32 h 58"/>
                  <a:gd name="T62" fmla="*/ 2 w 50"/>
                  <a:gd name="T63" fmla="*/ 38 h 58"/>
                  <a:gd name="T64" fmla="*/ 6 w 50"/>
                  <a:gd name="T65" fmla="*/ 38 h 58"/>
                  <a:gd name="T66" fmla="*/ 6 w 50"/>
                  <a:gd name="T67"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8">
                    <a:moveTo>
                      <a:pt x="6" y="38"/>
                    </a:moveTo>
                    <a:lnTo>
                      <a:pt x="6" y="38"/>
                    </a:lnTo>
                    <a:lnTo>
                      <a:pt x="8" y="46"/>
                    </a:lnTo>
                    <a:lnTo>
                      <a:pt x="14" y="52"/>
                    </a:lnTo>
                    <a:lnTo>
                      <a:pt x="20" y="56"/>
                    </a:lnTo>
                    <a:lnTo>
                      <a:pt x="26" y="58"/>
                    </a:lnTo>
                    <a:lnTo>
                      <a:pt x="26" y="58"/>
                    </a:lnTo>
                    <a:lnTo>
                      <a:pt x="30" y="56"/>
                    </a:lnTo>
                    <a:lnTo>
                      <a:pt x="36" y="52"/>
                    </a:lnTo>
                    <a:lnTo>
                      <a:pt x="40" y="46"/>
                    </a:lnTo>
                    <a:lnTo>
                      <a:pt x="44" y="38"/>
                    </a:lnTo>
                    <a:lnTo>
                      <a:pt x="44" y="38"/>
                    </a:lnTo>
                    <a:lnTo>
                      <a:pt x="48" y="38"/>
                    </a:lnTo>
                    <a:lnTo>
                      <a:pt x="50" y="32"/>
                    </a:lnTo>
                    <a:lnTo>
                      <a:pt x="50" y="32"/>
                    </a:lnTo>
                    <a:lnTo>
                      <a:pt x="50" y="26"/>
                    </a:lnTo>
                    <a:lnTo>
                      <a:pt x="46" y="24"/>
                    </a:lnTo>
                    <a:lnTo>
                      <a:pt x="46" y="24"/>
                    </a:lnTo>
                    <a:lnTo>
                      <a:pt x="44" y="14"/>
                    </a:lnTo>
                    <a:lnTo>
                      <a:pt x="40" y="8"/>
                    </a:lnTo>
                    <a:lnTo>
                      <a:pt x="32" y="2"/>
                    </a:lnTo>
                    <a:lnTo>
                      <a:pt x="24" y="0"/>
                    </a:lnTo>
                    <a:lnTo>
                      <a:pt x="24" y="0"/>
                    </a:lnTo>
                    <a:lnTo>
                      <a:pt x="16" y="2"/>
                    </a:lnTo>
                    <a:lnTo>
                      <a:pt x="10" y="8"/>
                    </a:lnTo>
                    <a:lnTo>
                      <a:pt x="4" y="14"/>
                    </a:lnTo>
                    <a:lnTo>
                      <a:pt x="2" y="24"/>
                    </a:lnTo>
                    <a:lnTo>
                      <a:pt x="2" y="24"/>
                    </a:lnTo>
                    <a:lnTo>
                      <a:pt x="0" y="26"/>
                    </a:lnTo>
                    <a:lnTo>
                      <a:pt x="0" y="32"/>
                    </a:lnTo>
                    <a:lnTo>
                      <a:pt x="0" y="32"/>
                    </a:lnTo>
                    <a:lnTo>
                      <a:pt x="2" y="38"/>
                    </a:lnTo>
                    <a:lnTo>
                      <a:pt x="6" y="38"/>
                    </a:lnTo>
                    <a:lnTo>
                      <a:pt x="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63"/>
              <p:cNvSpPr>
                <a:spLocks/>
              </p:cNvSpPr>
              <p:nvPr/>
            </p:nvSpPr>
            <p:spPr bwMode="auto">
              <a:xfrm>
                <a:off x="4525963" y="3359150"/>
                <a:ext cx="133350" cy="222250"/>
              </a:xfrm>
              <a:custGeom>
                <a:avLst/>
                <a:gdLst>
                  <a:gd name="T0" fmla="*/ 0 w 84"/>
                  <a:gd name="T1" fmla="*/ 20 h 140"/>
                  <a:gd name="T2" fmla="*/ 0 w 84"/>
                  <a:gd name="T3" fmla="*/ 64 h 140"/>
                  <a:gd name="T4" fmla="*/ 2 w 84"/>
                  <a:gd name="T5" fmla="*/ 64 h 140"/>
                  <a:gd name="T6" fmla="*/ 2 w 84"/>
                  <a:gd name="T7" fmla="*/ 64 h 140"/>
                  <a:gd name="T8" fmla="*/ 8 w 84"/>
                  <a:gd name="T9" fmla="*/ 66 h 140"/>
                  <a:gd name="T10" fmla="*/ 20 w 84"/>
                  <a:gd name="T11" fmla="*/ 68 h 140"/>
                  <a:gd name="T12" fmla="*/ 20 w 84"/>
                  <a:gd name="T13" fmla="*/ 140 h 140"/>
                  <a:gd name="T14" fmla="*/ 68 w 84"/>
                  <a:gd name="T15" fmla="*/ 140 h 140"/>
                  <a:gd name="T16" fmla="*/ 68 w 84"/>
                  <a:gd name="T17" fmla="*/ 68 h 140"/>
                  <a:gd name="T18" fmla="*/ 68 w 84"/>
                  <a:gd name="T19" fmla="*/ 68 h 140"/>
                  <a:gd name="T20" fmla="*/ 78 w 84"/>
                  <a:gd name="T21" fmla="*/ 66 h 140"/>
                  <a:gd name="T22" fmla="*/ 84 w 84"/>
                  <a:gd name="T23" fmla="*/ 64 h 140"/>
                  <a:gd name="T24" fmla="*/ 84 w 84"/>
                  <a:gd name="T25" fmla="*/ 64 h 140"/>
                  <a:gd name="T26" fmla="*/ 84 w 84"/>
                  <a:gd name="T27" fmla="*/ 20 h 140"/>
                  <a:gd name="T28" fmla="*/ 84 w 84"/>
                  <a:gd name="T29" fmla="*/ 20 h 140"/>
                  <a:gd name="T30" fmla="*/ 82 w 84"/>
                  <a:gd name="T31" fmla="*/ 14 h 140"/>
                  <a:gd name="T32" fmla="*/ 78 w 84"/>
                  <a:gd name="T33" fmla="*/ 8 h 140"/>
                  <a:gd name="T34" fmla="*/ 72 w 84"/>
                  <a:gd name="T35" fmla="*/ 4 h 140"/>
                  <a:gd name="T36" fmla="*/ 66 w 84"/>
                  <a:gd name="T37" fmla="*/ 0 h 140"/>
                  <a:gd name="T38" fmla="*/ 48 w 84"/>
                  <a:gd name="T39" fmla="*/ 30 h 140"/>
                  <a:gd name="T40" fmla="*/ 46 w 84"/>
                  <a:gd name="T41" fmla="*/ 16 h 140"/>
                  <a:gd name="T42" fmla="*/ 46 w 84"/>
                  <a:gd name="T43" fmla="*/ 16 h 140"/>
                  <a:gd name="T44" fmla="*/ 46 w 84"/>
                  <a:gd name="T45" fmla="*/ 14 h 140"/>
                  <a:gd name="T46" fmla="*/ 48 w 84"/>
                  <a:gd name="T47" fmla="*/ 12 h 140"/>
                  <a:gd name="T48" fmla="*/ 48 w 84"/>
                  <a:gd name="T49" fmla="*/ 12 h 140"/>
                  <a:gd name="T50" fmla="*/ 46 w 84"/>
                  <a:gd name="T51" fmla="*/ 8 h 140"/>
                  <a:gd name="T52" fmla="*/ 42 w 84"/>
                  <a:gd name="T53" fmla="*/ 8 h 140"/>
                  <a:gd name="T54" fmla="*/ 42 w 84"/>
                  <a:gd name="T55" fmla="*/ 8 h 140"/>
                  <a:gd name="T56" fmla="*/ 38 w 84"/>
                  <a:gd name="T57" fmla="*/ 8 h 140"/>
                  <a:gd name="T58" fmla="*/ 38 w 84"/>
                  <a:gd name="T59" fmla="*/ 12 h 140"/>
                  <a:gd name="T60" fmla="*/ 38 w 84"/>
                  <a:gd name="T61" fmla="*/ 12 h 140"/>
                  <a:gd name="T62" fmla="*/ 38 w 84"/>
                  <a:gd name="T63" fmla="*/ 14 h 140"/>
                  <a:gd name="T64" fmla="*/ 40 w 84"/>
                  <a:gd name="T65" fmla="*/ 16 h 140"/>
                  <a:gd name="T66" fmla="*/ 38 w 84"/>
                  <a:gd name="T67" fmla="*/ 30 h 140"/>
                  <a:gd name="T68" fmla="*/ 20 w 84"/>
                  <a:gd name="T69" fmla="*/ 0 h 140"/>
                  <a:gd name="T70" fmla="*/ 20 w 84"/>
                  <a:gd name="T71" fmla="*/ 0 h 140"/>
                  <a:gd name="T72" fmla="*/ 12 w 84"/>
                  <a:gd name="T73" fmla="*/ 4 h 140"/>
                  <a:gd name="T74" fmla="*/ 8 w 84"/>
                  <a:gd name="T75" fmla="*/ 8 h 140"/>
                  <a:gd name="T76" fmla="*/ 4 w 84"/>
                  <a:gd name="T77" fmla="*/ 14 h 140"/>
                  <a:gd name="T78" fmla="*/ 2 w 84"/>
                  <a:gd name="T79" fmla="*/ 20 h 140"/>
                  <a:gd name="T80" fmla="*/ 0 w 84"/>
                  <a:gd name="T81"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40">
                    <a:moveTo>
                      <a:pt x="0" y="20"/>
                    </a:moveTo>
                    <a:lnTo>
                      <a:pt x="0" y="64"/>
                    </a:lnTo>
                    <a:lnTo>
                      <a:pt x="2" y="64"/>
                    </a:lnTo>
                    <a:lnTo>
                      <a:pt x="2" y="64"/>
                    </a:lnTo>
                    <a:lnTo>
                      <a:pt x="8" y="66"/>
                    </a:lnTo>
                    <a:lnTo>
                      <a:pt x="20" y="68"/>
                    </a:lnTo>
                    <a:lnTo>
                      <a:pt x="20" y="140"/>
                    </a:lnTo>
                    <a:lnTo>
                      <a:pt x="68" y="140"/>
                    </a:lnTo>
                    <a:lnTo>
                      <a:pt x="68" y="68"/>
                    </a:lnTo>
                    <a:lnTo>
                      <a:pt x="68" y="68"/>
                    </a:lnTo>
                    <a:lnTo>
                      <a:pt x="78" y="66"/>
                    </a:lnTo>
                    <a:lnTo>
                      <a:pt x="84" y="64"/>
                    </a:lnTo>
                    <a:lnTo>
                      <a:pt x="84" y="64"/>
                    </a:lnTo>
                    <a:lnTo>
                      <a:pt x="84" y="20"/>
                    </a:lnTo>
                    <a:lnTo>
                      <a:pt x="84" y="20"/>
                    </a:lnTo>
                    <a:lnTo>
                      <a:pt x="82" y="14"/>
                    </a:lnTo>
                    <a:lnTo>
                      <a:pt x="78" y="8"/>
                    </a:lnTo>
                    <a:lnTo>
                      <a:pt x="72" y="4"/>
                    </a:lnTo>
                    <a:lnTo>
                      <a:pt x="66" y="0"/>
                    </a:lnTo>
                    <a:lnTo>
                      <a:pt x="48" y="30"/>
                    </a:lnTo>
                    <a:lnTo>
                      <a:pt x="46" y="16"/>
                    </a:lnTo>
                    <a:lnTo>
                      <a:pt x="46" y="16"/>
                    </a:lnTo>
                    <a:lnTo>
                      <a:pt x="46" y="14"/>
                    </a:lnTo>
                    <a:lnTo>
                      <a:pt x="48" y="12"/>
                    </a:lnTo>
                    <a:lnTo>
                      <a:pt x="48" y="12"/>
                    </a:lnTo>
                    <a:lnTo>
                      <a:pt x="46" y="8"/>
                    </a:lnTo>
                    <a:lnTo>
                      <a:pt x="42" y="8"/>
                    </a:lnTo>
                    <a:lnTo>
                      <a:pt x="42" y="8"/>
                    </a:lnTo>
                    <a:lnTo>
                      <a:pt x="38" y="8"/>
                    </a:lnTo>
                    <a:lnTo>
                      <a:pt x="38" y="12"/>
                    </a:lnTo>
                    <a:lnTo>
                      <a:pt x="38" y="12"/>
                    </a:lnTo>
                    <a:lnTo>
                      <a:pt x="38" y="14"/>
                    </a:lnTo>
                    <a:lnTo>
                      <a:pt x="40" y="16"/>
                    </a:lnTo>
                    <a:lnTo>
                      <a:pt x="38" y="30"/>
                    </a:lnTo>
                    <a:lnTo>
                      <a:pt x="20" y="0"/>
                    </a:lnTo>
                    <a:lnTo>
                      <a:pt x="20" y="0"/>
                    </a:lnTo>
                    <a:lnTo>
                      <a:pt x="12" y="4"/>
                    </a:lnTo>
                    <a:lnTo>
                      <a:pt x="8" y="8"/>
                    </a:lnTo>
                    <a:lnTo>
                      <a:pt x="4" y="14"/>
                    </a:lnTo>
                    <a:lnTo>
                      <a:pt x="2"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64"/>
              <p:cNvSpPr>
                <a:spLocks/>
              </p:cNvSpPr>
              <p:nvPr/>
            </p:nvSpPr>
            <p:spPr bwMode="auto">
              <a:xfrm>
                <a:off x="4462463" y="3051175"/>
                <a:ext cx="631825" cy="590550"/>
              </a:xfrm>
              <a:custGeom>
                <a:avLst/>
                <a:gdLst>
                  <a:gd name="T0" fmla="*/ 384 w 398"/>
                  <a:gd name="T1" fmla="*/ 334 h 372"/>
                  <a:gd name="T2" fmla="*/ 384 w 398"/>
                  <a:gd name="T3" fmla="*/ 334 h 372"/>
                  <a:gd name="T4" fmla="*/ 378 w 398"/>
                  <a:gd name="T5" fmla="*/ 336 h 372"/>
                  <a:gd name="T6" fmla="*/ 374 w 398"/>
                  <a:gd name="T7" fmla="*/ 338 h 372"/>
                  <a:gd name="T8" fmla="*/ 372 w 398"/>
                  <a:gd name="T9" fmla="*/ 340 h 372"/>
                  <a:gd name="T10" fmla="*/ 370 w 398"/>
                  <a:gd name="T11" fmla="*/ 346 h 372"/>
                  <a:gd name="T12" fmla="*/ 32 w 398"/>
                  <a:gd name="T13" fmla="*/ 346 h 372"/>
                  <a:gd name="T14" fmla="*/ 32 w 398"/>
                  <a:gd name="T15" fmla="*/ 28 h 372"/>
                  <a:gd name="T16" fmla="*/ 32 w 398"/>
                  <a:gd name="T17" fmla="*/ 28 h 372"/>
                  <a:gd name="T18" fmla="*/ 36 w 398"/>
                  <a:gd name="T19" fmla="*/ 26 h 372"/>
                  <a:gd name="T20" fmla="*/ 40 w 398"/>
                  <a:gd name="T21" fmla="*/ 24 h 372"/>
                  <a:gd name="T22" fmla="*/ 42 w 398"/>
                  <a:gd name="T23" fmla="*/ 20 h 372"/>
                  <a:gd name="T24" fmla="*/ 42 w 398"/>
                  <a:gd name="T25" fmla="*/ 14 h 372"/>
                  <a:gd name="T26" fmla="*/ 42 w 398"/>
                  <a:gd name="T27" fmla="*/ 14 h 372"/>
                  <a:gd name="T28" fmla="*/ 40 w 398"/>
                  <a:gd name="T29" fmla="*/ 10 h 372"/>
                  <a:gd name="T30" fmla="*/ 38 w 398"/>
                  <a:gd name="T31" fmla="*/ 4 h 372"/>
                  <a:gd name="T32" fmla="*/ 34 w 398"/>
                  <a:gd name="T33" fmla="*/ 2 h 372"/>
                  <a:gd name="T34" fmla="*/ 28 w 398"/>
                  <a:gd name="T35" fmla="*/ 0 h 372"/>
                  <a:gd name="T36" fmla="*/ 28 w 398"/>
                  <a:gd name="T37" fmla="*/ 0 h 372"/>
                  <a:gd name="T38" fmla="*/ 22 w 398"/>
                  <a:gd name="T39" fmla="*/ 2 h 372"/>
                  <a:gd name="T40" fmla="*/ 18 w 398"/>
                  <a:gd name="T41" fmla="*/ 4 h 372"/>
                  <a:gd name="T42" fmla="*/ 14 w 398"/>
                  <a:gd name="T43" fmla="*/ 10 h 372"/>
                  <a:gd name="T44" fmla="*/ 14 w 398"/>
                  <a:gd name="T45" fmla="*/ 14 h 372"/>
                  <a:gd name="T46" fmla="*/ 14 w 398"/>
                  <a:gd name="T47" fmla="*/ 14 h 372"/>
                  <a:gd name="T48" fmla="*/ 14 w 398"/>
                  <a:gd name="T49" fmla="*/ 20 h 372"/>
                  <a:gd name="T50" fmla="*/ 16 w 398"/>
                  <a:gd name="T51" fmla="*/ 24 h 372"/>
                  <a:gd name="T52" fmla="*/ 20 w 398"/>
                  <a:gd name="T53" fmla="*/ 26 h 372"/>
                  <a:gd name="T54" fmla="*/ 24 w 398"/>
                  <a:gd name="T55" fmla="*/ 28 h 372"/>
                  <a:gd name="T56" fmla="*/ 24 w 398"/>
                  <a:gd name="T57" fmla="*/ 346 h 372"/>
                  <a:gd name="T58" fmla="*/ 0 w 398"/>
                  <a:gd name="T59" fmla="*/ 346 h 372"/>
                  <a:gd name="T60" fmla="*/ 0 w 398"/>
                  <a:gd name="T61" fmla="*/ 352 h 372"/>
                  <a:gd name="T62" fmla="*/ 24 w 398"/>
                  <a:gd name="T63" fmla="*/ 352 h 372"/>
                  <a:gd name="T64" fmla="*/ 24 w 398"/>
                  <a:gd name="T65" fmla="*/ 372 h 372"/>
                  <a:gd name="T66" fmla="*/ 32 w 398"/>
                  <a:gd name="T67" fmla="*/ 372 h 372"/>
                  <a:gd name="T68" fmla="*/ 32 w 398"/>
                  <a:gd name="T69" fmla="*/ 352 h 372"/>
                  <a:gd name="T70" fmla="*/ 370 w 398"/>
                  <a:gd name="T71" fmla="*/ 352 h 372"/>
                  <a:gd name="T72" fmla="*/ 370 w 398"/>
                  <a:gd name="T73" fmla="*/ 352 h 372"/>
                  <a:gd name="T74" fmla="*/ 372 w 398"/>
                  <a:gd name="T75" fmla="*/ 356 h 372"/>
                  <a:gd name="T76" fmla="*/ 374 w 398"/>
                  <a:gd name="T77" fmla="*/ 360 h 372"/>
                  <a:gd name="T78" fmla="*/ 378 w 398"/>
                  <a:gd name="T79" fmla="*/ 362 h 372"/>
                  <a:gd name="T80" fmla="*/ 384 w 398"/>
                  <a:gd name="T81" fmla="*/ 362 h 372"/>
                  <a:gd name="T82" fmla="*/ 384 w 398"/>
                  <a:gd name="T83" fmla="*/ 362 h 372"/>
                  <a:gd name="T84" fmla="*/ 388 w 398"/>
                  <a:gd name="T85" fmla="*/ 362 h 372"/>
                  <a:gd name="T86" fmla="*/ 394 w 398"/>
                  <a:gd name="T87" fmla="*/ 358 h 372"/>
                  <a:gd name="T88" fmla="*/ 396 w 398"/>
                  <a:gd name="T89" fmla="*/ 354 h 372"/>
                  <a:gd name="T90" fmla="*/ 398 w 398"/>
                  <a:gd name="T91" fmla="*/ 348 h 372"/>
                  <a:gd name="T92" fmla="*/ 398 w 398"/>
                  <a:gd name="T93" fmla="*/ 348 h 372"/>
                  <a:gd name="T94" fmla="*/ 396 w 398"/>
                  <a:gd name="T95" fmla="*/ 342 h 372"/>
                  <a:gd name="T96" fmla="*/ 394 w 398"/>
                  <a:gd name="T97" fmla="*/ 338 h 372"/>
                  <a:gd name="T98" fmla="*/ 388 w 398"/>
                  <a:gd name="T99" fmla="*/ 336 h 372"/>
                  <a:gd name="T100" fmla="*/ 384 w 398"/>
                  <a:gd name="T101" fmla="*/ 334 h 372"/>
                  <a:gd name="T102" fmla="*/ 384 w 398"/>
                  <a:gd name="T103" fmla="*/ 33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8" h="372">
                    <a:moveTo>
                      <a:pt x="384" y="334"/>
                    </a:moveTo>
                    <a:lnTo>
                      <a:pt x="384" y="334"/>
                    </a:lnTo>
                    <a:lnTo>
                      <a:pt x="378" y="336"/>
                    </a:lnTo>
                    <a:lnTo>
                      <a:pt x="374" y="338"/>
                    </a:lnTo>
                    <a:lnTo>
                      <a:pt x="372" y="340"/>
                    </a:lnTo>
                    <a:lnTo>
                      <a:pt x="370" y="346"/>
                    </a:lnTo>
                    <a:lnTo>
                      <a:pt x="32" y="346"/>
                    </a:lnTo>
                    <a:lnTo>
                      <a:pt x="32" y="28"/>
                    </a:lnTo>
                    <a:lnTo>
                      <a:pt x="32" y="28"/>
                    </a:lnTo>
                    <a:lnTo>
                      <a:pt x="36" y="26"/>
                    </a:lnTo>
                    <a:lnTo>
                      <a:pt x="40" y="24"/>
                    </a:lnTo>
                    <a:lnTo>
                      <a:pt x="42" y="20"/>
                    </a:lnTo>
                    <a:lnTo>
                      <a:pt x="42" y="14"/>
                    </a:lnTo>
                    <a:lnTo>
                      <a:pt x="42" y="14"/>
                    </a:lnTo>
                    <a:lnTo>
                      <a:pt x="40" y="10"/>
                    </a:lnTo>
                    <a:lnTo>
                      <a:pt x="38" y="4"/>
                    </a:lnTo>
                    <a:lnTo>
                      <a:pt x="34" y="2"/>
                    </a:lnTo>
                    <a:lnTo>
                      <a:pt x="28" y="0"/>
                    </a:lnTo>
                    <a:lnTo>
                      <a:pt x="28" y="0"/>
                    </a:lnTo>
                    <a:lnTo>
                      <a:pt x="22" y="2"/>
                    </a:lnTo>
                    <a:lnTo>
                      <a:pt x="18" y="4"/>
                    </a:lnTo>
                    <a:lnTo>
                      <a:pt x="14" y="10"/>
                    </a:lnTo>
                    <a:lnTo>
                      <a:pt x="14" y="14"/>
                    </a:lnTo>
                    <a:lnTo>
                      <a:pt x="14" y="14"/>
                    </a:lnTo>
                    <a:lnTo>
                      <a:pt x="14" y="20"/>
                    </a:lnTo>
                    <a:lnTo>
                      <a:pt x="16" y="24"/>
                    </a:lnTo>
                    <a:lnTo>
                      <a:pt x="20" y="26"/>
                    </a:lnTo>
                    <a:lnTo>
                      <a:pt x="24" y="28"/>
                    </a:lnTo>
                    <a:lnTo>
                      <a:pt x="24" y="346"/>
                    </a:lnTo>
                    <a:lnTo>
                      <a:pt x="0" y="346"/>
                    </a:lnTo>
                    <a:lnTo>
                      <a:pt x="0" y="352"/>
                    </a:lnTo>
                    <a:lnTo>
                      <a:pt x="24" y="352"/>
                    </a:lnTo>
                    <a:lnTo>
                      <a:pt x="24" y="372"/>
                    </a:lnTo>
                    <a:lnTo>
                      <a:pt x="32" y="372"/>
                    </a:lnTo>
                    <a:lnTo>
                      <a:pt x="32" y="352"/>
                    </a:lnTo>
                    <a:lnTo>
                      <a:pt x="370" y="352"/>
                    </a:lnTo>
                    <a:lnTo>
                      <a:pt x="370" y="352"/>
                    </a:lnTo>
                    <a:lnTo>
                      <a:pt x="372" y="356"/>
                    </a:lnTo>
                    <a:lnTo>
                      <a:pt x="374" y="360"/>
                    </a:lnTo>
                    <a:lnTo>
                      <a:pt x="378" y="362"/>
                    </a:lnTo>
                    <a:lnTo>
                      <a:pt x="384" y="362"/>
                    </a:lnTo>
                    <a:lnTo>
                      <a:pt x="384" y="362"/>
                    </a:lnTo>
                    <a:lnTo>
                      <a:pt x="388" y="362"/>
                    </a:lnTo>
                    <a:lnTo>
                      <a:pt x="394" y="358"/>
                    </a:lnTo>
                    <a:lnTo>
                      <a:pt x="396" y="354"/>
                    </a:lnTo>
                    <a:lnTo>
                      <a:pt x="398" y="348"/>
                    </a:lnTo>
                    <a:lnTo>
                      <a:pt x="398" y="348"/>
                    </a:lnTo>
                    <a:lnTo>
                      <a:pt x="396" y="342"/>
                    </a:lnTo>
                    <a:lnTo>
                      <a:pt x="394" y="338"/>
                    </a:lnTo>
                    <a:lnTo>
                      <a:pt x="388" y="336"/>
                    </a:lnTo>
                    <a:lnTo>
                      <a:pt x="384" y="334"/>
                    </a:lnTo>
                    <a:lnTo>
                      <a:pt x="384"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8" name="组合 147"/>
            <p:cNvGrpSpPr/>
            <p:nvPr/>
          </p:nvGrpSpPr>
          <p:grpSpPr>
            <a:xfrm>
              <a:off x="10560864" y="2750058"/>
              <a:ext cx="612262" cy="618177"/>
              <a:chOff x="4367213" y="536575"/>
              <a:chExt cx="657225" cy="663575"/>
            </a:xfrm>
            <a:solidFill>
              <a:schemeClr val="bg1">
                <a:lumMod val="50000"/>
              </a:schemeClr>
            </a:solidFill>
          </p:grpSpPr>
          <p:sp>
            <p:nvSpPr>
              <p:cNvPr id="149" name="Freeform 81"/>
              <p:cNvSpPr>
                <a:spLocks/>
              </p:cNvSpPr>
              <p:nvPr/>
            </p:nvSpPr>
            <p:spPr bwMode="auto">
              <a:xfrm>
                <a:off x="4827588" y="536575"/>
                <a:ext cx="196850" cy="663575"/>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82"/>
              <p:cNvSpPr>
                <a:spLocks/>
              </p:cNvSpPr>
              <p:nvPr/>
            </p:nvSpPr>
            <p:spPr bwMode="auto">
              <a:xfrm>
                <a:off x="4872038" y="682625"/>
                <a:ext cx="111125" cy="374650"/>
              </a:xfrm>
              <a:custGeom>
                <a:avLst/>
                <a:gdLst>
                  <a:gd name="T0" fmla="*/ 12 w 70"/>
                  <a:gd name="T1" fmla="*/ 160 h 236"/>
                  <a:gd name="T2" fmla="*/ 0 w 70"/>
                  <a:gd name="T3" fmla="*/ 174 h 236"/>
                  <a:gd name="T4" fmla="*/ 14 w 70"/>
                  <a:gd name="T5" fmla="*/ 220 h 236"/>
                  <a:gd name="T6" fmla="*/ 22 w 70"/>
                  <a:gd name="T7" fmla="*/ 232 h 236"/>
                  <a:gd name="T8" fmla="*/ 32 w 70"/>
                  <a:gd name="T9" fmla="*/ 236 h 236"/>
                  <a:gd name="T10" fmla="*/ 40 w 70"/>
                  <a:gd name="T11" fmla="*/ 234 h 236"/>
                  <a:gd name="T12" fmla="*/ 52 w 70"/>
                  <a:gd name="T13" fmla="*/ 216 h 236"/>
                  <a:gd name="T14" fmla="*/ 62 w 70"/>
                  <a:gd name="T15" fmla="*/ 184 h 236"/>
                  <a:gd name="T16" fmla="*/ 68 w 70"/>
                  <a:gd name="T17" fmla="*/ 142 h 236"/>
                  <a:gd name="T18" fmla="*/ 70 w 70"/>
                  <a:gd name="T19" fmla="*/ 118 h 236"/>
                  <a:gd name="T20" fmla="*/ 66 w 70"/>
                  <a:gd name="T21" fmla="*/ 72 h 236"/>
                  <a:gd name="T22" fmla="*/ 58 w 70"/>
                  <a:gd name="T23" fmla="*/ 34 h 236"/>
                  <a:gd name="T24" fmla="*/ 46 w 70"/>
                  <a:gd name="T25" fmla="*/ 8 h 236"/>
                  <a:gd name="T26" fmla="*/ 32 w 70"/>
                  <a:gd name="T27" fmla="*/ 0 h 236"/>
                  <a:gd name="T28" fmla="*/ 28 w 70"/>
                  <a:gd name="T29" fmla="*/ 0 h 236"/>
                  <a:gd name="T30" fmla="*/ 18 w 70"/>
                  <a:gd name="T31" fmla="*/ 10 h 236"/>
                  <a:gd name="T32" fmla="*/ 6 w 70"/>
                  <a:gd name="T33" fmla="*/ 36 h 236"/>
                  <a:gd name="T34" fmla="*/ 0 w 70"/>
                  <a:gd name="T35" fmla="*/ 62 h 236"/>
                  <a:gd name="T36" fmla="*/ 12 w 70"/>
                  <a:gd name="T37" fmla="*/ 76 h 236"/>
                  <a:gd name="T38" fmla="*/ 20 w 70"/>
                  <a:gd name="T39" fmla="*/ 48 h 236"/>
                  <a:gd name="T40" fmla="*/ 30 w 70"/>
                  <a:gd name="T41" fmla="*/ 38 h 236"/>
                  <a:gd name="T42" fmla="*/ 32 w 70"/>
                  <a:gd name="T43" fmla="*/ 38 h 236"/>
                  <a:gd name="T44" fmla="*/ 42 w 70"/>
                  <a:gd name="T45" fmla="*/ 44 h 236"/>
                  <a:gd name="T46" fmla="*/ 50 w 70"/>
                  <a:gd name="T47" fmla="*/ 62 h 236"/>
                  <a:gd name="T48" fmla="*/ 58 w 70"/>
                  <a:gd name="T49" fmla="*/ 118 h 236"/>
                  <a:gd name="T50" fmla="*/ 56 w 70"/>
                  <a:gd name="T51" fmla="*/ 148 h 236"/>
                  <a:gd name="T52" fmla="*/ 46 w 70"/>
                  <a:gd name="T53" fmla="*/ 184 h 236"/>
                  <a:gd name="T54" fmla="*/ 38 w 70"/>
                  <a:gd name="T55" fmla="*/ 196 h 236"/>
                  <a:gd name="T56" fmla="*/ 32 w 70"/>
                  <a:gd name="T57" fmla="*/ 198 h 236"/>
                  <a:gd name="T58" fmla="*/ 26 w 70"/>
                  <a:gd name="T59" fmla="*/ 196 h 236"/>
                  <a:gd name="T60" fmla="*/ 16 w 70"/>
                  <a:gd name="T61" fmla="*/ 176 h 236"/>
                  <a:gd name="T62" fmla="*/ 12 w 70"/>
                  <a:gd name="T63" fmla="*/ 16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236">
                    <a:moveTo>
                      <a:pt x="12" y="160"/>
                    </a:moveTo>
                    <a:lnTo>
                      <a:pt x="12" y="160"/>
                    </a:lnTo>
                    <a:lnTo>
                      <a:pt x="0" y="174"/>
                    </a:lnTo>
                    <a:lnTo>
                      <a:pt x="0" y="174"/>
                    </a:lnTo>
                    <a:lnTo>
                      <a:pt x="6" y="200"/>
                    </a:lnTo>
                    <a:lnTo>
                      <a:pt x="14" y="220"/>
                    </a:lnTo>
                    <a:lnTo>
                      <a:pt x="18" y="226"/>
                    </a:lnTo>
                    <a:lnTo>
                      <a:pt x="22" y="232"/>
                    </a:lnTo>
                    <a:lnTo>
                      <a:pt x="28" y="236"/>
                    </a:lnTo>
                    <a:lnTo>
                      <a:pt x="32" y="236"/>
                    </a:lnTo>
                    <a:lnTo>
                      <a:pt x="32" y="236"/>
                    </a:lnTo>
                    <a:lnTo>
                      <a:pt x="40" y="234"/>
                    </a:lnTo>
                    <a:lnTo>
                      <a:pt x="46" y="228"/>
                    </a:lnTo>
                    <a:lnTo>
                      <a:pt x="52" y="216"/>
                    </a:lnTo>
                    <a:lnTo>
                      <a:pt x="58" y="202"/>
                    </a:lnTo>
                    <a:lnTo>
                      <a:pt x="62" y="184"/>
                    </a:lnTo>
                    <a:lnTo>
                      <a:pt x="66" y="164"/>
                    </a:lnTo>
                    <a:lnTo>
                      <a:pt x="68" y="142"/>
                    </a:lnTo>
                    <a:lnTo>
                      <a:pt x="70" y="118"/>
                    </a:lnTo>
                    <a:lnTo>
                      <a:pt x="70" y="118"/>
                    </a:lnTo>
                    <a:lnTo>
                      <a:pt x="68" y="94"/>
                    </a:lnTo>
                    <a:lnTo>
                      <a:pt x="66" y="72"/>
                    </a:lnTo>
                    <a:lnTo>
                      <a:pt x="62" y="52"/>
                    </a:lnTo>
                    <a:lnTo>
                      <a:pt x="58" y="34"/>
                    </a:lnTo>
                    <a:lnTo>
                      <a:pt x="52" y="20"/>
                    </a:lnTo>
                    <a:lnTo>
                      <a:pt x="46" y="8"/>
                    </a:lnTo>
                    <a:lnTo>
                      <a:pt x="40" y="2"/>
                    </a:lnTo>
                    <a:lnTo>
                      <a:pt x="32" y="0"/>
                    </a:lnTo>
                    <a:lnTo>
                      <a:pt x="32" y="0"/>
                    </a:lnTo>
                    <a:lnTo>
                      <a:pt x="28" y="0"/>
                    </a:lnTo>
                    <a:lnTo>
                      <a:pt x="22" y="4"/>
                    </a:lnTo>
                    <a:lnTo>
                      <a:pt x="18" y="10"/>
                    </a:lnTo>
                    <a:lnTo>
                      <a:pt x="14" y="16"/>
                    </a:lnTo>
                    <a:lnTo>
                      <a:pt x="6" y="36"/>
                    </a:lnTo>
                    <a:lnTo>
                      <a:pt x="0" y="62"/>
                    </a:lnTo>
                    <a:lnTo>
                      <a:pt x="0" y="62"/>
                    </a:lnTo>
                    <a:lnTo>
                      <a:pt x="12" y="76"/>
                    </a:lnTo>
                    <a:lnTo>
                      <a:pt x="12" y="76"/>
                    </a:lnTo>
                    <a:lnTo>
                      <a:pt x="16" y="60"/>
                    </a:lnTo>
                    <a:lnTo>
                      <a:pt x="20" y="48"/>
                    </a:lnTo>
                    <a:lnTo>
                      <a:pt x="26" y="40"/>
                    </a:lnTo>
                    <a:lnTo>
                      <a:pt x="30" y="38"/>
                    </a:lnTo>
                    <a:lnTo>
                      <a:pt x="32" y="38"/>
                    </a:lnTo>
                    <a:lnTo>
                      <a:pt x="32" y="38"/>
                    </a:lnTo>
                    <a:lnTo>
                      <a:pt x="38" y="40"/>
                    </a:lnTo>
                    <a:lnTo>
                      <a:pt x="42" y="44"/>
                    </a:lnTo>
                    <a:lnTo>
                      <a:pt x="46" y="52"/>
                    </a:lnTo>
                    <a:lnTo>
                      <a:pt x="50" y="62"/>
                    </a:lnTo>
                    <a:lnTo>
                      <a:pt x="56" y="86"/>
                    </a:lnTo>
                    <a:lnTo>
                      <a:pt x="58" y="118"/>
                    </a:lnTo>
                    <a:lnTo>
                      <a:pt x="58" y="118"/>
                    </a:lnTo>
                    <a:lnTo>
                      <a:pt x="56" y="148"/>
                    </a:lnTo>
                    <a:lnTo>
                      <a:pt x="50" y="174"/>
                    </a:lnTo>
                    <a:lnTo>
                      <a:pt x="46" y="184"/>
                    </a:lnTo>
                    <a:lnTo>
                      <a:pt x="42" y="192"/>
                    </a:lnTo>
                    <a:lnTo>
                      <a:pt x="38" y="196"/>
                    </a:lnTo>
                    <a:lnTo>
                      <a:pt x="32" y="198"/>
                    </a:lnTo>
                    <a:lnTo>
                      <a:pt x="32" y="198"/>
                    </a:lnTo>
                    <a:lnTo>
                      <a:pt x="30" y="198"/>
                    </a:lnTo>
                    <a:lnTo>
                      <a:pt x="26" y="196"/>
                    </a:lnTo>
                    <a:lnTo>
                      <a:pt x="20" y="188"/>
                    </a:lnTo>
                    <a:lnTo>
                      <a:pt x="16" y="176"/>
                    </a:lnTo>
                    <a:lnTo>
                      <a:pt x="12" y="160"/>
                    </a:lnTo>
                    <a:lnTo>
                      <a:pt x="12"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83"/>
              <p:cNvSpPr>
                <a:spLocks/>
              </p:cNvSpPr>
              <p:nvPr/>
            </p:nvSpPr>
            <p:spPr bwMode="auto">
              <a:xfrm>
                <a:off x="4906963" y="803275"/>
                <a:ext cx="38100" cy="133350"/>
              </a:xfrm>
              <a:custGeom>
                <a:avLst/>
                <a:gdLst>
                  <a:gd name="T0" fmla="*/ 10 w 24"/>
                  <a:gd name="T1" fmla="*/ 0 h 84"/>
                  <a:gd name="T2" fmla="*/ 10 w 24"/>
                  <a:gd name="T3" fmla="*/ 0 h 84"/>
                  <a:gd name="T4" fmla="*/ 8 w 24"/>
                  <a:gd name="T5" fmla="*/ 2 h 84"/>
                  <a:gd name="T6" fmla="*/ 4 w 24"/>
                  <a:gd name="T7" fmla="*/ 6 h 84"/>
                  <a:gd name="T8" fmla="*/ 0 w 24"/>
                  <a:gd name="T9" fmla="*/ 18 h 84"/>
                  <a:gd name="T10" fmla="*/ 0 w 24"/>
                  <a:gd name="T11" fmla="*/ 18 h 84"/>
                  <a:gd name="T12" fmla="*/ 4 w 24"/>
                  <a:gd name="T13" fmla="*/ 30 h 84"/>
                  <a:gd name="T14" fmla="*/ 6 w 24"/>
                  <a:gd name="T15" fmla="*/ 42 h 84"/>
                  <a:gd name="T16" fmla="*/ 6 w 24"/>
                  <a:gd name="T17" fmla="*/ 42 h 84"/>
                  <a:gd name="T18" fmla="*/ 4 w 24"/>
                  <a:gd name="T19" fmla="*/ 54 h 84"/>
                  <a:gd name="T20" fmla="*/ 0 w 24"/>
                  <a:gd name="T21" fmla="*/ 66 h 84"/>
                  <a:gd name="T22" fmla="*/ 0 w 24"/>
                  <a:gd name="T23" fmla="*/ 66 h 84"/>
                  <a:gd name="T24" fmla="*/ 4 w 24"/>
                  <a:gd name="T25" fmla="*/ 78 h 84"/>
                  <a:gd name="T26" fmla="*/ 8 w 24"/>
                  <a:gd name="T27" fmla="*/ 82 h 84"/>
                  <a:gd name="T28" fmla="*/ 10 w 24"/>
                  <a:gd name="T29" fmla="*/ 84 h 84"/>
                  <a:gd name="T30" fmla="*/ 10 w 24"/>
                  <a:gd name="T31" fmla="*/ 84 h 84"/>
                  <a:gd name="T32" fmla="*/ 12 w 24"/>
                  <a:gd name="T33" fmla="*/ 82 h 84"/>
                  <a:gd name="T34" fmla="*/ 16 w 24"/>
                  <a:gd name="T35" fmla="*/ 80 h 84"/>
                  <a:gd name="T36" fmla="*/ 20 w 24"/>
                  <a:gd name="T37" fmla="*/ 72 h 84"/>
                  <a:gd name="T38" fmla="*/ 22 w 24"/>
                  <a:gd name="T39" fmla="*/ 58 h 84"/>
                  <a:gd name="T40" fmla="*/ 24 w 24"/>
                  <a:gd name="T41" fmla="*/ 42 h 84"/>
                  <a:gd name="T42" fmla="*/ 24 w 24"/>
                  <a:gd name="T43" fmla="*/ 42 h 84"/>
                  <a:gd name="T44" fmla="*/ 22 w 24"/>
                  <a:gd name="T45" fmla="*/ 26 h 84"/>
                  <a:gd name="T46" fmla="*/ 20 w 24"/>
                  <a:gd name="T47" fmla="*/ 12 h 84"/>
                  <a:gd name="T48" fmla="*/ 16 w 24"/>
                  <a:gd name="T49" fmla="*/ 4 h 84"/>
                  <a:gd name="T50" fmla="*/ 12 w 24"/>
                  <a:gd name="T51" fmla="*/ 2 h 84"/>
                  <a:gd name="T52" fmla="*/ 10 w 24"/>
                  <a:gd name="T53" fmla="*/ 0 h 84"/>
                  <a:gd name="T54" fmla="*/ 10 w 24"/>
                  <a:gd name="T5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84">
                    <a:moveTo>
                      <a:pt x="10" y="0"/>
                    </a:moveTo>
                    <a:lnTo>
                      <a:pt x="10" y="0"/>
                    </a:lnTo>
                    <a:lnTo>
                      <a:pt x="8" y="2"/>
                    </a:lnTo>
                    <a:lnTo>
                      <a:pt x="4" y="6"/>
                    </a:lnTo>
                    <a:lnTo>
                      <a:pt x="0" y="18"/>
                    </a:lnTo>
                    <a:lnTo>
                      <a:pt x="0" y="18"/>
                    </a:lnTo>
                    <a:lnTo>
                      <a:pt x="4" y="30"/>
                    </a:lnTo>
                    <a:lnTo>
                      <a:pt x="6" y="42"/>
                    </a:lnTo>
                    <a:lnTo>
                      <a:pt x="6" y="42"/>
                    </a:lnTo>
                    <a:lnTo>
                      <a:pt x="4" y="54"/>
                    </a:lnTo>
                    <a:lnTo>
                      <a:pt x="0" y="66"/>
                    </a:lnTo>
                    <a:lnTo>
                      <a:pt x="0" y="66"/>
                    </a:lnTo>
                    <a:lnTo>
                      <a:pt x="4" y="78"/>
                    </a:lnTo>
                    <a:lnTo>
                      <a:pt x="8" y="82"/>
                    </a:lnTo>
                    <a:lnTo>
                      <a:pt x="10" y="84"/>
                    </a:lnTo>
                    <a:lnTo>
                      <a:pt x="10" y="84"/>
                    </a:lnTo>
                    <a:lnTo>
                      <a:pt x="12" y="82"/>
                    </a:lnTo>
                    <a:lnTo>
                      <a:pt x="16" y="80"/>
                    </a:lnTo>
                    <a:lnTo>
                      <a:pt x="20" y="72"/>
                    </a:lnTo>
                    <a:lnTo>
                      <a:pt x="22" y="58"/>
                    </a:lnTo>
                    <a:lnTo>
                      <a:pt x="24" y="42"/>
                    </a:lnTo>
                    <a:lnTo>
                      <a:pt x="24" y="42"/>
                    </a:lnTo>
                    <a:lnTo>
                      <a:pt x="22" y="26"/>
                    </a:lnTo>
                    <a:lnTo>
                      <a:pt x="20" y="12"/>
                    </a:lnTo>
                    <a:lnTo>
                      <a:pt x="16" y="4"/>
                    </a:lnTo>
                    <a:lnTo>
                      <a:pt x="12" y="2"/>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84"/>
              <p:cNvSpPr>
                <a:spLocks/>
              </p:cNvSpPr>
              <p:nvPr/>
            </p:nvSpPr>
            <p:spPr bwMode="auto">
              <a:xfrm>
                <a:off x="4367213" y="777875"/>
                <a:ext cx="533400" cy="187325"/>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85"/>
              <p:cNvSpPr>
                <a:spLocks/>
              </p:cNvSpPr>
              <p:nvPr/>
            </p:nvSpPr>
            <p:spPr bwMode="auto">
              <a:xfrm>
                <a:off x="4595813" y="920750"/>
                <a:ext cx="285750" cy="184150"/>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86"/>
              <p:cNvSpPr>
                <a:spLocks/>
              </p:cNvSpPr>
              <p:nvPr/>
            </p:nvSpPr>
            <p:spPr bwMode="auto">
              <a:xfrm>
                <a:off x="4592638" y="641350"/>
                <a:ext cx="285750" cy="184150"/>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5" name="组合 154"/>
            <p:cNvGrpSpPr/>
            <p:nvPr/>
          </p:nvGrpSpPr>
          <p:grpSpPr>
            <a:xfrm>
              <a:off x="9667302" y="5400638"/>
              <a:ext cx="639642" cy="467330"/>
              <a:chOff x="7085013" y="3095625"/>
              <a:chExt cx="777875" cy="568325"/>
            </a:xfrm>
            <a:solidFill>
              <a:schemeClr val="bg1">
                <a:lumMod val="50000"/>
              </a:schemeClr>
            </a:solidFill>
          </p:grpSpPr>
          <p:sp>
            <p:nvSpPr>
              <p:cNvPr id="156" name="Rectangle 118"/>
              <p:cNvSpPr>
                <a:spLocks noChangeArrowheads="1"/>
              </p:cNvSpPr>
              <p:nvPr/>
            </p:nvSpPr>
            <p:spPr bwMode="auto">
              <a:xfrm>
                <a:off x="7272338" y="3279775"/>
                <a:ext cx="2413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Rectangle 119"/>
              <p:cNvSpPr>
                <a:spLocks noChangeArrowheads="1"/>
              </p:cNvSpPr>
              <p:nvPr/>
            </p:nvSpPr>
            <p:spPr bwMode="auto">
              <a:xfrm>
                <a:off x="7272338" y="3336925"/>
                <a:ext cx="24447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20"/>
              <p:cNvSpPr>
                <a:spLocks/>
              </p:cNvSpPr>
              <p:nvPr/>
            </p:nvSpPr>
            <p:spPr bwMode="auto">
              <a:xfrm>
                <a:off x="7221538" y="3219450"/>
                <a:ext cx="346075" cy="412750"/>
              </a:xfrm>
              <a:custGeom>
                <a:avLst/>
                <a:gdLst>
                  <a:gd name="T0" fmla="*/ 0 w 218"/>
                  <a:gd name="T1" fmla="*/ 0 h 260"/>
                  <a:gd name="T2" fmla="*/ 0 w 218"/>
                  <a:gd name="T3" fmla="*/ 8 h 260"/>
                  <a:gd name="T4" fmla="*/ 20 w 218"/>
                  <a:gd name="T5" fmla="*/ 58 h 260"/>
                  <a:gd name="T6" fmla="*/ 20 w 218"/>
                  <a:gd name="T7" fmla="*/ 20 h 260"/>
                  <a:gd name="T8" fmla="*/ 198 w 218"/>
                  <a:gd name="T9" fmla="*/ 20 h 260"/>
                  <a:gd name="T10" fmla="*/ 198 w 218"/>
                  <a:gd name="T11" fmla="*/ 240 h 260"/>
                  <a:gd name="T12" fmla="*/ 60 w 218"/>
                  <a:gd name="T13" fmla="*/ 240 h 260"/>
                  <a:gd name="T14" fmla="*/ 60 w 218"/>
                  <a:gd name="T15" fmla="*/ 242 h 260"/>
                  <a:gd name="T16" fmla="*/ 60 w 218"/>
                  <a:gd name="T17" fmla="*/ 240 h 260"/>
                  <a:gd name="T18" fmla="*/ 20 w 218"/>
                  <a:gd name="T19" fmla="*/ 240 h 260"/>
                  <a:gd name="T20" fmla="*/ 20 w 218"/>
                  <a:gd name="T21" fmla="*/ 202 h 260"/>
                  <a:gd name="T22" fmla="*/ 4 w 218"/>
                  <a:gd name="T23" fmla="*/ 188 h 260"/>
                  <a:gd name="T24" fmla="*/ 4 w 218"/>
                  <a:gd name="T25" fmla="*/ 188 h 260"/>
                  <a:gd name="T26" fmla="*/ 4 w 218"/>
                  <a:gd name="T27" fmla="*/ 186 h 260"/>
                  <a:gd name="T28" fmla="*/ 0 w 218"/>
                  <a:gd name="T29" fmla="*/ 184 h 260"/>
                  <a:gd name="T30" fmla="*/ 0 w 218"/>
                  <a:gd name="T31" fmla="*/ 260 h 260"/>
                  <a:gd name="T32" fmla="*/ 218 w 218"/>
                  <a:gd name="T33" fmla="*/ 260 h 260"/>
                  <a:gd name="T34" fmla="*/ 218 w 218"/>
                  <a:gd name="T35" fmla="*/ 0 h 260"/>
                  <a:gd name="T36" fmla="*/ 0 w 218"/>
                  <a:gd name="T3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8" h="260">
                    <a:moveTo>
                      <a:pt x="0" y="0"/>
                    </a:moveTo>
                    <a:lnTo>
                      <a:pt x="0" y="8"/>
                    </a:lnTo>
                    <a:lnTo>
                      <a:pt x="20" y="58"/>
                    </a:lnTo>
                    <a:lnTo>
                      <a:pt x="20" y="20"/>
                    </a:lnTo>
                    <a:lnTo>
                      <a:pt x="198" y="20"/>
                    </a:lnTo>
                    <a:lnTo>
                      <a:pt x="198" y="240"/>
                    </a:lnTo>
                    <a:lnTo>
                      <a:pt x="60" y="240"/>
                    </a:lnTo>
                    <a:lnTo>
                      <a:pt x="60" y="242"/>
                    </a:lnTo>
                    <a:lnTo>
                      <a:pt x="60" y="240"/>
                    </a:lnTo>
                    <a:lnTo>
                      <a:pt x="20" y="240"/>
                    </a:lnTo>
                    <a:lnTo>
                      <a:pt x="20" y="202"/>
                    </a:lnTo>
                    <a:lnTo>
                      <a:pt x="4" y="188"/>
                    </a:lnTo>
                    <a:lnTo>
                      <a:pt x="4" y="188"/>
                    </a:lnTo>
                    <a:lnTo>
                      <a:pt x="4" y="186"/>
                    </a:lnTo>
                    <a:lnTo>
                      <a:pt x="0" y="184"/>
                    </a:lnTo>
                    <a:lnTo>
                      <a:pt x="0" y="260"/>
                    </a:lnTo>
                    <a:lnTo>
                      <a:pt x="218" y="260"/>
                    </a:lnTo>
                    <a:lnTo>
                      <a:pt x="21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21"/>
              <p:cNvSpPr>
                <a:spLocks/>
              </p:cNvSpPr>
              <p:nvPr/>
            </p:nvSpPr>
            <p:spPr bwMode="auto">
              <a:xfrm>
                <a:off x="7285038" y="3387725"/>
                <a:ext cx="231775" cy="22225"/>
              </a:xfrm>
              <a:custGeom>
                <a:avLst/>
                <a:gdLst>
                  <a:gd name="T0" fmla="*/ 0 w 146"/>
                  <a:gd name="T1" fmla="*/ 0 h 14"/>
                  <a:gd name="T2" fmla="*/ 6 w 146"/>
                  <a:gd name="T3" fmla="*/ 14 h 14"/>
                  <a:gd name="T4" fmla="*/ 146 w 146"/>
                  <a:gd name="T5" fmla="*/ 14 h 14"/>
                  <a:gd name="T6" fmla="*/ 146 w 146"/>
                  <a:gd name="T7" fmla="*/ 0 h 14"/>
                  <a:gd name="T8" fmla="*/ 0 w 146"/>
                  <a:gd name="T9" fmla="*/ 0 h 14"/>
                </a:gdLst>
                <a:ahLst/>
                <a:cxnLst>
                  <a:cxn ang="0">
                    <a:pos x="T0" y="T1"/>
                  </a:cxn>
                  <a:cxn ang="0">
                    <a:pos x="T2" y="T3"/>
                  </a:cxn>
                  <a:cxn ang="0">
                    <a:pos x="T4" y="T5"/>
                  </a:cxn>
                  <a:cxn ang="0">
                    <a:pos x="T6" y="T7"/>
                  </a:cxn>
                  <a:cxn ang="0">
                    <a:pos x="T8" y="T9"/>
                  </a:cxn>
                </a:cxnLst>
                <a:rect l="0" t="0" r="r" b="b"/>
                <a:pathLst>
                  <a:path w="146" h="14">
                    <a:moveTo>
                      <a:pt x="0" y="0"/>
                    </a:moveTo>
                    <a:lnTo>
                      <a:pt x="6" y="14"/>
                    </a:lnTo>
                    <a:lnTo>
                      <a:pt x="146" y="14"/>
                    </a:lnTo>
                    <a:lnTo>
                      <a:pt x="14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22"/>
              <p:cNvSpPr>
                <a:spLocks/>
              </p:cNvSpPr>
              <p:nvPr/>
            </p:nvSpPr>
            <p:spPr bwMode="auto">
              <a:xfrm>
                <a:off x="7310438" y="3444875"/>
                <a:ext cx="206375" cy="22225"/>
              </a:xfrm>
              <a:custGeom>
                <a:avLst/>
                <a:gdLst>
                  <a:gd name="T0" fmla="*/ 8 w 130"/>
                  <a:gd name="T1" fmla="*/ 14 h 14"/>
                  <a:gd name="T2" fmla="*/ 130 w 130"/>
                  <a:gd name="T3" fmla="*/ 14 h 14"/>
                  <a:gd name="T4" fmla="*/ 130 w 130"/>
                  <a:gd name="T5" fmla="*/ 0 h 14"/>
                  <a:gd name="T6" fmla="*/ 0 w 130"/>
                  <a:gd name="T7" fmla="*/ 0 h 14"/>
                  <a:gd name="T8" fmla="*/ 8 w 130"/>
                  <a:gd name="T9" fmla="*/ 14 h 14"/>
                </a:gdLst>
                <a:ahLst/>
                <a:cxnLst>
                  <a:cxn ang="0">
                    <a:pos x="T0" y="T1"/>
                  </a:cxn>
                  <a:cxn ang="0">
                    <a:pos x="T2" y="T3"/>
                  </a:cxn>
                  <a:cxn ang="0">
                    <a:pos x="T4" y="T5"/>
                  </a:cxn>
                  <a:cxn ang="0">
                    <a:pos x="T6" y="T7"/>
                  </a:cxn>
                  <a:cxn ang="0">
                    <a:pos x="T8" y="T9"/>
                  </a:cxn>
                </a:cxnLst>
                <a:rect l="0" t="0" r="r" b="b"/>
                <a:pathLst>
                  <a:path w="130" h="14">
                    <a:moveTo>
                      <a:pt x="8" y="14"/>
                    </a:moveTo>
                    <a:lnTo>
                      <a:pt x="130" y="14"/>
                    </a:lnTo>
                    <a:lnTo>
                      <a:pt x="130" y="0"/>
                    </a:lnTo>
                    <a:lnTo>
                      <a:pt x="0" y="0"/>
                    </a:ln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Rectangle 123"/>
              <p:cNvSpPr>
                <a:spLocks noChangeArrowheads="1"/>
              </p:cNvSpPr>
              <p:nvPr/>
            </p:nvSpPr>
            <p:spPr bwMode="auto">
              <a:xfrm>
                <a:off x="7319963" y="3489325"/>
                <a:ext cx="1968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24"/>
              <p:cNvSpPr>
                <a:spLocks/>
              </p:cNvSpPr>
              <p:nvPr/>
            </p:nvSpPr>
            <p:spPr bwMode="auto">
              <a:xfrm>
                <a:off x="7234238" y="3476625"/>
                <a:ext cx="76200" cy="101600"/>
              </a:xfrm>
              <a:custGeom>
                <a:avLst/>
                <a:gdLst>
                  <a:gd name="T0" fmla="*/ 46 w 48"/>
                  <a:gd name="T1" fmla="*/ 64 h 64"/>
                  <a:gd name="T2" fmla="*/ 48 w 48"/>
                  <a:gd name="T3" fmla="*/ 0 h 64"/>
                  <a:gd name="T4" fmla="*/ 0 w 48"/>
                  <a:gd name="T5" fmla="*/ 20 h 64"/>
                  <a:gd name="T6" fmla="*/ 46 w 48"/>
                  <a:gd name="T7" fmla="*/ 64 h 64"/>
                </a:gdLst>
                <a:ahLst/>
                <a:cxnLst>
                  <a:cxn ang="0">
                    <a:pos x="T0" y="T1"/>
                  </a:cxn>
                  <a:cxn ang="0">
                    <a:pos x="T2" y="T3"/>
                  </a:cxn>
                  <a:cxn ang="0">
                    <a:pos x="T4" y="T5"/>
                  </a:cxn>
                  <a:cxn ang="0">
                    <a:pos x="T6" y="T7"/>
                  </a:cxn>
                </a:cxnLst>
                <a:rect l="0" t="0" r="r" b="b"/>
                <a:pathLst>
                  <a:path w="48" h="64">
                    <a:moveTo>
                      <a:pt x="46" y="64"/>
                    </a:moveTo>
                    <a:lnTo>
                      <a:pt x="48" y="0"/>
                    </a:lnTo>
                    <a:lnTo>
                      <a:pt x="0" y="20"/>
                    </a:lnTo>
                    <a:lnTo>
                      <a:pt x="4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25"/>
              <p:cNvSpPr>
                <a:spLocks/>
              </p:cNvSpPr>
              <p:nvPr/>
            </p:nvSpPr>
            <p:spPr bwMode="auto">
              <a:xfrm>
                <a:off x="7085013" y="3095625"/>
                <a:ext cx="95250" cy="88900"/>
              </a:xfrm>
              <a:custGeom>
                <a:avLst/>
                <a:gdLst>
                  <a:gd name="T0" fmla="*/ 50 w 60"/>
                  <a:gd name="T1" fmla="*/ 14 h 56"/>
                  <a:gd name="T2" fmla="*/ 50 w 60"/>
                  <a:gd name="T3" fmla="*/ 14 h 56"/>
                  <a:gd name="T4" fmla="*/ 46 w 60"/>
                  <a:gd name="T5" fmla="*/ 6 h 56"/>
                  <a:gd name="T6" fmla="*/ 40 w 60"/>
                  <a:gd name="T7" fmla="*/ 2 h 56"/>
                  <a:gd name="T8" fmla="*/ 32 w 60"/>
                  <a:gd name="T9" fmla="*/ 0 h 56"/>
                  <a:gd name="T10" fmla="*/ 24 w 60"/>
                  <a:gd name="T11" fmla="*/ 2 h 56"/>
                  <a:gd name="T12" fmla="*/ 12 w 60"/>
                  <a:gd name="T13" fmla="*/ 6 h 56"/>
                  <a:gd name="T14" fmla="*/ 12 w 60"/>
                  <a:gd name="T15" fmla="*/ 6 h 56"/>
                  <a:gd name="T16" fmla="*/ 6 w 60"/>
                  <a:gd name="T17" fmla="*/ 12 h 56"/>
                  <a:gd name="T18" fmla="*/ 2 w 60"/>
                  <a:gd name="T19" fmla="*/ 18 h 56"/>
                  <a:gd name="T20" fmla="*/ 0 w 60"/>
                  <a:gd name="T21" fmla="*/ 26 h 56"/>
                  <a:gd name="T22" fmla="*/ 2 w 60"/>
                  <a:gd name="T23" fmla="*/ 32 h 56"/>
                  <a:gd name="T24" fmla="*/ 12 w 60"/>
                  <a:gd name="T25" fmla="*/ 56 h 56"/>
                  <a:gd name="T26" fmla="*/ 60 w 60"/>
                  <a:gd name="T27" fmla="*/ 36 h 56"/>
                  <a:gd name="T28" fmla="*/ 50 w 60"/>
                  <a:gd name="T29"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6">
                    <a:moveTo>
                      <a:pt x="50" y="14"/>
                    </a:moveTo>
                    <a:lnTo>
                      <a:pt x="50" y="14"/>
                    </a:lnTo>
                    <a:lnTo>
                      <a:pt x="46" y="6"/>
                    </a:lnTo>
                    <a:lnTo>
                      <a:pt x="40" y="2"/>
                    </a:lnTo>
                    <a:lnTo>
                      <a:pt x="32" y="0"/>
                    </a:lnTo>
                    <a:lnTo>
                      <a:pt x="24" y="2"/>
                    </a:lnTo>
                    <a:lnTo>
                      <a:pt x="12" y="6"/>
                    </a:lnTo>
                    <a:lnTo>
                      <a:pt x="12" y="6"/>
                    </a:lnTo>
                    <a:lnTo>
                      <a:pt x="6" y="12"/>
                    </a:lnTo>
                    <a:lnTo>
                      <a:pt x="2" y="18"/>
                    </a:lnTo>
                    <a:lnTo>
                      <a:pt x="0" y="26"/>
                    </a:lnTo>
                    <a:lnTo>
                      <a:pt x="2" y="32"/>
                    </a:lnTo>
                    <a:lnTo>
                      <a:pt x="12" y="56"/>
                    </a:lnTo>
                    <a:lnTo>
                      <a:pt x="60" y="36"/>
                    </a:lnTo>
                    <a:lnTo>
                      <a:pt x="5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Rectangle 126"/>
              <p:cNvSpPr>
                <a:spLocks noChangeArrowheads="1"/>
              </p:cNvSpPr>
              <p:nvPr/>
            </p:nvSpPr>
            <p:spPr bwMode="auto">
              <a:xfrm>
                <a:off x="7319963" y="3546475"/>
                <a:ext cx="2000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27"/>
              <p:cNvSpPr>
                <a:spLocks/>
              </p:cNvSpPr>
              <p:nvPr/>
            </p:nvSpPr>
            <p:spPr bwMode="auto">
              <a:xfrm>
                <a:off x="7580313" y="3298825"/>
                <a:ext cx="193675" cy="98425"/>
              </a:xfrm>
              <a:custGeom>
                <a:avLst/>
                <a:gdLst>
                  <a:gd name="T0" fmla="*/ 118 w 122"/>
                  <a:gd name="T1" fmla="*/ 62 h 62"/>
                  <a:gd name="T2" fmla="*/ 122 w 122"/>
                  <a:gd name="T3" fmla="*/ 48 h 62"/>
                  <a:gd name="T4" fmla="*/ 122 w 122"/>
                  <a:gd name="T5" fmla="*/ 48 h 62"/>
                  <a:gd name="T6" fmla="*/ 0 w 122"/>
                  <a:gd name="T7" fmla="*/ 0 h 62"/>
                  <a:gd name="T8" fmla="*/ 0 w 122"/>
                  <a:gd name="T9" fmla="*/ 14 h 62"/>
                  <a:gd name="T10" fmla="*/ 116 w 122"/>
                  <a:gd name="T11" fmla="*/ 60 h 62"/>
                  <a:gd name="T12" fmla="*/ 118 w 122"/>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22" h="62">
                    <a:moveTo>
                      <a:pt x="118" y="62"/>
                    </a:moveTo>
                    <a:lnTo>
                      <a:pt x="122" y="48"/>
                    </a:lnTo>
                    <a:lnTo>
                      <a:pt x="122" y="48"/>
                    </a:lnTo>
                    <a:lnTo>
                      <a:pt x="0" y="0"/>
                    </a:lnTo>
                    <a:lnTo>
                      <a:pt x="0" y="14"/>
                    </a:lnTo>
                    <a:lnTo>
                      <a:pt x="116" y="60"/>
                    </a:lnTo>
                    <a:lnTo>
                      <a:pt x="11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28"/>
              <p:cNvSpPr>
                <a:spLocks/>
              </p:cNvSpPr>
              <p:nvPr/>
            </p:nvSpPr>
            <p:spPr bwMode="auto">
              <a:xfrm>
                <a:off x="7580313" y="3349625"/>
                <a:ext cx="174625" cy="92075"/>
              </a:xfrm>
              <a:custGeom>
                <a:avLst/>
                <a:gdLst>
                  <a:gd name="T0" fmla="*/ 110 w 110"/>
                  <a:gd name="T1" fmla="*/ 44 h 58"/>
                  <a:gd name="T2" fmla="*/ 0 w 110"/>
                  <a:gd name="T3" fmla="*/ 0 h 58"/>
                  <a:gd name="T4" fmla="*/ 0 w 110"/>
                  <a:gd name="T5" fmla="*/ 16 h 58"/>
                  <a:gd name="T6" fmla="*/ 104 w 110"/>
                  <a:gd name="T7" fmla="*/ 58 h 58"/>
                  <a:gd name="T8" fmla="*/ 110 w 110"/>
                  <a:gd name="T9" fmla="*/ 44 h 58"/>
                </a:gdLst>
                <a:ahLst/>
                <a:cxnLst>
                  <a:cxn ang="0">
                    <a:pos x="T0" y="T1"/>
                  </a:cxn>
                  <a:cxn ang="0">
                    <a:pos x="T2" y="T3"/>
                  </a:cxn>
                  <a:cxn ang="0">
                    <a:pos x="T4" y="T5"/>
                  </a:cxn>
                  <a:cxn ang="0">
                    <a:pos x="T6" y="T7"/>
                  </a:cxn>
                  <a:cxn ang="0">
                    <a:pos x="T8" y="T9"/>
                  </a:cxn>
                </a:cxnLst>
                <a:rect l="0" t="0" r="r" b="b"/>
                <a:pathLst>
                  <a:path w="110" h="58">
                    <a:moveTo>
                      <a:pt x="110" y="44"/>
                    </a:moveTo>
                    <a:lnTo>
                      <a:pt x="0" y="0"/>
                    </a:lnTo>
                    <a:lnTo>
                      <a:pt x="0" y="16"/>
                    </a:lnTo>
                    <a:lnTo>
                      <a:pt x="104" y="58"/>
                    </a:lnTo>
                    <a:lnTo>
                      <a:pt x="11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29"/>
              <p:cNvSpPr>
                <a:spLocks/>
              </p:cNvSpPr>
              <p:nvPr/>
            </p:nvSpPr>
            <p:spPr bwMode="auto">
              <a:xfrm>
                <a:off x="7580313" y="3238500"/>
                <a:ext cx="215900" cy="104775"/>
              </a:xfrm>
              <a:custGeom>
                <a:avLst/>
                <a:gdLst>
                  <a:gd name="T0" fmla="*/ 130 w 136"/>
                  <a:gd name="T1" fmla="*/ 66 h 66"/>
                  <a:gd name="T2" fmla="*/ 136 w 136"/>
                  <a:gd name="T3" fmla="*/ 54 h 66"/>
                  <a:gd name="T4" fmla="*/ 134 w 136"/>
                  <a:gd name="T5" fmla="*/ 54 h 66"/>
                  <a:gd name="T6" fmla="*/ 0 w 136"/>
                  <a:gd name="T7" fmla="*/ 0 h 66"/>
                  <a:gd name="T8" fmla="*/ 0 w 136"/>
                  <a:gd name="T9" fmla="*/ 14 h 66"/>
                  <a:gd name="T10" fmla="*/ 130 w 136"/>
                  <a:gd name="T11" fmla="*/ 66 h 66"/>
                  <a:gd name="T12" fmla="*/ 130 w 136"/>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36" h="66">
                    <a:moveTo>
                      <a:pt x="130" y="66"/>
                    </a:moveTo>
                    <a:lnTo>
                      <a:pt x="136" y="54"/>
                    </a:lnTo>
                    <a:lnTo>
                      <a:pt x="134" y="54"/>
                    </a:lnTo>
                    <a:lnTo>
                      <a:pt x="0" y="0"/>
                    </a:lnTo>
                    <a:lnTo>
                      <a:pt x="0" y="14"/>
                    </a:lnTo>
                    <a:lnTo>
                      <a:pt x="130" y="66"/>
                    </a:lnTo>
                    <a:lnTo>
                      <a:pt x="13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30"/>
              <p:cNvSpPr>
                <a:spLocks/>
              </p:cNvSpPr>
              <p:nvPr/>
            </p:nvSpPr>
            <p:spPr bwMode="auto">
              <a:xfrm>
                <a:off x="7580313" y="3409950"/>
                <a:ext cx="155575" cy="82550"/>
              </a:xfrm>
              <a:custGeom>
                <a:avLst/>
                <a:gdLst>
                  <a:gd name="T0" fmla="*/ 98 w 98"/>
                  <a:gd name="T1" fmla="*/ 40 h 52"/>
                  <a:gd name="T2" fmla="*/ 0 w 98"/>
                  <a:gd name="T3" fmla="*/ 0 h 52"/>
                  <a:gd name="T4" fmla="*/ 0 w 98"/>
                  <a:gd name="T5" fmla="*/ 16 h 52"/>
                  <a:gd name="T6" fmla="*/ 92 w 98"/>
                  <a:gd name="T7" fmla="*/ 52 h 52"/>
                  <a:gd name="T8" fmla="*/ 98 w 98"/>
                  <a:gd name="T9" fmla="*/ 40 h 52"/>
                </a:gdLst>
                <a:ahLst/>
                <a:cxnLst>
                  <a:cxn ang="0">
                    <a:pos x="T0" y="T1"/>
                  </a:cxn>
                  <a:cxn ang="0">
                    <a:pos x="T2" y="T3"/>
                  </a:cxn>
                  <a:cxn ang="0">
                    <a:pos x="T4" y="T5"/>
                  </a:cxn>
                  <a:cxn ang="0">
                    <a:pos x="T6" y="T7"/>
                  </a:cxn>
                  <a:cxn ang="0">
                    <a:pos x="T8" y="T9"/>
                  </a:cxn>
                </a:cxnLst>
                <a:rect l="0" t="0" r="r" b="b"/>
                <a:pathLst>
                  <a:path w="98" h="52">
                    <a:moveTo>
                      <a:pt x="98" y="40"/>
                    </a:moveTo>
                    <a:lnTo>
                      <a:pt x="0" y="0"/>
                    </a:lnTo>
                    <a:lnTo>
                      <a:pt x="0" y="16"/>
                    </a:lnTo>
                    <a:lnTo>
                      <a:pt x="92" y="52"/>
                    </a:lnTo>
                    <a:lnTo>
                      <a:pt x="9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31"/>
              <p:cNvSpPr>
                <a:spLocks/>
              </p:cNvSpPr>
              <p:nvPr/>
            </p:nvSpPr>
            <p:spPr bwMode="auto">
              <a:xfrm>
                <a:off x="7580313" y="3517900"/>
                <a:ext cx="120650" cy="69850"/>
              </a:xfrm>
              <a:custGeom>
                <a:avLst/>
                <a:gdLst>
                  <a:gd name="T0" fmla="*/ 76 w 76"/>
                  <a:gd name="T1" fmla="*/ 30 h 44"/>
                  <a:gd name="T2" fmla="*/ 0 w 76"/>
                  <a:gd name="T3" fmla="*/ 0 h 44"/>
                  <a:gd name="T4" fmla="*/ 0 w 76"/>
                  <a:gd name="T5" fmla="*/ 16 h 44"/>
                  <a:gd name="T6" fmla="*/ 70 w 76"/>
                  <a:gd name="T7" fmla="*/ 44 h 44"/>
                  <a:gd name="T8" fmla="*/ 76 w 76"/>
                  <a:gd name="T9" fmla="*/ 30 h 44"/>
                </a:gdLst>
                <a:ahLst/>
                <a:cxnLst>
                  <a:cxn ang="0">
                    <a:pos x="T0" y="T1"/>
                  </a:cxn>
                  <a:cxn ang="0">
                    <a:pos x="T2" y="T3"/>
                  </a:cxn>
                  <a:cxn ang="0">
                    <a:pos x="T4" y="T5"/>
                  </a:cxn>
                  <a:cxn ang="0">
                    <a:pos x="T6" y="T7"/>
                  </a:cxn>
                  <a:cxn ang="0">
                    <a:pos x="T8" y="T9"/>
                  </a:cxn>
                </a:cxnLst>
                <a:rect l="0" t="0" r="r" b="b"/>
                <a:pathLst>
                  <a:path w="76" h="44">
                    <a:moveTo>
                      <a:pt x="76" y="30"/>
                    </a:moveTo>
                    <a:lnTo>
                      <a:pt x="0" y="0"/>
                    </a:lnTo>
                    <a:lnTo>
                      <a:pt x="0" y="16"/>
                    </a:lnTo>
                    <a:lnTo>
                      <a:pt x="70" y="44"/>
                    </a:lnTo>
                    <a:lnTo>
                      <a:pt x="7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132"/>
              <p:cNvSpPr>
                <a:spLocks/>
              </p:cNvSpPr>
              <p:nvPr/>
            </p:nvSpPr>
            <p:spPr bwMode="auto">
              <a:xfrm>
                <a:off x="7580313" y="3457575"/>
                <a:ext cx="139700" cy="76200"/>
              </a:xfrm>
              <a:custGeom>
                <a:avLst/>
                <a:gdLst>
                  <a:gd name="T0" fmla="*/ 88 w 88"/>
                  <a:gd name="T1" fmla="*/ 36 h 48"/>
                  <a:gd name="T2" fmla="*/ 0 w 88"/>
                  <a:gd name="T3" fmla="*/ 0 h 48"/>
                  <a:gd name="T4" fmla="*/ 0 w 88"/>
                  <a:gd name="T5" fmla="*/ 16 h 48"/>
                  <a:gd name="T6" fmla="*/ 82 w 88"/>
                  <a:gd name="T7" fmla="*/ 48 h 48"/>
                  <a:gd name="T8" fmla="*/ 88 w 88"/>
                  <a:gd name="T9" fmla="*/ 36 h 48"/>
                </a:gdLst>
                <a:ahLst/>
                <a:cxnLst>
                  <a:cxn ang="0">
                    <a:pos x="T0" y="T1"/>
                  </a:cxn>
                  <a:cxn ang="0">
                    <a:pos x="T2" y="T3"/>
                  </a:cxn>
                  <a:cxn ang="0">
                    <a:pos x="T4" y="T5"/>
                  </a:cxn>
                  <a:cxn ang="0">
                    <a:pos x="T6" y="T7"/>
                  </a:cxn>
                  <a:cxn ang="0">
                    <a:pos x="T8" y="T9"/>
                  </a:cxn>
                </a:cxnLst>
                <a:rect l="0" t="0" r="r" b="b"/>
                <a:pathLst>
                  <a:path w="88" h="48">
                    <a:moveTo>
                      <a:pt x="88" y="36"/>
                    </a:moveTo>
                    <a:lnTo>
                      <a:pt x="0" y="0"/>
                    </a:lnTo>
                    <a:lnTo>
                      <a:pt x="0" y="16"/>
                    </a:lnTo>
                    <a:lnTo>
                      <a:pt x="82" y="48"/>
                    </a:lnTo>
                    <a:lnTo>
                      <a:pt x="8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33"/>
              <p:cNvSpPr>
                <a:spLocks/>
              </p:cNvSpPr>
              <p:nvPr/>
            </p:nvSpPr>
            <p:spPr bwMode="auto">
              <a:xfrm>
                <a:off x="7526338" y="3159125"/>
                <a:ext cx="336550" cy="504825"/>
              </a:xfrm>
              <a:custGeom>
                <a:avLst/>
                <a:gdLst>
                  <a:gd name="T0" fmla="*/ 212 w 212"/>
                  <a:gd name="T1" fmla="*/ 80 h 318"/>
                  <a:gd name="T2" fmla="*/ 14 w 212"/>
                  <a:gd name="T3" fmla="*/ 0 h 318"/>
                  <a:gd name="T4" fmla="*/ 14 w 212"/>
                  <a:gd name="T5" fmla="*/ 0 h 318"/>
                  <a:gd name="T6" fmla="*/ 0 w 212"/>
                  <a:gd name="T7" fmla="*/ 30 h 318"/>
                  <a:gd name="T8" fmla="*/ 24 w 212"/>
                  <a:gd name="T9" fmla="*/ 30 h 318"/>
                  <a:gd name="T10" fmla="*/ 26 w 212"/>
                  <a:gd name="T11" fmla="*/ 26 h 318"/>
                  <a:gd name="T12" fmla="*/ 186 w 212"/>
                  <a:gd name="T13" fmla="*/ 90 h 318"/>
                  <a:gd name="T14" fmla="*/ 106 w 212"/>
                  <a:gd name="T15" fmla="*/ 290 h 318"/>
                  <a:gd name="T16" fmla="*/ 34 w 212"/>
                  <a:gd name="T17" fmla="*/ 262 h 318"/>
                  <a:gd name="T18" fmla="*/ 34 w 212"/>
                  <a:gd name="T19" fmla="*/ 284 h 318"/>
                  <a:gd name="T20" fmla="*/ 116 w 212"/>
                  <a:gd name="T21" fmla="*/ 316 h 318"/>
                  <a:gd name="T22" fmla="*/ 118 w 212"/>
                  <a:gd name="T23" fmla="*/ 318 h 318"/>
                  <a:gd name="T24" fmla="*/ 212 w 212"/>
                  <a:gd name="T25" fmla="*/ 80 h 318"/>
                  <a:gd name="T26" fmla="*/ 212 w 212"/>
                  <a:gd name="T27" fmla="*/ 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318">
                    <a:moveTo>
                      <a:pt x="212" y="80"/>
                    </a:moveTo>
                    <a:lnTo>
                      <a:pt x="14" y="0"/>
                    </a:lnTo>
                    <a:lnTo>
                      <a:pt x="14" y="0"/>
                    </a:lnTo>
                    <a:lnTo>
                      <a:pt x="0" y="30"/>
                    </a:lnTo>
                    <a:lnTo>
                      <a:pt x="24" y="30"/>
                    </a:lnTo>
                    <a:lnTo>
                      <a:pt x="26" y="26"/>
                    </a:lnTo>
                    <a:lnTo>
                      <a:pt x="186" y="90"/>
                    </a:lnTo>
                    <a:lnTo>
                      <a:pt x="106" y="290"/>
                    </a:lnTo>
                    <a:lnTo>
                      <a:pt x="34" y="262"/>
                    </a:lnTo>
                    <a:lnTo>
                      <a:pt x="34" y="284"/>
                    </a:lnTo>
                    <a:lnTo>
                      <a:pt x="116" y="316"/>
                    </a:lnTo>
                    <a:lnTo>
                      <a:pt x="118" y="318"/>
                    </a:lnTo>
                    <a:lnTo>
                      <a:pt x="212" y="80"/>
                    </a:lnTo>
                    <a:lnTo>
                      <a:pt x="21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34"/>
              <p:cNvSpPr>
                <a:spLocks noEditPoints="1"/>
              </p:cNvSpPr>
              <p:nvPr/>
            </p:nvSpPr>
            <p:spPr bwMode="auto">
              <a:xfrm>
                <a:off x="7107238" y="3162300"/>
                <a:ext cx="203200" cy="342900"/>
              </a:xfrm>
              <a:custGeom>
                <a:avLst/>
                <a:gdLst>
                  <a:gd name="T0" fmla="*/ 128 w 128"/>
                  <a:gd name="T1" fmla="*/ 196 h 216"/>
                  <a:gd name="T2" fmla="*/ 48 w 128"/>
                  <a:gd name="T3" fmla="*/ 0 h 216"/>
                  <a:gd name="T4" fmla="*/ 0 w 128"/>
                  <a:gd name="T5" fmla="*/ 20 h 216"/>
                  <a:gd name="T6" fmla="*/ 80 w 128"/>
                  <a:gd name="T7" fmla="*/ 216 h 216"/>
                  <a:gd name="T8" fmla="*/ 128 w 128"/>
                  <a:gd name="T9" fmla="*/ 196 h 216"/>
                  <a:gd name="T10" fmla="*/ 42 w 128"/>
                  <a:gd name="T11" fmla="*/ 8 h 216"/>
                  <a:gd name="T12" fmla="*/ 96 w 128"/>
                  <a:gd name="T13" fmla="*/ 138 h 216"/>
                  <a:gd name="T14" fmla="*/ 96 w 128"/>
                  <a:gd name="T15" fmla="*/ 138 h 216"/>
                  <a:gd name="T16" fmla="*/ 96 w 128"/>
                  <a:gd name="T17" fmla="*/ 144 h 216"/>
                  <a:gd name="T18" fmla="*/ 96 w 128"/>
                  <a:gd name="T19" fmla="*/ 146 h 216"/>
                  <a:gd name="T20" fmla="*/ 94 w 128"/>
                  <a:gd name="T21" fmla="*/ 148 h 216"/>
                  <a:gd name="T22" fmla="*/ 94 w 128"/>
                  <a:gd name="T23" fmla="*/ 148 h 216"/>
                  <a:gd name="T24" fmla="*/ 92 w 128"/>
                  <a:gd name="T25" fmla="*/ 148 h 216"/>
                  <a:gd name="T26" fmla="*/ 88 w 128"/>
                  <a:gd name="T27" fmla="*/ 148 h 216"/>
                  <a:gd name="T28" fmla="*/ 86 w 128"/>
                  <a:gd name="T29" fmla="*/ 142 h 216"/>
                  <a:gd name="T30" fmla="*/ 32 w 128"/>
                  <a:gd name="T31" fmla="*/ 12 h 216"/>
                  <a:gd name="T32" fmla="*/ 42 w 128"/>
                  <a:gd name="T33" fmla="*/ 8 h 216"/>
                  <a:gd name="T34" fmla="*/ 72 w 128"/>
                  <a:gd name="T35" fmla="*/ 156 h 216"/>
                  <a:gd name="T36" fmla="*/ 72 w 128"/>
                  <a:gd name="T37" fmla="*/ 156 h 216"/>
                  <a:gd name="T38" fmla="*/ 70 w 128"/>
                  <a:gd name="T39" fmla="*/ 156 h 216"/>
                  <a:gd name="T40" fmla="*/ 68 w 128"/>
                  <a:gd name="T41" fmla="*/ 156 h 216"/>
                  <a:gd name="T42" fmla="*/ 64 w 128"/>
                  <a:gd name="T43" fmla="*/ 152 h 216"/>
                  <a:gd name="T44" fmla="*/ 10 w 128"/>
                  <a:gd name="T45" fmla="*/ 22 h 216"/>
                  <a:gd name="T46" fmla="*/ 22 w 128"/>
                  <a:gd name="T47" fmla="*/ 18 h 216"/>
                  <a:gd name="T48" fmla="*/ 74 w 128"/>
                  <a:gd name="T49" fmla="*/ 146 h 216"/>
                  <a:gd name="T50" fmla="*/ 74 w 128"/>
                  <a:gd name="T51" fmla="*/ 146 h 216"/>
                  <a:gd name="T52" fmla="*/ 74 w 128"/>
                  <a:gd name="T53" fmla="*/ 152 h 216"/>
                  <a:gd name="T54" fmla="*/ 74 w 128"/>
                  <a:gd name="T55" fmla="*/ 156 h 216"/>
                  <a:gd name="T56" fmla="*/ 72 w 128"/>
                  <a:gd name="T57" fmla="*/ 156 h 216"/>
                  <a:gd name="T58" fmla="*/ 72 w 128"/>
                  <a:gd name="T59" fmla="*/ 15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216">
                    <a:moveTo>
                      <a:pt x="128" y="196"/>
                    </a:moveTo>
                    <a:lnTo>
                      <a:pt x="48" y="0"/>
                    </a:lnTo>
                    <a:lnTo>
                      <a:pt x="0" y="20"/>
                    </a:lnTo>
                    <a:lnTo>
                      <a:pt x="80" y="216"/>
                    </a:lnTo>
                    <a:lnTo>
                      <a:pt x="128" y="196"/>
                    </a:lnTo>
                    <a:close/>
                    <a:moveTo>
                      <a:pt x="42" y="8"/>
                    </a:moveTo>
                    <a:lnTo>
                      <a:pt x="96" y="138"/>
                    </a:lnTo>
                    <a:lnTo>
                      <a:pt x="96" y="138"/>
                    </a:lnTo>
                    <a:lnTo>
                      <a:pt x="96" y="144"/>
                    </a:lnTo>
                    <a:lnTo>
                      <a:pt x="96" y="146"/>
                    </a:lnTo>
                    <a:lnTo>
                      <a:pt x="94" y="148"/>
                    </a:lnTo>
                    <a:lnTo>
                      <a:pt x="94" y="148"/>
                    </a:lnTo>
                    <a:lnTo>
                      <a:pt x="92" y="148"/>
                    </a:lnTo>
                    <a:lnTo>
                      <a:pt x="88" y="148"/>
                    </a:lnTo>
                    <a:lnTo>
                      <a:pt x="86" y="142"/>
                    </a:lnTo>
                    <a:lnTo>
                      <a:pt x="32" y="12"/>
                    </a:lnTo>
                    <a:lnTo>
                      <a:pt x="42" y="8"/>
                    </a:lnTo>
                    <a:close/>
                    <a:moveTo>
                      <a:pt x="72" y="156"/>
                    </a:moveTo>
                    <a:lnTo>
                      <a:pt x="72" y="156"/>
                    </a:lnTo>
                    <a:lnTo>
                      <a:pt x="70" y="156"/>
                    </a:lnTo>
                    <a:lnTo>
                      <a:pt x="68" y="156"/>
                    </a:lnTo>
                    <a:lnTo>
                      <a:pt x="64" y="152"/>
                    </a:lnTo>
                    <a:lnTo>
                      <a:pt x="10" y="22"/>
                    </a:lnTo>
                    <a:lnTo>
                      <a:pt x="22" y="18"/>
                    </a:lnTo>
                    <a:lnTo>
                      <a:pt x="74" y="146"/>
                    </a:lnTo>
                    <a:lnTo>
                      <a:pt x="74" y="146"/>
                    </a:lnTo>
                    <a:lnTo>
                      <a:pt x="74" y="152"/>
                    </a:lnTo>
                    <a:lnTo>
                      <a:pt x="74" y="156"/>
                    </a:lnTo>
                    <a:lnTo>
                      <a:pt x="72" y="156"/>
                    </a:lnTo>
                    <a:lnTo>
                      <a:pt x="72"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4" name="TextBox 53"/>
            <p:cNvSpPr txBox="1"/>
            <p:nvPr/>
          </p:nvSpPr>
          <p:spPr>
            <a:xfrm>
              <a:off x="2644175" y="1389159"/>
              <a:ext cx="1338828" cy="369332"/>
            </a:xfrm>
            <a:prstGeom prst="rect">
              <a:avLst/>
            </a:prstGeom>
            <a:noFill/>
          </p:spPr>
          <p:txBody>
            <a:bodyPr wrap="none" rtlCol="0">
              <a:spAutoFit/>
            </a:bodyPr>
            <a:lstStyle/>
            <a:p>
              <a:r>
                <a:rPr lang="zh-CN" altLang="en-US" b="1" smtClean="0">
                  <a:solidFill>
                    <a:schemeClr val="tx2"/>
                  </a:solidFill>
                  <a:latin typeface="+mj-ea"/>
                  <a:ea typeface="+mj-ea"/>
                </a:rPr>
                <a:t>学术类图标</a:t>
              </a:r>
              <a:endParaRPr lang="zh-CN" altLang="en-US" b="1">
                <a:solidFill>
                  <a:schemeClr val="tx2"/>
                </a:solidFill>
                <a:latin typeface="+mj-ea"/>
                <a:ea typeface="+mj-ea"/>
              </a:endParaRPr>
            </a:p>
          </p:txBody>
        </p:sp>
        <p:sp>
          <p:nvSpPr>
            <p:cNvPr id="173" name="TextBox 172"/>
            <p:cNvSpPr txBox="1"/>
            <p:nvPr/>
          </p:nvSpPr>
          <p:spPr>
            <a:xfrm>
              <a:off x="8132276" y="1389159"/>
              <a:ext cx="1338828" cy="369332"/>
            </a:xfrm>
            <a:prstGeom prst="rect">
              <a:avLst/>
            </a:prstGeom>
            <a:noFill/>
          </p:spPr>
          <p:txBody>
            <a:bodyPr wrap="none" rtlCol="0">
              <a:spAutoFit/>
            </a:bodyPr>
            <a:lstStyle/>
            <a:p>
              <a:r>
                <a:rPr lang="zh-CN" altLang="en-US" b="1" dirty="0" smtClean="0">
                  <a:solidFill>
                    <a:schemeClr val="tx2"/>
                  </a:solidFill>
                  <a:latin typeface="+mj-ea"/>
                  <a:ea typeface="+mj-ea"/>
                </a:rPr>
                <a:t>通用型图标</a:t>
              </a:r>
              <a:endParaRPr lang="zh-CN" altLang="en-US" b="1" dirty="0">
                <a:solidFill>
                  <a:schemeClr val="tx2"/>
                </a:solidFill>
                <a:latin typeface="+mj-ea"/>
                <a:ea typeface="+mj-ea"/>
              </a:endParaRPr>
            </a:p>
          </p:txBody>
        </p:sp>
        <p:cxnSp>
          <p:nvCxnSpPr>
            <p:cNvPr id="56" name="直接连接符 55"/>
            <p:cNvCxnSpPr/>
            <p:nvPr/>
          </p:nvCxnSpPr>
          <p:spPr bwMode="auto">
            <a:xfrm>
              <a:off x="6026373" y="2012459"/>
              <a:ext cx="0" cy="4080837"/>
            </a:xfrm>
            <a:prstGeom prst="line">
              <a:avLst/>
            </a:prstGeom>
            <a:solidFill>
              <a:schemeClr val="accent1"/>
            </a:solidFill>
            <a:ln w="9525"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Freeform 16"/>
            <p:cNvSpPr>
              <a:spLocks noEditPoints="1"/>
            </p:cNvSpPr>
            <p:nvPr/>
          </p:nvSpPr>
          <p:spPr bwMode="auto">
            <a:xfrm>
              <a:off x="1112598" y="3488923"/>
              <a:ext cx="595312" cy="525463"/>
            </a:xfrm>
            <a:custGeom>
              <a:avLst/>
              <a:gdLst>
                <a:gd name="T0" fmla="*/ 425 w 1020"/>
                <a:gd name="T1" fmla="*/ 569 h 897"/>
                <a:gd name="T2" fmla="*/ 889 w 1020"/>
                <a:gd name="T3" fmla="*/ 586 h 897"/>
                <a:gd name="T4" fmla="*/ 879 w 1020"/>
                <a:gd name="T5" fmla="*/ 537 h 897"/>
                <a:gd name="T6" fmla="*/ 426 w 1020"/>
                <a:gd name="T7" fmla="*/ 554 h 897"/>
                <a:gd name="T8" fmla="*/ 879 w 1020"/>
                <a:gd name="T9" fmla="*/ 537 h 897"/>
                <a:gd name="T10" fmla="*/ 421 w 1020"/>
                <a:gd name="T11" fmla="*/ 504 h 897"/>
                <a:gd name="T12" fmla="*/ 882 w 1020"/>
                <a:gd name="T13" fmla="*/ 521 h 897"/>
                <a:gd name="T14" fmla="*/ 402 w 1020"/>
                <a:gd name="T15" fmla="*/ 484 h 897"/>
                <a:gd name="T16" fmla="*/ 906 w 1020"/>
                <a:gd name="T17" fmla="*/ 608 h 897"/>
                <a:gd name="T18" fmla="*/ 390 w 1020"/>
                <a:gd name="T19" fmla="*/ 645 h 897"/>
                <a:gd name="T20" fmla="*/ 361 w 1020"/>
                <a:gd name="T21" fmla="*/ 472 h 897"/>
                <a:gd name="T22" fmla="*/ 906 w 1020"/>
                <a:gd name="T23" fmla="*/ 448 h 897"/>
                <a:gd name="T24" fmla="*/ 402 w 1020"/>
                <a:gd name="T25" fmla="*/ 484 h 897"/>
                <a:gd name="T26" fmla="*/ 515 w 1020"/>
                <a:gd name="T27" fmla="*/ 59 h 897"/>
                <a:gd name="T28" fmla="*/ 501 w 1020"/>
                <a:gd name="T29" fmla="*/ 4 h 897"/>
                <a:gd name="T30" fmla="*/ 523 w 1020"/>
                <a:gd name="T31" fmla="*/ 1 h 897"/>
                <a:gd name="T32" fmla="*/ 614 w 1020"/>
                <a:gd name="T33" fmla="*/ 58 h 897"/>
                <a:gd name="T34" fmla="*/ 548 w 1020"/>
                <a:gd name="T35" fmla="*/ 84 h 897"/>
                <a:gd name="T36" fmla="*/ 546 w 1020"/>
                <a:gd name="T37" fmla="*/ 156 h 897"/>
                <a:gd name="T38" fmla="*/ 527 w 1020"/>
                <a:gd name="T39" fmla="*/ 325 h 897"/>
                <a:gd name="T40" fmla="*/ 568 w 1020"/>
                <a:gd name="T41" fmla="*/ 160 h 897"/>
                <a:gd name="T42" fmla="*/ 727 w 1020"/>
                <a:gd name="T43" fmla="*/ 130 h 897"/>
                <a:gd name="T44" fmla="*/ 659 w 1020"/>
                <a:gd name="T45" fmla="*/ 425 h 897"/>
                <a:gd name="T46" fmla="*/ 607 w 1020"/>
                <a:gd name="T47" fmla="*/ 425 h 897"/>
                <a:gd name="T48" fmla="*/ 539 w 1020"/>
                <a:gd name="T49" fmla="*/ 130 h 897"/>
                <a:gd name="T50" fmla="*/ 641 w 1020"/>
                <a:gd name="T51" fmla="*/ 45 h 897"/>
                <a:gd name="T52" fmla="*/ 641 w 1020"/>
                <a:gd name="T53" fmla="*/ 131 h 897"/>
                <a:gd name="T54" fmla="*/ 354 w 1020"/>
                <a:gd name="T55" fmla="*/ 806 h 897"/>
                <a:gd name="T56" fmla="*/ 952 w 1020"/>
                <a:gd name="T57" fmla="*/ 826 h 897"/>
                <a:gd name="T58" fmla="*/ 354 w 1020"/>
                <a:gd name="T59" fmla="*/ 806 h 897"/>
                <a:gd name="T60" fmla="*/ 946 w 1020"/>
                <a:gd name="T61" fmla="*/ 769 h 897"/>
                <a:gd name="T62" fmla="*/ 358 w 1020"/>
                <a:gd name="T63" fmla="*/ 789 h 897"/>
                <a:gd name="T64" fmla="*/ 346 w 1020"/>
                <a:gd name="T65" fmla="*/ 733 h 897"/>
                <a:gd name="T66" fmla="*/ 948 w 1020"/>
                <a:gd name="T67" fmla="*/ 752 h 897"/>
                <a:gd name="T68" fmla="*/ 346 w 1020"/>
                <a:gd name="T69" fmla="*/ 733 h 897"/>
                <a:gd name="T70" fmla="*/ 974 w 1020"/>
                <a:gd name="T71" fmla="*/ 852 h 897"/>
                <a:gd name="T72" fmla="*/ 327 w 1020"/>
                <a:gd name="T73" fmla="*/ 893 h 897"/>
                <a:gd name="T74" fmla="*/ 1020 w 1020"/>
                <a:gd name="T75" fmla="*/ 866 h 897"/>
                <a:gd name="T76" fmla="*/ 988 w 1020"/>
                <a:gd name="T77" fmla="*/ 667 h 897"/>
                <a:gd name="T78" fmla="*/ 327 w 1020"/>
                <a:gd name="T79" fmla="*/ 709 h 897"/>
                <a:gd name="T80" fmla="*/ 334 w 1020"/>
                <a:gd name="T81" fmla="*/ 282 h 897"/>
                <a:gd name="T82" fmla="*/ 154 w 1020"/>
                <a:gd name="T83" fmla="*/ 820 h 897"/>
                <a:gd name="T84" fmla="*/ 334 w 1020"/>
                <a:gd name="T85" fmla="*/ 282 h 897"/>
                <a:gd name="T86" fmla="*/ 107 w 1020"/>
                <a:gd name="T87" fmla="*/ 798 h 897"/>
                <a:gd name="T88" fmla="*/ 318 w 1020"/>
                <a:gd name="T89" fmla="*/ 279 h 897"/>
                <a:gd name="T90" fmla="*/ 273 w 1020"/>
                <a:gd name="T91" fmla="*/ 251 h 897"/>
                <a:gd name="T92" fmla="*/ 92 w 1020"/>
                <a:gd name="T93" fmla="*/ 793 h 897"/>
                <a:gd name="T94" fmla="*/ 273 w 1020"/>
                <a:gd name="T95" fmla="*/ 251 h 897"/>
                <a:gd name="T96" fmla="*/ 170 w 1020"/>
                <a:gd name="T97" fmla="*/ 848 h 897"/>
                <a:gd name="T98" fmla="*/ 418 w 1020"/>
                <a:gd name="T99" fmla="*/ 286 h 897"/>
                <a:gd name="T100" fmla="*/ 167 w 1020"/>
                <a:gd name="T101" fmla="*/ 892 h 897"/>
                <a:gd name="T102" fmla="*/ 6 w 1020"/>
                <a:gd name="T103" fmla="*/ 801 h 897"/>
                <a:gd name="T104" fmla="*/ 258 w 1020"/>
                <a:gd name="T105" fmla="*/ 227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0" h="897">
                  <a:moveTo>
                    <a:pt x="882" y="569"/>
                  </a:moveTo>
                  <a:lnTo>
                    <a:pt x="425" y="569"/>
                  </a:lnTo>
                  <a:cubicBezTo>
                    <a:pt x="424" y="575"/>
                    <a:pt x="423" y="580"/>
                    <a:pt x="421" y="586"/>
                  </a:cubicBezTo>
                  <a:lnTo>
                    <a:pt x="889" y="586"/>
                  </a:lnTo>
                  <a:cubicBezTo>
                    <a:pt x="886" y="580"/>
                    <a:pt x="884" y="575"/>
                    <a:pt x="882" y="569"/>
                  </a:cubicBezTo>
                  <a:close/>
                  <a:moveTo>
                    <a:pt x="879" y="537"/>
                  </a:moveTo>
                  <a:lnTo>
                    <a:pt x="426" y="537"/>
                  </a:lnTo>
                  <a:cubicBezTo>
                    <a:pt x="426" y="542"/>
                    <a:pt x="426" y="548"/>
                    <a:pt x="426" y="554"/>
                  </a:cubicBezTo>
                  <a:lnTo>
                    <a:pt x="879" y="554"/>
                  </a:lnTo>
                  <a:cubicBezTo>
                    <a:pt x="878" y="548"/>
                    <a:pt x="878" y="542"/>
                    <a:pt x="879" y="537"/>
                  </a:cubicBezTo>
                  <a:close/>
                  <a:moveTo>
                    <a:pt x="889" y="504"/>
                  </a:moveTo>
                  <a:lnTo>
                    <a:pt x="421" y="504"/>
                  </a:lnTo>
                  <a:cubicBezTo>
                    <a:pt x="423" y="510"/>
                    <a:pt x="424" y="516"/>
                    <a:pt x="425" y="521"/>
                  </a:cubicBezTo>
                  <a:lnTo>
                    <a:pt x="882" y="521"/>
                  </a:lnTo>
                  <a:cubicBezTo>
                    <a:pt x="884" y="515"/>
                    <a:pt x="886" y="510"/>
                    <a:pt x="889" y="504"/>
                  </a:cubicBezTo>
                  <a:close/>
                  <a:moveTo>
                    <a:pt x="402" y="484"/>
                  </a:moveTo>
                  <a:lnTo>
                    <a:pt x="402" y="608"/>
                  </a:lnTo>
                  <a:lnTo>
                    <a:pt x="906" y="608"/>
                  </a:lnTo>
                  <a:lnTo>
                    <a:pt x="906" y="645"/>
                  </a:lnTo>
                  <a:lnTo>
                    <a:pt x="390" y="645"/>
                  </a:lnTo>
                  <a:cubicBezTo>
                    <a:pt x="374" y="645"/>
                    <a:pt x="361" y="634"/>
                    <a:pt x="361" y="621"/>
                  </a:cubicBezTo>
                  <a:lnTo>
                    <a:pt x="361" y="472"/>
                  </a:lnTo>
                  <a:cubicBezTo>
                    <a:pt x="361" y="458"/>
                    <a:pt x="374" y="448"/>
                    <a:pt x="390" y="448"/>
                  </a:cubicBezTo>
                  <a:lnTo>
                    <a:pt x="906" y="448"/>
                  </a:lnTo>
                  <a:lnTo>
                    <a:pt x="906" y="484"/>
                  </a:lnTo>
                  <a:lnTo>
                    <a:pt x="402" y="484"/>
                  </a:lnTo>
                  <a:close/>
                  <a:moveTo>
                    <a:pt x="548" y="84"/>
                  </a:moveTo>
                  <a:cubicBezTo>
                    <a:pt x="529" y="82"/>
                    <a:pt x="520" y="72"/>
                    <a:pt x="515" y="59"/>
                  </a:cubicBezTo>
                  <a:cubicBezTo>
                    <a:pt x="511" y="47"/>
                    <a:pt x="512" y="39"/>
                    <a:pt x="512" y="27"/>
                  </a:cubicBezTo>
                  <a:cubicBezTo>
                    <a:pt x="511" y="11"/>
                    <a:pt x="501" y="7"/>
                    <a:pt x="501" y="4"/>
                  </a:cubicBezTo>
                  <a:cubicBezTo>
                    <a:pt x="501" y="2"/>
                    <a:pt x="504" y="1"/>
                    <a:pt x="509" y="1"/>
                  </a:cubicBezTo>
                  <a:cubicBezTo>
                    <a:pt x="514" y="1"/>
                    <a:pt x="518" y="0"/>
                    <a:pt x="523" y="1"/>
                  </a:cubicBezTo>
                  <a:cubicBezTo>
                    <a:pt x="532" y="1"/>
                    <a:pt x="545" y="2"/>
                    <a:pt x="547" y="3"/>
                  </a:cubicBezTo>
                  <a:cubicBezTo>
                    <a:pt x="575" y="8"/>
                    <a:pt x="610" y="24"/>
                    <a:pt x="614" y="58"/>
                  </a:cubicBezTo>
                  <a:cubicBezTo>
                    <a:pt x="616" y="73"/>
                    <a:pt x="616" y="91"/>
                    <a:pt x="600" y="97"/>
                  </a:cubicBezTo>
                  <a:cubicBezTo>
                    <a:pt x="590" y="82"/>
                    <a:pt x="564" y="86"/>
                    <a:pt x="548" y="84"/>
                  </a:cubicBezTo>
                  <a:close/>
                  <a:moveTo>
                    <a:pt x="588" y="153"/>
                  </a:moveTo>
                  <a:cubicBezTo>
                    <a:pt x="575" y="148"/>
                    <a:pt x="565" y="147"/>
                    <a:pt x="546" y="156"/>
                  </a:cubicBezTo>
                  <a:cubicBezTo>
                    <a:pt x="510" y="173"/>
                    <a:pt x="495" y="215"/>
                    <a:pt x="497" y="252"/>
                  </a:cubicBezTo>
                  <a:cubicBezTo>
                    <a:pt x="499" y="278"/>
                    <a:pt x="510" y="305"/>
                    <a:pt x="527" y="325"/>
                  </a:cubicBezTo>
                  <a:cubicBezTo>
                    <a:pt x="520" y="309"/>
                    <a:pt x="516" y="291"/>
                    <a:pt x="515" y="274"/>
                  </a:cubicBezTo>
                  <a:cubicBezTo>
                    <a:pt x="513" y="229"/>
                    <a:pt x="529" y="180"/>
                    <a:pt x="568" y="160"/>
                  </a:cubicBezTo>
                  <a:cubicBezTo>
                    <a:pt x="576" y="156"/>
                    <a:pt x="582" y="154"/>
                    <a:pt x="588" y="153"/>
                  </a:cubicBezTo>
                  <a:close/>
                  <a:moveTo>
                    <a:pt x="727" y="130"/>
                  </a:moveTo>
                  <a:cubicBezTo>
                    <a:pt x="774" y="152"/>
                    <a:pt x="806" y="207"/>
                    <a:pt x="801" y="272"/>
                  </a:cubicBezTo>
                  <a:cubicBezTo>
                    <a:pt x="796" y="357"/>
                    <a:pt x="732" y="425"/>
                    <a:pt x="659" y="425"/>
                  </a:cubicBezTo>
                  <a:cubicBezTo>
                    <a:pt x="650" y="425"/>
                    <a:pt x="641" y="418"/>
                    <a:pt x="633" y="416"/>
                  </a:cubicBezTo>
                  <a:cubicBezTo>
                    <a:pt x="624" y="418"/>
                    <a:pt x="616" y="425"/>
                    <a:pt x="607" y="425"/>
                  </a:cubicBezTo>
                  <a:cubicBezTo>
                    <a:pt x="534" y="425"/>
                    <a:pt x="470" y="357"/>
                    <a:pt x="464" y="272"/>
                  </a:cubicBezTo>
                  <a:cubicBezTo>
                    <a:pt x="460" y="207"/>
                    <a:pt x="491" y="152"/>
                    <a:pt x="539" y="130"/>
                  </a:cubicBezTo>
                  <a:cubicBezTo>
                    <a:pt x="575" y="112"/>
                    <a:pt x="592" y="118"/>
                    <a:pt x="623" y="131"/>
                  </a:cubicBezTo>
                  <a:cubicBezTo>
                    <a:pt x="619" y="108"/>
                    <a:pt x="618" y="71"/>
                    <a:pt x="641" y="45"/>
                  </a:cubicBezTo>
                  <a:cubicBezTo>
                    <a:pt x="648" y="41"/>
                    <a:pt x="662" y="48"/>
                    <a:pt x="661" y="59"/>
                  </a:cubicBezTo>
                  <a:cubicBezTo>
                    <a:pt x="642" y="81"/>
                    <a:pt x="640" y="113"/>
                    <a:pt x="641" y="131"/>
                  </a:cubicBezTo>
                  <a:cubicBezTo>
                    <a:pt x="672" y="118"/>
                    <a:pt x="689" y="112"/>
                    <a:pt x="727" y="130"/>
                  </a:cubicBezTo>
                  <a:close/>
                  <a:moveTo>
                    <a:pt x="354" y="806"/>
                  </a:moveTo>
                  <a:lnTo>
                    <a:pt x="948" y="806"/>
                  </a:lnTo>
                  <a:cubicBezTo>
                    <a:pt x="949" y="813"/>
                    <a:pt x="950" y="819"/>
                    <a:pt x="952" y="826"/>
                  </a:cubicBezTo>
                  <a:lnTo>
                    <a:pt x="346" y="826"/>
                  </a:lnTo>
                  <a:cubicBezTo>
                    <a:pt x="349" y="820"/>
                    <a:pt x="352" y="813"/>
                    <a:pt x="354" y="806"/>
                  </a:cubicBezTo>
                  <a:close/>
                  <a:moveTo>
                    <a:pt x="358" y="769"/>
                  </a:moveTo>
                  <a:lnTo>
                    <a:pt x="946" y="769"/>
                  </a:lnTo>
                  <a:cubicBezTo>
                    <a:pt x="946" y="776"/>
                    <a:pt x="946" y="782"/>
                    <a:pt x="946" y="789"/>
                  </a:cubicBezTo>
                  <a:lnTo>
                    <a:pt x="358" y="789"/>
                  </a:lnTo>
                  <a:cubicBezTo>
                    <a:pt x="358" y="782"/>
                    <a:pt x="358" y="776"/>
                    <a:pt x="358" y="769"/>
                  </a:cubicBezTo>
                  <a:close/>
                  <a:moveTo>
                    <a:pt x="346" y="733"/>
                  </a:moveTo>
                  <a:lnTo>
                    <a:pt x="952" y="733"/>
                  </a:lnTo>
                  <a:cubicBezTo>
                    <a:pt x="950" y="739"/>
                    <a:pt x="949" y="745"/>
                    <a:pt x="948" y="752"/>
                  </a:cubicBezTo>
                  <a:lnTo>
                    <a:pt x="354" y="752"/>
                  </a:lnTo>
                  <a:cubicBezTo>
                    <a:pt x="352" y="745"/>
                    <a:pt x="349" y="739"/>
                    <a:pt x="346" y="733"/>
                  </a:cubicBezTo>
                  <a:close/>
                  <a:moveTo>
                    <a:pt x="974" y="709"/>
                  </a:moveTo>
                  <a:lnTo>
                    <a:pt x="974" y="852"/>
                  </a:lnTo>
                  <a:lnTo>
                    <a:pt x="327" y="852"/>
                  </a:lnTo>
                  <a:lnTo>
                    <a:pt x="327" y="893"/>
                  </a:lnTo>
                  <a:lnTo>
                    <a:pt x="988" y="893"/>
                  </a:lnTo>
                  <a:cubicBezTo>
                    <a:pt x="1006" y="893"/>
                    <a:pt x="1020" y="881"/>
                    <a:pt x="1020" y="866"/>
                  </a:cubicBezTo>
                  <a:lnTo>
                    <a:pt x="1020" y="695"/>
                  </a:lnTo>
                  <a:cubicBezTo>
                    <a:pt x="1020" y="680"/>
                    <a:pt x="1006" y="667"/>
                    <a:pt x="988" y="667"/>
                  </a:cubicBezTo>
                  <a:lnTo>
                    <a:pt x="327" y="667"/>
                  </a:lnTo>
                  <a:lnTo>
                    <a:pt x="327" y="709"/>
                  </a:lnTo>
                  <a:lnTo>
                    <a:pt x="974" y="709"/>
                  </a:lnTo>
                  <a:close/>
                  <a:moveTo>
                    <a:pt x="334" y="282"/>
                  </a:moveTo>
                  <a:lnTo>
                    <a:pt x="139" y="811"/>
                  </a:lnTo>
                  <a:cubicBezTo>
                    <a:pt x="144" y="814"/>
                    <a:pt x="149" y="817"/>
                    <a:pt x="154" y="820"/>
                  </a:cubicBezTo>
                  <a:lnTo>
                    <a:pt x="353" y="281"/>
                  </a:lnTo>
                  <a:cubicBezTo>
                    <a:pt x="347" y="282"/>
                    <a:pt x="340" y="282"/>
                    <a:pt x="334" y="282"/>
                  </a:cubicBezTo>
                  <a:close/>
                  <a:moveTo>
                    <a:pt x="301" y="273"/>
                  </a:moveTo>
                  <a:lnTo>
                    <a:pt x="107" y="798"/>
                  </a:lnTo>
                  <a:cubicBezTo>
                    <a:pt x="113" y="799"/>
                    <a:pt x="119" y="802"/>
                    <a:pt x="124" y="804"/>
                  </a:cubicBezTo>
                  <a:lnTo>
                    <a:pt x="318" y="279"/>
                  </a:lnTo>
                  <a:cubicBezTo>
                    <a:pt x="312" y="278"/>
                    <a:pt x="306" y="276"/>
                    <a:pt x="301" y="273"/>
                  </a:cubicBezTo>
                  <a:close/>
                  <a:moveTo>
                    <a:pt x="273" y="251"/>
                  </a:moveTo>
                  <a:lnTo>
                    <a:pt x="74" y="790"/>
                  </a:lnTo>
                  <a:cubicBezTo>
                    <a:pt x="80" y="791"/>
                    <a:pt x="86" y="792"/>
                    <a:pt x="92" y="793"/>
                  </a:cubicBezTo>
                  <a:lnTo>
                    <a:pt x="287" y="265"/>
                  </a:lnTo>
                  <a:cubicBezTo>
                    <a:pt x="282" y="261"/>
                    <a:pt x="277" y="256"/>
                    <a:pt x="273" y="251"/>
                  </a:cubicBezTo>
                  <a:close/>
                  <a:moveTo>
                    <a:pt x="46" y="803"/>
                  </a:moveTo>
                  <a:lnTo>
                    <a:pt x="170" y="848"/>
                  </a:lnTo>
                  <a:lnTo>
                    <a:pt x="382" y="273"/>
                  </a:lnTo>
                  <a:lnTo>
                    <a:pt x="418" y="286"/>
                  </a:lnTo>
                  <a:lnTo>
                    <a:pt x="201" y="873"/>
                  </a:lnTo>
                  <a:cubicBezTo>
                    <a:pt x="195" y="888"/>
                    <a:pt x="180" y="897"/>
                    <a:pt x="167" y="892"/>
                  </a:cubicBezTo>
                  <a:lnTo>
                    <a:pt x="20" y="838"/>
                  </a:lnTo>
                  <a:cubicBezTo>
                    <a:pt x="7" y="833"/>
                    <a:pt x="0" y="816"/>
                    <a:pt x="6" y="801"/>
                  </a:cubicBezTo>
                  <a:lnTo>
                    <a:pt x="223" y="214"/>
                  </a:lnTo>
                  <a:lnTo>
                    <a:pt x="258" y="227"/>
                  </a:lnTo>
                  <a:lnTo>
                    <a:pt x="46" y="803"/>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718365707"/>
      </p:ext>
    </p:extLst>
  </p:cSld>
  <p:clrMapOvr>
    <a:masterClrMapping/>
  </p:clrMapOvr>
  <mc:AlternateContent xmlns:mc="http://schemas.openxmlformats.org/markup-compatibility/2006" xmlns:p14="http://schemas.microsoft.com/office/powerpoint/2010/main">
    <mc:Choice Requires="p14">
      <p:transition spd="slow" advTm="5336">
        <p14:prism isInverted="1"/>
      </p:transition>
    </mc:Choice>
    <mc:Fallback xmlns="">
      <p:transition spd="slow" advTm="5336">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33333">
                                          <p:cBhvr additive="base">
                                            <p:cTn id="7" dur="300" fill="hold"/>
                                            <p:tgtEl>
                                              <p:spTgt spid="41"/>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4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44"/>
                                            </p:tgtEl>
                                            <p:attrNameLst>
                                              <p:attrName>style.visibility</p:attrName>
                                            </p:attrNameLst>
                                          </p:cBhvr>
                                          <p:to>
                                            <p:strVal val="visible"/>
                                          </p:to>
                                        </p:set>
                                        <p:anim calcmode="lin" valueType="num">
                                          <p:cBhvr>
                                            <p:cTn id="11" dur="4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44"/>
                                            </p:tgtEl>
                                            <p:attrNameLst>
                                              <p:attrName>ppt_y</p:attrName>
                                            </p:attrNameLst>
                                          </p:cBhvr>
                                          <p:tavLst>
                                            <p:tav tm="0">
                                              <p:val>
                                                <p:strVal val="#ppt_y"/>
                                              </p:val>
                                            </p:tav>
                                            <p:tav tm="100000">
                                              <p:val>
                                                <p:strVal val="#ppt_y"/>
                                              </p:val>
                                            </p:tav>
                                          </p:tavLst>
                                        </p:anim>
                                        <p:anim calcmode="lin" valueType="num">
                                          <p:cBhvr>
                                            <p:cTn id="13" dur="4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44"/>
                                            </p:tgtEl>
                                          </p:cBhvr>
                                        </p:animEffect>
                                      </p:childTnLst>
                                    </p:cTn>
                                  </p:par>
                                </p:childTnLst>
                              </p:cTn>
                            </p:par>
                            <p:par>
                              <p:cTn id="16" fill="hold">
                                <p:stCondLst>
                                  <p:cond delay="84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300" fill="hold"/>
                                            <p:tgtEl>
                                              <p:spTgt spid="41"/>
                                            </p:tgtEl>
                                            <p:attrNameLst>
                                              <p:attrName>ppt_x</p:attrName>
                                            </p:attrNameLst>
                                          </p:cBhvr>
                                          <p:tavLst>
                                            <p:tav tm="0">
                                              <p:val>
                                                <p:strVal val="0-#ppt_w/2"/>
                                              </p:val>
                                            </p:tav>
                                            <p:tav tm="100000">
                                              <p:val>
                                                <p:strVal val="#ppt_x"/>
                                              </p:val>
                                            </p:tav>
                                          </p:tavLst>
                                        </p:anim>
                                        <p:anim calcmode="lin" valueType="num">
                                          <p:cBhvr additive="base">
                                            <p:cTn id="8" dur="300" fill="hold"/>
                                            <p:tgtEl>
                                              <p:spTgt spid="4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44"/>
                                            </p:tgtEl>
                                            <p:attrNameLst>
                                              <p:attrName>style.visibility</p:attrName>
                                            </p:attrNameLst>
                                          </p:cBhvr>
                                          <p:to>
                                            <p:strVal val="visible"/>
                                          </p:to>
                                        </p:set>
                                        <p:anim calcmode="lin" valueType="num">
                                          <p:cBhvr>
                                            <p:cTn id="11" dur="4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44"/>
                                            </p:tgtEl>
                                            <p:attrNameLst>
                                              <p:attrName>ppt_y</p:attrName>
                                            </p:attrNameLst>
                                          </p:cBhvr>
                                          <p:tavLst>
                                            <p:tav tm="0">
                                              <p:val>
                                                <p:strVal val="#ppt_y"/>
                                              </p:val>
                                            </p:tav>
                                            <p:tav tm="100000">
                                              <p:val>
                                                <p:strVal val="#ppt_y"/>
                                              </p:val>
                                            </p:tav>
                                          </p:tavLst>
                                        </p:anim>
                                        <p:anim calcmode="lin" valueType="num">
                                          <p:cBhvr>
                                            <p:cTn id="13" dur="4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44"/>
                                            </p:tgtEl>
                                          </p:cBhvr>
                                        </p:animEffect>
                                      </p:childTnLst>
                                    </p:cTn>
                                  </p:par>
                                </p:childTnLst>
                              </p:cTn>
                            </p:par>
                            <p:par>
                              <p:cTn id="16" fill="hold">
                                <p:stCondLst>
                                  <p:cond delay="84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1" grpId="0"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16"/>
          <p:cNvSpPr>
            <a:spLocks noEditPoints="1"/>
          </p:cNvSpPr>
          <p:nvPr/>
        </p:nvSpPr>
        <p:spPr bwMode="auto">
          <a:xfrm>
            <a:off x="6657942" y="3230184"/>
            <a:ext cx="2176999" cy="2025846"/>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tx2"/>
          </a:solidFill>
          <a:ln w="3175">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59" name="Freeform 17"/>
          <p:cNvSpPr>
            <a:spLocks/>
          </p:cNvSpPr>
          <p:nvPr/>
        </p:nvSpPr>
        <p:spPr bwMode="auto">
          <a:xfrm>
            <a:off x="5480125" y="3446118"/>
            <a:ext cx="1764765" cy="173728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tx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60" name="Freeform 18"/>
          <p:cNvSpPr>
            <a:spLocks/>
          </p:cNvSpPr>
          <p:nvPr/>
        </p:nvSpPr>
        <p:spPr bwMode="auto">
          <a:xfrm>
            <a:off x="4384757" y="3605122"/>
            <a:ext cx="1542940" cy="1507606"/>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bg1"/>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61" name="Freeform 19"/>
          <p:cNvSpPr>
            <a:spLocks/>
          </p:cNvSpPr>
          <p:nvPr/>
        </p:nvSpPr>
        <p:spPr bwMode="auto">
          <a:xfrm>
            <a:off x="3524949" y="3738608"/>
            <a:ext cx="1224930" cy="1240634"/>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bg2"/>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nvGrpSpPr>
          <p:cNvPr id="62" name="组合 19"/>
          <p:cNvGrpSpPr>
            <a:grpSpLocks/>
          </p:cNvGrpSpPr>
          <p:nvPr/>
        </p:nvGrpSpPr>
        <p:grpSpPr bwMode="auto">
          <a:xfrm flipH="1">
            <a:off x="8259774" y="3051548"/>
            <a:ext cx="3038768" cy="930476"/>
            <a:chOff x="1579814" y="1583447"/>
            <a:chExt cx="2458346" cy="752172"/>
          </a:xfrm>
        </p:grpSpPr>
        <p:sp>
          <p:nvSpPr>
            <p:cNvPr id="63" name="任意多边形 62"/>
            <p:cNvSpPr/>
            <p:nvPr/>
          </p:nvSpPr>
          <p:spPr>
            <a:xfrm flipH="1">
              <a:off x="1581402" y="2059505"/>
              <a:ext cx="2456758" cy="27611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nvGrpSpPr>
            <p:cNvPr id="64" name="组合 21"/>
            <p:cNvGrpSpPr>
              <a:grpSpLocks/>
            </p:cNvGrpSpPr>
            <p:nvPr/>
          </p:nvGrpSpPr>
          <p:grpSpPr bwMode="auto">
            <a:xfrm>
              <a:off x="1579814" y="1583447"/>
              <a:ext cx="2183608" cy="472717"/>
              <a:chOff x="-362770" y="3102960"/>
              <a:chExt cx="2183608" cy="472717"/>
            </a:xfrm>
          </p:grpSpPr>
          <p:sp>
            <p:nvSpPr>
              <p:cNvPr id="65" name="TextBox 11"/>
              <p:cNvSpPr txBox="1">
                <a:spLocks noChangeArrowheads="1"/>
              </p:cNvSpPr>
              <p:nvPr/>
            </p:nvSpPr>
            <p:spPr bwMode="auto">
              <a:xfrm>
                <a:off x="674245" y="3102960"/>
                <a:ext cx="1146593" cy="472717"/>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sp>
            <p:nvSpPr>
              <p:cNvPr id="66" name="TextBox 65"/>
              <p:cNvSpPr txBox="1">
                <a:spLocks noChangeArrowheads="1"/>
              </p:cNvSpPr>
              <p:nvPr/>
            </p:nvSpPr>
            <p:spPr bwMode="auto">
              <a:xfrm>
                <a:off x="-362770" y="3102960"/>
                <a:ext cx="1146593" cy="472716"/>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grpSp>
      </p:grpSp>
      <p:grpSp>
        <p:nvGrpSpPr>
          <p:cNvPr id="67" name="组合 29"/>
          <p:cNvGrpSpPr>
            <a:grpSpLocks/>
          </p:cNvGrpSpPr>
          <p:nvPr/>
        </p:nvGrpSpPr>
        <p:grpSpPr bwMode="auto">
          <a:xfrm>
            <a:off x="817933" y="3418635"/>
            <a:ext cx="3040731" cy="930476"/>
            <a:chOff x="1579814" y="1583447"/>
            <a:chExt cx="2458346" cy="752172"/>
          </a:xfrm>
        </p:grpSpPr>
        <p:sp>
          <p:nvSpPr>
            <p:cNvPr id="68" name="任意多边形 67"/>
            <p:cNvSpPr/>
            <p:nvPr/>
          </p:nvSpPr>
          <p:spPr>
            <a:xfrm flipH="1">
              <a:off x="1581401" y="2059505"/>
              <a:ext cx="2456759" cy="27611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nvGrpSpPr>
            <p:cNvPr id="69" name="组合 31"/>
            <p:cNvGrpSpPr>
              <a:grpSpLocks/>
            </p:cNvGrpSpPr>
            <p:nvPr/>
          </p:nvGrpSpPr>
          <p:grpSpPr bwMode="auto">
            <a:xfrm>
              <a:off x="1579814" y="1583447"/>
              <a:ext cx="2183786" cy="472717"/>
              <a:chOff x="-362770" y="3102960"/>
              <a:chExt cx="2183786" cy="472717"/>
            </a:xfrm>
          </p:grpSpPr>
          <p:sp>
            <p:nvSpPr>
              <p:cNvPr id="70" name="TextBox 11"/>
              <p:cNvSpPr txBox="1">
                <a:spLocks noChangeArrowheads="1"/>
              </p:cNvSpPr>
              <p:nvPr/>
            </p:nvSpPr>
            <p:spPr bwMode="auto">
              <a:xfrm>
                <a:off x="675163" y="3102960"/>
                <a:ext cx="1145853" cy="472717"/>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sp>
            <p:nvSpPr>
              <p:cNvPr id="71" name="TextBox 11"/>
              <p:cNvSpPr txBox="1">
                <a:spLocks noChangeArrowheads="1"/>
              </p:cNvSpPr>
              <p:nvPr/>
            </p:nvSpPr>
            <p:spPr bwMode="auto">
              <a:xfrm>
                <a:off x="-362770" y="3102960"/>
                <a:ext cx="1145853" cy="472716"/>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grpSp>
      </p:grpSp>
      <p:grpSp>
        <p:nvGrpSpPr>
          <p:cNvPr id="72" name="组合 71"/>
          <p:cNvGrpSpPr/>
          <p:nvPr/>
        </p:nvGrpSpPr>
        <p:grpSpPr>
          <a:xfrm>
            <a:off x="5894325" y="2215298"/>
            <a:ext cx="2701127" cy="1784393"/>
            <a:chOff x="6068316" y="1783431"/>
            <a:chExt cx="2701127" cy="1784393"/>
          </a:xfrm>
        </p:grpSpPr>
        <p:grpSp>
          <p:nvGrpSpPr>
            <p:cNvPr id="73" name="组合 26"/>
            <p:cNvGrpSpPr>
              <a:grpSpLocks/>
            </p:cNvGrpSpPr>
            <p:nvPr/>
          </p:nvGrpSpPr>
          <p:grpSpPr bwMode="auto">
            <a:xfrm flipH="1">
              <a:off x="6068316" y="1783431"/>
              <a:ext cx="2701127" cy="584775"/>
              <a:chOff x="-362770" y="3102960"/>
              <a:chExt cx="2183514" cy="472907"/>
            </a:xfrm>
          </p:grpSpPr>
          <p:sp>
            <p:nvSpPr>
              <p:cNvPr id="75" name="TextBox 74"/>
              <p:cNvSpPr txBox="1">
                <a:spLocks noChangeArrowheads="1"/>
              </p:cNvSpPr>
              <p:nvPr/>
            </p:nvSpPr>
            <p:spPr bwMode="auto">
              <a:xfrm>
                <a:off x="675034" y="3102960"/>
                <a:ext cx="1145710" cy="472907"/>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sp>
            <p:nvSpPr>
              <p:cNvPr id="76" name="TextBox 11"/>
              <p:cNvSpPr txBox="1">
                <a:spLocks noChangeArrowheads="1"/>
              </p:cNvSpPr>
              <p:nvPr/>
            </p:nvSpPr>
            <p:spPr bwMode="auto">
              <a:xfrm>
                <a:off x="-362770" y="3102960"/>
                <a:ext cx="1145710" cy="472907"/>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grpSp>
        <p:sp>
          <p:nvSpPr>
            <p:cNvPr id="74" name="任意多边形 73"/>
            <p:cNvSpPr/>
            <p:nvPr/>
          </p:nvSpPr>
          <p:spPr>
            <a:xfrm>
              <a:off x="6537479" y="2374303"/>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grpSp>
        <p:nvGrpSpPr>
          <p:cNvPr id="77" name="组合 76"/>
          <p:cNvGrpSpPr/>
          <p:nvPr/>
        </p:nvGrpSpPr>
        <p:grpSpPr>
          <a:xfrm>
            <a:off x="2973338" y="2232966"/>
            <a:ext cx="2701127" cy="1758873"/>
            <a:chOff x="3147329" y="1801099"/>
            <a:chExt cx="2701127" cy="1758873"/>
          </a:xfrm>
        </p:grpSpPr>
        <p:sp>
          <p:nvSpPr>
            <p:cNvPr id="78" name="任意多边形 77"/>
            <p:cNvSpPr/>
            <p:nvPr/>
          </p:nvSpPr>
          <p:spPr>
            <a:xfrm flipH="1">
              <a:off x="4497893" y="2366451"/>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nvGrpSpPr>
            <p:cNvPr id="79" name="组合 44"/>
            <p:cNvGrpSpPr>
              <a:grpSpLocks/>
            </p:cNvGrpSpPr>
            <p:nvPr/>
          </p:nvGrpSpPr>
          <p:grpSpPr bwMode="auto">
            <a:xfrm flipH="1">
              <a:off x="3147329" y="1801099"/>
              <a:ext cx="2701127" cy="584775"/>
              <a:chOff x="-362770" y="3102960"/>
              <a:chExt cx="2183514" cy="472907"/>
            </a:xfrm>
          </p:grpSpPr>
          <p:sp>
            <p:nvSpPr>
              <p:cNvPr id="80" name="TextBox 11"/>
              <p:cNvSpPr txBox="1">
                <a:spLocks noChangeArrowheads="1"/>
              </p:cNvSpPr>
              <p:nvPr/>
            </p:nvSpPr>
            <p:spPr bwMode="auto">
              <a:xfrm>
                <a:off x="675034" y="3102960"/>
                <a:ext cx="1145710" cy="472907"/>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sp>
            <p:nvSpPr>
              <p:cNvPr id="81" name="TextBox 11"/>
              <p:cNvSpPr txBox="1">
                <a:spLocks noChangeArrowheads="1"/>
              </p:cNvSpPr>
              <p:nvPr/>
            </p:nvSpPr>
            <p:spPr bwMode="auto">
              <a:xfrm>
                <a:off x="-362770" y="3102960"/>
                <a:ext cx="1145710" cy="472907"/>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grpSp>
      </p:grpSp>
      <p:sp>
        <p:nvSpPr>
          <p:cNvPr id="29" name="TextBox 28"/>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5.1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32"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339301308"/>
      </p:ext>
    </p:extLst>
  </p:cSld>
  <p:clrMapOvr>
    <a:masterClrMapping/>
  </p:clrMapOvr>
  <mc:AlternateContent xmlns:mc="http://schemas.openxmlformats.org/markup-compatibility/2006" xmlns:p14="http://schemas.microsoft.com/office/powerpoint/2010/main">
    <mc:Choice Requires="p14">
      <p:transition spd="slow" p14:dur="1200" advTm="5997">
        <p14:prism/>
      </p:transition>
    </mc:Choice>
    <mc:Fallback xmlns="">
      <p:transition spd="slow" advTm="599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33333">
                                          <p:cBhvr additive="base">
                                            <p:cTn id="7" dur="300" fill="hold"/>
                                            <p:tgtEl>
                                              <p:spTgt spid="32"/>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32"/>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4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9"/>
                                            </p:tgtEl>
                                            <p:attrNameLst>
                                              <p:attrName>ppt_y</p:attrName>
                                            </p:attrNameLst>
                                          </p:cBhvr>
                                          <p:tavLst>
                                            <p:tav tm="0">
                                              <p:val>
                                                <p:strVal val="#ppt_y"/>
                                              </p:val>
                                            </p:tav>
                                            <p:tav tm="100000">
                                              <p:val>
                                                <p:strVal val="#ppt_y"/>
                                              </p:val>
                                            </p:tav>
                                          </p:tavLst>
                                        </p:anim>
                                        <p:anim calcmode="lin" valueType="num">
                                          <p:cBhvr>
                                            <p:cTn id="13" dur="4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9"/>
                                            </p:tgtEl>
                                          </p:cBhvr>
                                        </p:animEffect>
                                      </p:childTnLst>
                                    </p:cTn>
                                  </p:par>
                                </p:childTnLst>
                              </p:cTn>
                            </p:par>
                            <p:par>
                              <p:cTn id="16" fill="hold">
                                <p:stCondLst>
                                  <p:cond delay="760"/>
                                </p:stCondLst>
                                <p:childTnLst>
                                  <p:par>
                                    <p:cTn id="17" presetID="2" presetClass="entr" presetSubtype="8"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0-#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par>
                              <p:cTn id="21" fill="hold">
                                <p:stCondLst>
                                  <p:cond delay="1260"/>
                                </p:stCondLst>
                                <p:childTnLst>
                                  <p:par>
                                    <p:cTn id="22" presetID="2" presetClass="entr" presetSubtype="8"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fill="hold"/>
                                            <p:tgtEl>
                                              <p:spTgt spid="60"/>
                                            </p:tgtEl>
                                            <p:attrNameLst>
                                              <p:attrName>ppt_x</p:attrName>
                                            </p:attrNameLst>
                                          </p:cBhvr>
                                          <p:tavLst>
                                            <p:tav tm="0">
                                              <p:val>
                                                <p:strVal val="0-#ppt_w/2"/>
                                              </p:val>
                                            </p:tav>
                                            <p:tav tm="100000">
                                              <p:val>
                                                <p:strVal val="#ppt_x"/>
                                              </p:val>
                                            </p:tav>
                                          </p:tavLst>
                                        </p:anim>
                                        <p:anim calcmode="lin" valueType="num">
                                          <p:cBhvr additive="base">
                                            <p:cTn id="25" dur="500" fill="hold"/>
                                            <p:tgtEl>
                                              <p:spTgt spid="60"/>
                                            </p:tgtEl>
                                            <p:attrNameLst>
                                              <p:attrName>ppt_y</p:attrName>
                                            </p:attrNameLst>
                                          </p:cBhvr>
                                          <p:tavLst>
                                            <p:tav tm="0">
                                              <p:val>
                                                <p:strVal val="#ppt_y"/>
                                              </p:val>
                                            </p:tav>
                                            <p:tav tm="100000">
                                              <p:val>
                                                <p:strVal val="#ppt_y"/>
                                              </p:val>
                                            </p:tav>
                                          </p:tavLst>
                                        </p:anim>
                                      </p:childTnLst>
                                    </p:cTn>
                                  </p:par>
                                </p:childTnLst>
                              </p:cTn>
                            </p:par>
                            <p:par>
                              <p:cTn id="26" fill="hold">
                                <p:stCondLst>
                                  <p:cond delay="1760"/>
                                </p:stCondLst>
                                <p:childTnLst>
                                  <p:par>
                                    <p:cTn id="27" presetID="2" presetClass="entr" presetSubtype="8"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fill="hold"/>
                                            <p:tgtEl>
                                              <p:spTgt spid="59"/>
                                            </p:tgtEl>
                                            <p:attrNameLst>
                                              <p:attrName>ppt_x</p:attrName>
                                            </p:attrNameLst>
                                          </p:cBhvr>
                                          <p:tavLst>
                                            <p:tav tm="0">
                                              <p:val>
                                                <p:strVal val="0-#ppt_w/2"/>
                                              </p:val>
                                            </p:tav>
                                            <p:tav tm="100000">
                                              <p:val>
                                                <p:strVal val="#ppt_x"/>
                                              </p:val>
                                            </p:tav>
                                          </p:tavLst>
                                        </p:anim>
                                        <p:anim calcmode="lin" valueType="num">
                                          <p:cBhvr additive="base">
                                            <p:cTn id="30" dur="500" fill="hold"/>
                                            <p:tgtEl>
                                              <p:spTgt spid="59"/>
                                            </p:tgtEl>
                                            <p:attrNameLst>
                                              <p:attrName>ppt_y</p:attrName>
                                            </p:attrNameLst>
                                          </p:cBhvr>
                                          <p:tavLst>
                                            <p:tav tm="0">
                                              <p:val>
                                                <p:strVal val="#ppt_y"/>
                                              </p:val>
                                            </p:tav>
                                            <p:tav tm="100000">
                                              <p:val>
                                                <p:strVal val="#ppt_y"/>
                                              </p:val>
                                            </p:tav>
                                          </p:tavLst>
                                        </p:anim>
                                      </p:childTnLst>
                                    </p:cTn>
                                  </p:par>
                                </p:childTnLst>
                              </p:cTn>
                            </p:par>
                            <p:par>
                              <p:cTn id="31" fill="hold">
                                <p:stCondLst>
                                  <p:cond delay="2260"/>
                                </p:stCondLst>
                                <p:childTnLst>
                                  <p:par>
                                    <p:cTn id="32" presetID="2" presetClass="entr" presetSubtype="8"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additive="base">
                                            <p:cTn id="34" dur="500" fill="hold"/>
                                            <p:tgtEl>
                                              <p:spTgt spid="58"/>
                                            </p:tgtEl>
                                            <p:attrNameLst>
                                              <p:attrName>ppt_x</p:attrName>
                                            </p:attrNameLst>
                                          </p:cBhvr>
                                          <p:tavLst>
                                            <p:tav tm="0">
                                              <p:val>
                                                <p:strVal val="0-#ppt_w/2"/>
                                              </p:val>
                                            </p:tav>
                                            <p:tav tm="100000">
                                              <p:val>
                                                <p:strVal val="#ppt_x"/>
                                              </p:val>
                                            </p:tav>
                                          </p:tavLst>
                                        </p:anim>
                                        <p:anim calcmode="lin" valueType="num">
                                          <p:cBhvr additive="base">
                                            <p:cTn id="35" dur="500" fill="hold"/>
                                            <p:tgtEl>
                                              <p:spTgt spid="58"/>
                                            </p:tgtEl>
                                            <p:attrNameLst>
                                              <p:attrName>ppt_y</p:attrName>
                                            </p:attrNameLst>
                                          </p:cBhvr>
                                          <p:tavLst>
                                            <p:tav tm="0">
                                              <p:val>
                                                <p:strVal val="#ppt_y"/>
                                              </p:val>
                                            </p:tav>
                                            <p:tav tm="100000">
                                              <p:val>
                                                <p:strVal val="#ppt_y"/>
                                              </p:val>
                                            </p:tav>
                                          </p:tavLst>
                                        </p:anim>
                                      </p:childTnLst>
                                    </p:cTn>
                                  </p:par>
                                </p:childTnLst>
                              </p:cTn>
                            </p:par>
                            <p:par>
                              <p:cTn id="36" fill="hold">
                                <p:stCondLst>
                                  <p:cond delay="2760"/>
                                </p:stCondLst>
                                <p:childTnLst>
                                  <p:par>
                                    <p:cTn id="37" presetID="22" presetClass="entr" presetSubtype="2"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right)">
                                          <p:cBhvr>
                                            <p:cTn id="39" dur="500"/>
                                            <p:tgtEl>
                                              <p:spTgt spid="67"/>
                                            </p:tgtEl>
                                          </p:cBhvr>
                                        </p:animEffect>
                                      </p:childTnLst>
                                    </p:cTn>
                                  </p:par>
                                </p:childTnLst>
                              </p:cTn>
                            </p:par>
                            <p:par>
                              <p:cTn id="40" fill="hold">
                                <p:stCondLst>
                                  <p:cond delay="3260"/>
                                </p:stCondLst>
                                <p:childTnLst>
                                  <p:par>
                                    <p:cTn id="41" presetID="22" presetClass="entr" presetSubtype="4"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down)">
                                          <p:cBhvr>
                                            <p:cTn id="43" dur="500"/>
                                            <p:tgtEl>
                                              <p:spTgt spid="77"/>
                                            </p:tgtEl>
                                          </p:cBhvr>
                                        </p:animEffect>
                                      </p:childTnLst>
                                    </p:cTn>
                                  </p:par>
                                </p:childTnLst>
                              </p:cTn>
                            </p:par>
                            <p:par>
                              <p:cTn id="44" fill="hold">
                                <p:stCondLst>
                                  <p:cond delay="3760"/>
                                </p:stCondLst>
                                <p:childTnLst>
                                  <p:par>
                                    <p:cTn id="45" presetID="22" presetClass="entr" presetSubtype="4"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down)">
                                          <p:cBhvr>
                                            <p:cTn id="47" dur="500"/>
                                            <p:tgtEl>
                                              <p:spTgt spid="72"/>
                                            </p:tgtEl>
                                          </p:cBhvr>
                                        </p:animEffect>
                                      </p:childTnLst>
                                    </p:cTn>
                                  </p:par>
                                </p:childTnLst>
                              </p:cTn>
                            </p:par>
                            <p:par>
                              <p:cTn id="48" fill="hold">
                                <p:stCondLst>
                                  <p:cond delay="4260"/>
                                </p:stCondLst>
                                <p:childTnLst>
                                  <p:par>
                                    <p:cTn id="49" presetID="22" presetClass="entr" presetSubtype="8"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29" grpId="0"/>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300" fill="hold"/>
                                            <p:tgtEl>
                                              <p:spTgt spid="32"/>
                                            </p:tgtEl>
                                            <p:attrNameLst>
                                              <p:attrName>ppt_x</p:attrName>
                                            </p:attrNameLst>
                                          </p:cBhvr>
                                          <p:tavLst>
                                            <p:tav tm="0">
                                              <p:val>
                                                <p:strVal val="0-#ppt_w/2"/>
                                              </p:val>
                                            </p:tav>
                                            <p:tav tm="100000">
                                              <p:val>
                                                <p:strVal val="#ppt_x"/>
                                              </p:val>
                                            </p:tav>
                                          </p:tavLst>
                                        </p:anim>
                                        <p:anim calcmode="lin" valueType="num">
                                          <p:cBhvr additive="base">
                                            <p:cTn id="8" dur="300" fill="hold"/>
                                            <p:tgtEl>
                                              <p:spTgt spid="32"/>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4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9"/>
                                            </p:tgtEl>
                                            <p:attrNameLst>
                                              <p:attrName>ppt_y</p:attrName>
                                            </p:attrNameLst>
                                          </p:cBhvr>
                                          <p:tavLst>
                                            <p:tav tm="0">
                                              <p:val>
                                                <p:strVal val="#ppt_y"/>
                                              </p:val>
                                            </p:tav>
                                            <p:tav tm="100000">
                                              <p:val>
                                                <p:strVal val="#ppt_y"/>
                                              </p:val>
                                            </p:tav>
                                          </p:tavLst>
                                        </p:anim>
                                        <p:anim calcmode="lin" valueType="num">
                                          <p:cBhvr>
                                            <p:cTn id="13" dur="4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9"/>
                                            </p:tgtEl>
                                          </p:cBhvr>
                                        </p:animEffect>
                                      </p:childTnLst>
                                    </p:cTn>
                                  </p:par>
                                </p:childTnLst>
                              </p:cTn>
                            </p:par>
                            <p:par>
                              <p:cTn id="16" fill="hold">
                                <p:stCondLst>
                                  <p:cond delay="760"/>
                                </p:stCondLst>
                                <p:childTnLst>
                                  <p:par>
                                    <p:cTn id="17" presetID="2" presetClass="entr" presetSubtype="8"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0-#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par>
                              <p:cTn id="21" fill="hold">
                                <p:stCondLst>
                                  <p:cond delay="1260"/>
                                </p:stCondLst>
                                <p:childTnLst>
                                  <p:par>
                                    <p:cTn id="22" presetID="2" presetClass="entr" presetSubtype="8"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fill="hold"/>
                                            <p:tgtEl>
                                              <p:spTgt spid="60"/>
                                            </p:tgtEl>
                                            <p:attrNameLst>
                                              <p:attrName>ppt_x</p:attrName>
                                            </p:attrNameLst>
                                          </p:cBhvr>
                                          <p:tavLst>
                                            <p:tav tm="0">
                                              <p:val>
                                                <p:strVal val="0-#ppt_w/2"/>
                                              </p:val>
                                            </p:tav>
                                            <p:tav tm="100000">
                                              <p:val>
                                                <p:strVal val="#ppt_x"/>
                                              </p:val>
                                            </p:tav>
                                          </p:tavLst>
                                        </p:anim>
                                        <p:anim calcmode="lin" valueType="num">
                                          <p:cBhvr additive="base">
                                            <p:cTn id="25" dur="500" fill="hold"/>
                                            <p:tgtEl>
                                              <p:spTgt spid="60"/>
                                            </p:tgtEl>
                                            <p:attrNameLst>
                                              <p:attrName>ppt_y</p:attrName>
                                            </p:attrNameLst>
                                          </p:cBhvr>
                                          <p:tavLst>
                                            <p:tav tm="0">
                                              <p:val>
                                                <p:strVal val="#ppt_y"/>
                                              </p:val>
                                            </p:tav>
                                            <p:tav tm="100000">
                                              <p:val>
                                                <p:strVal val="#ppt_y"/>
                                              </p:val>
                                            </p:tav>
                                          </p:tavLst>
                                        </p:anim>
                                      </p:childTnLst>
                                    </p:cTn>
                                  </p:par>
                                </p:childTnLst>
                              </p:cTn>
                            </p:par>
                            <p:par>
                              <p:cTn id="26" fill="hold">
                                <p:stCondLst>
                                  <p:cond delay="1760"/>
                                </p:stCondLst>
                                <p:childTnLst>
                                  <p:par>
                                    <p:cTn id="27" presetID="2" presetClass="entr" presetSubtype="8"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fill="hold"/>
                                            <p:tgtEl>
                                              <p:spTgt spid="59"/>
                                            </p:tgtEl>
                                            <p:attrNameLst>
                                              <p:attrName>ppt_x</p:attrName>
                                            </p:attrNameLst>
                                          </p:cBhvr>
                                          <p:tavLst>
                                            <p:tav tm="0">
                                              <p:val>
                                                <p:strVal val="0-#ppt_w/2"/>
                                              </p:val>
                                            </p:tav>
                                            <p:tav tm="100000">
                                              <p:val>
                                                <p:strVal val="#ppt_x"/>
                                              </p:val>
                                            </p:tav>
                                          </p:tavLst>
                                        </p:anim>
                                        <p:anim calcmode="lin" valueType="num">
                                          <p:cBhvr additive="base">
                                            <p:cTn id="30" dur="500" fill="hold"/>
                                            <p:tgtEl>
                                              <p:spTgt spid="59"/>
                                            </p:tgtEl>
                                            <p:attrNameLst>
                                              <p:attrName>ppt_y</p:attrName>
                                            </p:attrNameLst>
                                          </p:cBhvr>
                                          <p:tavLst>
                                            <p:tav tm="0">
                                              <p:val>
                                                <p:strVal val="#ppt_y"/>
                                              </p:val>
                                            </p:tav>
                                            <p:tav tm="100000">
                                              <p:val>
                                                <p:strVal val="#ppt_y"/>
                                              </p:val>
                                            </p:tav>
                                          </p:tavLst>
                                        </p:anim>
                                      </p:childTnLst>
                                    </p:cTn>
                                  </p:par>
                                </p:childTnLst>
                              </p:cTn>
                            </p:par>
                            <p:par>
                              <p:cTn id="31" fill="hold">
                                <p:stCondLst>
                                  <p:cond delay="2260"/>
                                </p:stCondLst>
                                <p:childTnLst>
                                  <p:par>
                                    <p:cTn id="32" presetID="2" presetClass="entr" presetSubtype="8"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additive="base">
                                            <p:cTn id="34" dur="500" fill="hold"/>
                                            <p:tgtEl>
                                              <p:spTgt spid="58"/>
                                            </p:tgtEl>
                                            <p:attrNameLst>
                                              <p:attrName>ppt_x</p:attrName>
                                            </p:attrNameLst>
                                          </p:cBhvr>
                                          <p:tavLst>
                                            <p:tav tm="0">
                                              <p:val>
                                                <p:strVal val="0-#ppt_w/2"/>
                                              </p:val>
                                            </p:tav>
                                            <p:tav tm="100000">
                                              <p:val>
                                                <p:strVal val="#ppt_x"/>
                                              </p:val>
                                            </p:tav>
                                          </p:tavLst>
                                        </p:anim>
                                        <p:anim calcmode="lin" valueType="num">
                                          <p:cBhvr additive="base">
                                            <p:cTn id="35" dur="500" fill="hold"/>
                                            <p:tgtEl>
                                              <p:spTgt spid="58"/>
                                            </p:tgtEl>
                                            <p:attrNameLst>
                                              <p:attrName>ppt_y</p:attrName>
                                            </p:attrNameLst>
                                          </p:cBhvr>
                                          <p:tavLst>
                                            <p:tav tm="0">
                                              <p:val>
                                                <p:strVal val="#ppt_y"/>
                                              </p:val>
                                            </p:tav>
                                            <p:tav tm="100000">
                                              <p:val>
                                                <p:strVal val="#ppt_y"/>
                                              </p:val>
                                            </p:tav>
                                          </p:tavLst>
                                        </p:anim>
                                      </p:childTnLst>
                                    </p:cTn>
                                  </p:par>
                                </p:childTnLst>
                              </p:cTn>
                            </p:par>
                            <p:par>
                              <p:cTn id="36" fill="hold">
                                <p:stCondLst>
                                  <p:cond delay="2760"/>
                                </p:stCondLst>
                                <p:childTnLst>
                                  <p:par>
                                    <p:cTn id="37" presetID="22" presetClass="entr" presetSubtype="2"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right)">
                                          <p:cBhvr>
                                            <p:cTn id="39" dur="500"/>
                                            <p:tgtEl>
                                              <p:spTgt spid="67"/>
                                            </p:tgtEl>
                                          </p:cBhvr>
                                        </p:animEffect>
                                      </p:childTnLst>
                                    </p:cTn>
                                  </p:par>
                                </p:childTnLst>
                              </p:cTn>
                            </p:par>
                            <p:par>
                              <p:cTn id="40" fill="hold">
                                <p:stCondLst>
                                  <p:cond delay="3260"/>
                                </p:stCondLst>
                                <p:childTnLst>
                                  <p:par>
                                    <p:cTn id="41" presetID="22" presetClass="entr" presetSubtype="4"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down)">
                                          <p:cBhvr>
                                            <p:cTn id="43" dur="500"/>
                                            <p:tgtEl>
                                              <p:spTgt spid="77"/>
                                            </p:tgtEl>
                                          </p:cBhvr>
                                        </p:animEffect>
                                      </p:childTnLst>
                                    </p:cTn>
                                  </p:par>
                                </p:childTnLst>
                              </p:cTn>
                            </p:par>
                            <p:par>
                              <p:cTn id="44" fill="hold">
                                <p:stCondLst>
                                  <p:cond delay="3760"/>
                                </p:stCondLst>
                                <p:childTnLst>
                                  <p:par>
                                    <p:cTn id="45" presetID="22" presetClass="entr" presetSubtype="4"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down)">
                                          <p:cBhvr>
                                            <p:cTn id="47" dur="500"/>
                                            <p:tgtEl>
                                              <p:spTgt spid="72"/>
                                            </p:tgtEl>
                                          </p:cBhvr>
                                        </p:animEffect>
                                      </p:childTnLst>
                                    </p:cTn>
                                  </p:par>
                                </p:childTnLst>
                              </p:cTn>
                            </p:par>
                            <p:par>
                              <p:cTn id="48" fill="hold">
                                <p:stCondLst>
                                  <p:cond delay="4260"/>
                                </p:stCondLst>
                                <p:childTnLst>
                                  <p:par>
                                    <p:cTn id="49" presetID="22" presetClass="entr" presetSubtype="8"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29" grpId="0"/>
          <p:bldP spid="32"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idx="4294967295"/>
          </p:nvPr>
        </p:nvSpPr>
        <p:spPr>
          <a:xfrm>
            <a:off x="2425973" y="4077072"/>
            <a:ext cx="7416824" cy="513011"/>
          </a:xfrm>
          <a:effectLst/>
        </p:spPr>
        <p:txBody>
          <a:bodyPr/>
          <a:lstStyle/>
          <a:p>
            <a:pPr algn="dist"/>
            <a:r>
              <a:rPr lang="zh-CN" altLang="en-US" sz="6000" b="1" dirty="0">
                <a:solidFill>
                  <a:srgbClr val="F8F8F8"/>
                </a:solidFill>
              </a:rPr>
              <a:t>演示完毕   感谢聆听</a:t>
            </a:r>
            <a:endParaRPr lang="zh-CN" sz="6000" b="1" dirty="0">
              <a:solidFill>
                <a:srgbClr val="F8F8F8"/>
              </a:solidFill>
            </a:endParaRPr>
          </a:p>
        </p:txBody>
      </p:sp>
      <p:sp>
        <p:nvSpPr>
          <p:cNvPr id="24" name="矩形 23"/>
          <p:cNvSpPr/>
          <p:nvPr/>
        </p:nvSpPr>
        <p:spPr bwMode="auto">
          <a:xfrm>
            <a:off x="4743110" y="5489871"/>
            <a:ext cx="1008112" cy="39231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zh-CN" altLang="en-US" dirty="0" smtClean="0">
                <a:solidFill>
                  <a:srgbClr val="F8F8F8"/>
                </a:solidFill>
                <a:latin typeface="微软雅黑"/>
                <a:ea typeface="微软雅黑"/>
              </a:rPr>
              <a:t>答辩人</a:t>
            </a:r>
          </a:p>
        </p:txBody>
      </p:sp>
      <p:sp>
        <p:nvSpPr>
          <p:cNvPr id="31" name="矩形 30"/>
          <p:cNvSpPr/>
          <p:nvPr/>
        </p:nvSpPr>
        <p:spPr bwMode="auto">
          <a:xfrm>
            <a:off x="5780340" y="5489871"/>
            <a:ext cx="1283781" cy="392311"/>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zh-CN" altLang="en-US" dirty="0" smtClean="0">
                <a:solidFill>
                  <a:srgbClr val="F8F8F8"/>
                </a:solidFill>
                <a:latin typeface="+mj-ea"/>
              </a:rPr>
              <a:t>锐旗设计</a:t>
            </a:r>
            <a:endParaRPr lang="zh-CN" altLang="en-US" dirty="0">
              <a:solidFill>
                <a:srgbClr val="F8F8F8"/>
              </a:solidFill>
              <a:latin typeface="+mj-ea"/>
            </a:endParaRPr>
          </a:p>
        </p:txBody>
      </p:sp>
      <p:grpSp>
        <p:nvGrpSpPr>
          <p:cNvPr id="4104" name="组合 4103"/>
          <p:cNvGrpSpPr/>
          <p:nvPr/>
        </p:nvGrpSpPr>
        <p:grpSpPr>
          <a:xfrm>
            <a:off x="4557712" y="2095499"/>
            <a:ext cx="2881314" cy="2808287"/>
            <a:chOff x="4719637" y="877888"/>
            <a:chExt cx="2881314" cy="2808287"/>
          </a:xfrm>
        </p:grpSpPr>
        <p:sp>
          <p:nvSpPr>
            <p:cNvPr id="12" name="Freeform 12"/>
            <p:cNvSpPr>
              <a:spLocks/>
            </p:cNvSpPr>
            <p:nvPr/>
          </p:nvSpPr>
          <p:spPr bwMode="auto">
            <a:xfrm>
              <a:off x="5902325" y="877888"/>
              <a:ext cx="1409700" cy="1343025"/>
            </a:xfrm>
            <a:custGeom>
              <a:avLst/>
              <a:gdLst>
                <a:gd name="T0" fmla="*/ 1176 w 1588"/>
                <a:gd name="T1" fmla="*/ 1262 h 1505"/>
                <a:gd name="T2" fmla="*/ 0 w 1588"/>
                <a:gd name="T3" fmla="*/ 236 h 1505"/>
                <a:gd name="T4" fmla="*/ 1460 w 1588"/>
                <a:gd name="T5" fmla="*/ 733 h 1505"/>
                <a:gd name="T6" fmla="*/ 1534 w 1588"/>
                <a:gd name="T7" fmla="*/ 1272 h 1505"/>
                <a:gd name="T8" fmla="*/ 1176 w 1588"/>
                <a:gd name="T9" fmla="*/ 1262 h 1505"/>
              </a:gdLst>
              <a:ahLst/>
              <a:cxnLst>
                <a:cxn ang="0">
                  <a:pos x="T0" y="T1"/>
                </a:cxn>
                <a:cxn ang="0">
                  <a:pos x="T2" y="T3"/>
                </a:cxn>
                <a:cxn ang="0">
                  <a:pos x="T4" y="T5"/>
                </a:cxn>
                <a:cxn ang="0">
                  <a:pos x="T6" y="T7"/>
                </a:cxn>
                <a:cxn ang="0">
                  <a:pos x="T8" y="T9"/>
                </a:cxn>
              </a:cxnLst>
              <a:rect l="0" t="0" r="r" b="b"/>
              <a:pathLst>
                <a:path w="1588" h="1505">
                  <a:moveTo>
                    <a:pt x="1176" y="1262"/>
                  </a:moveTo>
                  <a:cubicBezTo>
                    <a:pt x="1097" y="766"/>
                    <a:pt x="703" y="183"/>
                    <a:pt x="0" y="236"/>
                  </a:cubicBezTo>
                  <a:cubicBezTo>
                    <a:pt x="329" y="0"/>
                    <a:pt x="1129" y="138"/>
                    <a:pt x="1460" y="733"/>
                  </a:cubicBezTo>
                  <a:cubicBezTo>
                    <a:pt x="1573" y="912"/>
                    <a:pt x="1588" y="1123"/>
                    <a:pt x="1534" y="1272"/>
                  </a:cubicBezTo>
                  <a:cubicBezTo>
                    <a:pt x="1452" y="1501"/>
                    <a:pt x="1219" y="1505"/>
                    <a:pt x="1176" y="126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13" name="Freeform 13"/>
            <p:cNvSpPr>
              <a:spLocks/>
            </p:cNvSpPr>
            <p:nvPr/>
          </p:nvSpPr>
          <p:spPr bwMode="auto">
            <a:xfrm>
              <a:off x="4719637" y="1079500"/>
              <a:ext cx="1335088" cy="1417638"/>
            </a:xfrm>
            <a:custGeom>
              <a:avLst/>
              <a:gdLst>
                <a:gd name="T0" fmla="*/ 1262 w 1505"/>
                <a:gd name="T1" fmla="*/ 412 h 1588"/>
                <a:gd name="T2" fmla="*/ 236 w 1505"/>
                <a:gd name="T3" fmla="*/ 1588 h 1588"/>
                <a:gd name="T4" fmla="*/ 733 w 1505"/>
                <a:gd name="T5" fmla="*/ 128 h 1588"/>
                <a:gd name="T6" fmla="*/ 1272 w 1505"/>
                <a:gd name="T7" fmla="*/ 54 h 1588"/>
                <a:gd name="T8" fmla="*/ 1262 w 1505"/>
                <a:gd name="T9" fmla="*/ 412 h 1588"/>
              </a:gdLst>
              <a:ahLst/>
              <a:cxnLst>
                <a:cxn ang="0">
                  <a:pos x="T0" y="T1"/>
                </a:cxn>
                <a:cxn ang="0">
                  <a:pos x="T2" y="T3"/>
                </a:cxn>
                <a:cxn ang="0">
                  <a:pos x="T4" y="T5"/>
                </a:cxn>
                <a:cxn ang="0">
                  <a:pos x="T6" y="T7"/>
                </a:cxn>
                <a:cxn ang="0">
                  <a:pos x="T8" y="T9"/>
                </a:cxn>
              </a:cxnLst>
              <a:rect l="0" t="0" r="r" b="b"/>
              <a:pathLst>
                <a:path w="1505" h="1588">
                  <a:moveTo>
                    <a:pt x="1262" y="412"/>
                  </a:moveTo>
                  <a:cubicBezTo>
                    <a:pt x="766" y="491"/>
                    <a:pt x="183" y="885"/>
                    <a:pt x="236" y="1588"/>
                  </a:cubicBezTo>
                  <a:cubicBezTo>
                    <a:pt x="0" y="1259"/>
                    <a:pt x="138" y="459"/>
                    <a:pt x="733" y="128"/>
                  </a:cubicBezTo>
                  <a:cubicBezTo>
                    <a:pt x="912" y="15"/>
                    <a:pt x="1123" y="0"/>
                    <a:pt x="1272" y="54"/>
                  </a:cubicBezTo>
                  <a:cubicBezTo>
                    <a:pt x="1501" y="136"/>
                    <a:pt x="1505" y="369"/>
                    <a:pt x="1262" y="4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19" name="Freeform 14"/>
            <p:cNvSpPr>
              <a:spLocks/>
            </p:cNvSpPr>
            <p:nvPr/>
          </p:nvSpPr>
          <p:spPr bwMode="auto">
            <a:xfrm>
              <a:off x="4919663" y="2343150"/>
              <a:ext cx="1409700" cy="1343025"/>
            </a:xfrm>
            <a:custGeom>
              <a:avLst/>
              <a:gdLst>
                <a:gd name="T0" fmla="*/ 412 w 1588"/>
                <a:gd name="T1" fmla="*/ 244 h 1505"/>
                <a:gd name="T2" fmla="*/ 1588 w 1588"/>
                <a:gd name="T3" fmla="*/ 1269 h 1505"/>
                <a:gd name="T4" fmla="*/ 128 w 1588"/>
                <a:gd name="T5" fmla="*/ 772 h 1505"/>
                <a:gd name="T6" fmla="*/ 54 w 1588"/>
                <a:gd name="T7" fmla="*/ 233 h 1505"/>
                <a:gd name="T8" fmla="*/ 412 w 1588"/>
                <a:gd name="T9" fmla="*/ 244 h 1505"/>
              </a:gdLst>
              <a:ahLst/>
              <a:cxnLst>
                <a:cxn ang="0">
                  <a:pos x="T0" y="T1"/>
                </a:cxn>
                <a:cxn ang="0">
                  <a:pos x="T2" y="T3"/>
                </a:cxn>
                <a:cxn ang="0">
                  <a:pos x="T4" y="T5"/>
                </a:cxn>
                <a:cxn ang="0">
                  <a:pos x="T6" y="T7"/>
                </a:cxn>
                <a:cxn ang="0">
                  <a:pos x="T8" y="T9"/>
                </a:cxn>
              </a:cxnLst>
              <a:rect l="0" t="0" r="r" b="b"/>
              <a:pathLst>
                <a:path w="1588" h="1505">
                  <a:moveTo>
                    <a:pt x="412" y="244"/>
                  </a:moveTo>
                  <a:cubicBezTo>
                    <a:pt x="491" y="740"/>
                    <a:pt x="885" y="1322"/>
                    <a:pt x="1588" y="1269"/>
                  </a:cubicBezTo>
                  <a:cubicBezTo>
                    <a:pt x="1259" y="1505"/>
                    <a:pt x="459" y="1368"/>
                    <a:pt x="128" y="772"/>
                  </a:cubicBezTo>
                  <a:cubicBezTo>
                    <a:pt x="15" y="594"/>
                    <a:pt x="0" y="382"/>
                    <a:pt x="54" y="233"/>
                  </a:cubicBezTo>
                  <a:cubicBezTo>
                    <a:pt x="136" y="4"/>
                    <a:pt x="369" y="0"/>
                    <a:pt x="412" y="24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27" name="Freeform 15"/>
            <p:cNvSpPr>
              <a:spLocks/>
            </p:cNvSpPr>
            <p:nvPr/>
          </p:nvSpPr>
          <p:spPr bwMode="auto">
            <a:xfrm>
              <a:off x="6161088" y="1781175"/>
              <a:ext cx="1439863" cy="1695450"/>
            </a:xfrm>
            <a:custGeom>
              <a:avLst/>
              <a:gdLst>
                <a:gd name="T0" fmla="*/ 255 w 1623"/>
                <a:gd name="T1" fmla="*/ 1512 h 1899"/>
                <a:gd name="T2" fmla="*/ 1336 w 1623"/>
                <a:gd name="T3" fmla="*/ 0 h 1899"/>
                <a:gd name="T4" fmla="*/ 788 w 1623"/>
                <a:gd name="T5" fmla="*/ 1781 h 1899"/>
                <a:gd name="T6" fmla="*/ 229 w 1623"/>
                <a:gd name="T7" fmla="*/ 1844 h 1899"/>
                <a:gd name="T8" fmla="*/ 255 w 1623"/>
                <a:gd name="T9" fmla="*/ 1512 h 1899"/>
              </a:gdLst>
              <a:ahLst/>
              <a:cxnLst>
                <a:cxn ang="0">
                  <a:pos x="T0" y="T1"/>
                </a:cxn>
                <a:cxn ang="0">
                  <a:pos x="T2" y="T3"/>
                </a:cxn>
                <a:cxn ang="0">
                  <a:pos x="T4" y="T5"/>
                </a:cxn>
                <a:cxn ang="0">
                  <a:pos x="T6" y="T7"/>
                </a:cxn>
                <a:cxn ang="0">
                  <a:pos x="T8" y="T9"/>
                </a:cxn>
              </a:cxnLst>
              <a:rect l="0" t="0" r="r" b="b"/>
              <a:pathLst>
                <a:path w="1623" h="1899">
                  <a:moveTo>
                    <a:pt x="255" y="1512"/>
                  </a:moveTo>
                  <a:cubicBezTo>
                    <a:pt x="907" y="1463"/>
                    <a:pt x="1414" y="716"/>
                    <a:pt x="1336" y="0"/>
                  </a:cubicBezTo>
                  <a:cubicBezTo>
                    <a:pt x="1623" y="573"/>
                    <a:pt x="1384" y="1450"/>
                    <a:pt x="788" y="1781"/>
                  </a:cubicBezTo>
                  <a:cubicBezTo>
                    <a:pt x="610" y="1894"/>
                    <a:pt x="378" y="1899"/>
                    <a:pt x="229" y="1844"/>
                  </a:cubicBezTo>
                  <a:cubicBezTo>
                    <a:pt x="0" y="1762"/>
                    <a:pt x="11" y="1555"/>
                    <a:pt x="255" y="15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grpSp>
      <p:grpSp>
        <p:nvGrpSpPr>
          <p:cNvPr id="4102" name="组合 4101"/>
          <p:cNvGrpSpPr/>
          <p:nvPr/>
        </p:nvGrpSpPr>
        <p:grpSpPr>
          <a:xfrm>
            <a:off x="5277644" y="2712243"/>
            <a:ext cx="1641475" cy="1571625"/>
            <a:chOff x="5395913" y="1517650"/>
            <a:chExt cx="1641475" cy="1571625"/>
          </a:xfrm>
        </p:grpSpPr>
        <p:sp>
          <p:nvSpPr>
            <p:cNvPr id="5" name="Freeform 5"/>
            <p:cNvSpPr>
              <a:spLocks noEditPoints="1"/>
            </p:cNvSpPr>
            <p:nvPr/>
          </p:nvSpPr>
          <p:spPr bwMode="auto">
            <a:xfrm>
              <a:off x="5395913" y="1517650"/>
              <a:ext cx="873125" cy="1127125"/>
            </a:xfrm>
            <a:custGeom>
              <a:avLst/>
              <a:gdLst>
                <a:gd name="T0" fmla="*/ 574 w 984"/>
                <a:gd name="T1" fmla="*/ 380 h 1262"/>
                <a:gd name="T2" fmla="*/ 723 w 984"/>
                <a:gd name="T3" fmla="*/ 167 h 1262"/>
                <a:gd name="T4" fmla="*/ 511 w 984"/>
                <a:gd name="T5" fmla="*/ 17 h 1262"/>
                <a:gd name="T6" fmla="*/ 361 w 984"/>
                <a:gd name="T7" fmla="*/ 230 h 1262"/>
                <a:gd name="T8" fmla="*/ 574 w 984"/>
                <a:gd name="T9" fmla="*/ 380 h 1262"/>
                <a:gd name="T10" fmla="*/ 938 w 984"/>
                <a:gd name="T11" fmla="*/ 665 h 1262"/>
                <a:gd name="T12" fmla="*/ 979 w 984"/>
                <a:gd name="T13" fmla="*/ 606 h 1262"/>
                <a:gd name="T14" fmla="*/ 920 w 984"/>
                <a:gd name="T15" fmla="*/ 565 h 1262"/>
                <a:gd name="T16" fmla="*/ 702 w 984"/>
                <a:gd name="T17" fmla="*/ 605 h 1262"/>
                <a:gd name="T18" fmla="*/ 554 w 984"/>
                <a:gd name="T19" fmla="*/ 441 h 1262"/>
                <a:gd name="T20" fmla="*/ 539 w 984"/>
                <a:gd name="T21" fmla="*/ 429 h 1262"/>
                <a:gd name="T22" fmla="*/ 530 w 984"/>
                <a:gd name="T23" fmla="*/ 425 h 1262"/>
                <a:gd name="T24" fmla="*/ 419 w 984"/>
                <a:gd name="T25" fmla="*/ 388 h 1262"/>
                <a:gd name="T26" fmla="*/ 419 w 984"/>
                <a:gd name="T27" fmla="*/ 388 h 1262"/>
                <a:gd name="T28" fmla="*/ 387 w 984"/>
                <a:gd name="T29" fmla="*/ 383 h 1262"/>
                <a:gd name="T30" fmla="*/ 141 w 984"/>
                <a:gd name="T31" fmla="*/ 426 h 1262"/>
                <a:gd name="T32" fmla="*/ 100 w 984"/>
                <a:gd name="T33" fmla="*/ 465 h 1262"/>
                <a:gd name="T34" fmla="*/ 11 w 984"/>
                <a:gd name="T35" fmla="*/ 689 h 1262"/>
                <a:gd name="T36" fmla="*/ 39 w 984"/>
                <a:gd name="T37" fmla="*/ 755 h 1262"/>
                <a:gd name="T38" fmla="*/ 105 w 984"/>
                <a:gd name="T39" fmla="*/ 727 h 1262"/>
                <a:gd name="T40" fmla="*/ 187 w 984"/>
                <a:gd name="T41" fmla="*/ 521 h 1262"/>
                <a:gd name="T42" fmla="*/ 313 w 984"/>
                <a:gd name="T43" fmla="*/ 499 h 1262"/>
                <a:gd name="T44" fmla="*/ 229 w 984"/>
                <a:gd name="T45" fmla="*/ 749 h 1262"/>
                <a:gd name="T46" fmla="*/ 225 w 984"/>
                <a:gd name="T47" fmla="*/ 766 h 1262"/>
                <a:gd name="T48" fmla="*/ 223 w 984"/>
                <a:gd name="T49" fmla="*/ 794 h 1262"/>
                <a:gd name="T50" fmla="*/ 263 w 984"/>
                <a:gd name="T51" fmla="*/ 1020 h 1262"/>
                <a:gd name="T52" fmla="*/ 61 w 984"/>
                <a:gd name="T53" fmla="*/ 1137 h 1262"/>
                <a:gd name="T54" fmla="*/ 39 w 984"/>
                <a:gd name="T55" fmla="*/ 1222 h 1262"/>
                <a:gd name="T56" fmla="*/ 124 w 984"/>
                <a:gd name="T57" fmla="*/ 1245 h 1262"/>
                <a:gd name="T58" fmla="*/ 359 w 984"/>
                <a:gd name="T59" fmla="*/ 1109 h 1262"/>
                <a:gd name="T60" fmla="*/ 370 w 984"/>
                <a:gd name="T61" fmla="*/ 1100 h 1262"/>
                <a:gd name="T62" fmla="*/ 393 w 984"/>
                <a:gd name="T63" fmla="*/ 1040 h 1262"/>
                <a:gd name="T64" fmla="*/ 365 w 984"/>
                <a:gd name="T65" fmla="*/ 881 h 1262"/>
                <a:gd name="T66" fmla="*/ 517 w 984"/>
                <a:gd name="T67" fmla="*/ 907 h 1262"/>
                <a:gd name="T68" fmla="*/ 547 w 984"/>
                <a:gd name="T69" fmla="*/ 1067 h 1262"/>
                <a:gd name="T70" fmla="*/ 620 w 984"/>
                <a:gd name="T71" fmla="*/ 1117 h 1262"/>
                <a:gd name="T72" fmla="*/ 670 w 984"/>
                <a:gd name="T73" fmla="*/ 1044 h 1262"/>
                <a:gd name="T74" fmla="*/ 632 w 984"/>
                <a:gd name="T75" fmla="*/ 847 h 1262"/>
                <a:gd name="T76" fmla="*/ 628 w 984"/>
                <a:gd name="T77" fmla="*/ 833 h 1262"/>
                <a:gd name="T78" fmla="*/ 579 w 984"/>
                <a:gd name="T79" fmla="*/ 792 h 1262"/>
                <a:gd name="T80" fmla="*/ 482 w 984"/>
                <a:gd name="T81" fmla="*/ 775 h 1262"/>
                <a:gd name="T82" fmla="*/ 546 w 984"/>
                <a:gd name="T83" fmla="*/ 583 h 1262"/>
                <a:gd name="T84" fmla="*/ 646 w 984"/>
                <a:gd name="T85" fmla="*/ 695 h 1262"/>
                <a:gd name="T86" fmla="*/ 701 w 984"/>
                <a:gd name="T87" fmla="*/ 709 h 1262"/>
                <a:gd name="T88" fmla="*/ 938 w 984"/>
                <a:gd name="T89" fmla="*/ 665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62">
                  <a:moveTo>
                    <a:pt x="574" y="380"/>
                  </a:moveTo>
                  <a:cubicBezTo>
                    <a:pt x="674" y="362"/>
                    <a:pt x="741" y="267"/>
                    <a:pt x="723" y="167"/>
                  </a:cubicBezTo>
                  <a:cubicBezTo>
                    <a:pt x="706" y="67"/>
                    <a:pt x="611" y="0"/>
                    <a:pt x="511" y="17"/>
                  </a:cubicBezTo>
                  <a:cubicBezTo>
                    <a:pt x="411" y="35"/>
                    <a:pt x="344" y="130"/>
                    <a:pt x="361" y="230"/>
                  </a:cubicBezTo>
                  <a:cubicBezTo>
                    <a:pt x="379" y="330"/>
                    <a:pt x="474" y="397"/>
                    <a:pt x="574" y="380"/>
                  </a:cubicBezTo>
                  <a:close/>
                  <a:moveTo>
                    <a:pt x="938" y="665"/>
                  </a:moveTo>
                  <a:cubicBezTo>
                    <a:pt x="966" y="660"/>
                    <a:pt x="984" y="634"/>
                    <a:pt x="979" y="606"/>
                  </a:cubicBezTo>
                  <a:cubicBezTo>
                    <a:pt x="974" y="578"/>
                    <a:pt x="947" y="560"/>
                    <a:pt x="920" y="565"/>
                  </a:cubicBezTo>
                  <a:lnTo>
                    <a:pt x="702" y="605"/>
                  </a:lnTo>
                  <a:lnTo>
                    <a:pt x="554" y="441"/>
                  </a:lnTo>
                  <a:cubicBezTo>
                    <a:pt x="550" y="436"/>
                    <a:pt x="545" y="432"/>
                    <a:pt x="539" y="429"/>
                  </a:cubicBezTo>
                  <a:cubicBezTo>
                    <a:pt x="536" y="428"/>
                    <a:pt x="533" y="426"/>
                    <a:pt x="530" y="425"/>
                  </a:cubicBezTo>
                  <a:lnTo>
                    <a:pt x="419" y="388"/>
                  </a:lnTo>
                  <a:cubicBezTo>
                    <a:pt x="419" y="388"/>
                    <a:pt x="419" y="388"/>
                    <a:pt x="419" y="388"/>
                  </a:cubicBezTo>
                  <a:cubicBezTo>
                    <a:pt x="410" y="383"/>
                    <a:pt x="399" y="381"/>
                    <a:pt x="387" y="383"/>
                  </a:cubicBezTo>
                  <a:lnTo>
                    <a:pt x="141" y="426"/>
                  </a:lnTo>
                  <a:cubicBezTo>
                    <a:pt x="120" y="429"/>
                    <a:pt x="104" y="445"/>
                    <a:pt x="100" y="465"/>
                  </a:cubicBezTo>
                  <a:lnTo>
                    <a:pt x="11" y="689"/>
                  </a:lnTo>
                  <a:cubicBezTo>
                    <a:pt x="0" y="715"/>
                    <a:pt x="13" y="745"/>
                    <a:pt x="39" y="755"/>
                  </a:cubicBezTo>
                  <a:cubicBezTo>
                    <a:pt x="65" y="766"/>
                    <a:pt x="95" y="753"/>
                    <a:pt x="105" y="727"/>
                  </a:cubicBezTo>
                  <a:lnTo>
                    <a:pt x="187" y="521"/>
                  </a:lnTo>
                  <a:lnTo>
                    <a:pt x="313" y="499"/>
                  </a:lnTo>
                  <a:lnTo>
                    <a:pt x="229" y="749"/>
                  </a:lnTo>
                  <a:cubicBezTo>
                    <a:pt x="227" y="755"/>
                    <a:pt x="226" y="760"/>
                    <a:pt x="225" y="766"/>
                  </a:cubicBezTo>
                  <a:cubicBezTo>
                    <a:pt x="222" y="775"/>
                    <a:pt x="222" y="784"/>
                    <a:pt x="223" y="794"/>
                  </a:cubicBezTo>
                  <a:lnTo>
                    <a:pt x="263" y="1020"/>
                  </a:lnTo>
                  <a:lnTo>
                    <a:pt x="61" y="1137"/>
                  </a:lnTo>
                  <a:cubicBezTo>
                    <a:pt x="31" y="1154"/>
                    <a:pt x="21" y="1193"/>
                    <a:pt x="39" y="1222"/>
                  </a:cubicBezTo>
                  <a:cubicBezTo>
                    <a:pt x="56" y="1252"/>
                    <a:pt x="94" y="1262"/>
                    <a:pt x="124" y="1245"/>
                  </a:cubicBezTo>
                  <a:lnTo>
                    <a:pt x="359" y="1109"/>
                  </a:lnTo>
                  <a:cubicBezTo>
                    <a:pt x="363" y="1106"/>
                    <a:pt x="366" y="1103"/>
                    <a:pt x="370" y="1100"/>
                  </a:cubicBezTo>
                  <a:cubicBezTo>
                    <a:pt x="387" y="1087"/>
                    <a:pt x="397" y="1064"/>
                    <a:pt x="393" y="1040"/>
                  </a:cubicBezTo>
                  <a:lnTo>
                    <a:pt x="365" y="881"/>
                  </a:lnTo>
                  <a:lnTo>
                    <a:pt x="517" y="907"/>
                  </a:lnTo>
                  <a:lnTo>
                    <a:pt x="547" y="1067"/>
                  </a:lnTo>
                  <a:cubicBezTo>
                    <a:pt x="553" y="1101"/>
                    <a:pt x="586" y="1123"/>
                    <a:pt x="620" y="1117"/>
                  </a:cubicBezTo>
                  <a:cubicBezTo>
                    <a:pt x="654" y="1110"/>
                    <a:pt x="676" y="1078"/>
                    <a:pt x="670" y="1044"/>
                  </a:cubicBezTo>
                  <a:lnTo>
                    <a:pt x="632" y="847"/>
                  </a:lnTo>
                  <a:cubicBezTo>
                    <a:pt x="631" y="842"/>
                    <a:pt x="630" y="837"/>
                    <a:pt x="628" y="833"/>
                  </a:cubicBezTo>
                  <a:cubicBezTo>
                    <a:pt x="621" y="812"/>
                    <a:pt x="603" y="796"/>
                    <a:pt x="579" y="792"/>
                  </a:cubicBezTo>
                  <a:lnTo>
                    <a:pt x="482" y="775"/>
                  </a:lnTo>
                  <a:lnTo>
                    <a:pt x="546" y="583"/>
                  </a:lnTo>
                  <a:lnTo>
                    <a:pt x="646" y="695"/>
                  </a:lnTo>
                  <a:cubicBezTo>
                    <a:pt x="660" y="710"/>
                    <a:pt x="682" y="715"/>
                    <a:pt x="701" y="709"/>
                  </a:cubicBezTo>
                  <a:lnTo>
                    <a:pt x="938" y="665"/>
                  </a:ln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grpSp>
          <p:nvGrpSpPr>
            <p:cNvPr id="4096" name="组合 4095"/>
            <p:cNvGrpSpPr/>
            <p:nvPr/>
          </p:nvGrpSpPr>
          <p:grpSpPr>
            <a:xfrm>
              <a:off x="6116638" y="2249488"/>
              <a:ext cx="920750" cy="260350"/>
              <a:chOff x="6116638" y="2249488"/>
              <a:chExt cx="920750" cy="260350"/>
            </a:xfrm>
          </p:grpSpPr>
          <p:sp>
            <p:nvSpPr>
              <p:cNvPr id="6" name="Freeform 6"/>
              <p:cNvSpPr>
                <a:spLocks/>
              </p:cNvSpPr>
              <p:nvPr/>
            </p:nvSpPr>
            <p:spPr bwMode="auto">
              <a:xfrm>
                <a:off x="6116638" y="2249488"/>
                <a:ext cx="920750" cy="260350"/>
              </a:xfrm>
              <a:custGeom>
                <a:avLst/>
                <a:gdLst>
                  <a:gd name="T0" fmla="*/ 1006 w 1037"/>
                  <a:gd name="T1" fmla="*/ 245 h 291"/>
                  <a:gd name="T2" fmla="*/ 414 w 1037"/>
                  <a:gd name="T3" fmla="*/ 245 h 291"/>
                  <a:gd name="T4" fmla="*/ 200 w 1037"/>
                  <a:gd name="T5" fmla="*/ 245 h 291"/>
                  <a:gd name="T6" fmla="*/ 152 w 1037"/>
                  <a:gd name="T7" fmla="*/ 244 h 291"/>
                  <a:gd name="T8" fmla="*/ 81 w 1037"/>
                  <a:gd name="T9" fmla="*/ 100 h 291"/>
                  <a:gd name="T10" fmla="*/ 226 w 1037"/>
                  <a:gd name="T11" fmla="*/ 47 h 291"/>
                  <a:gd name="T12" fmla="*/ 447 w 1037"/>
                  <a:gd name="T13" fmla="*/ 47 h 291"/>
                  <a:gd name="T14" fmla="*/ 1007 w 1037"/>
                  <a:gd name="T15" fmla="*/ 47 h 291"/>
                  <a:gd name="T16" fmla="*/ 1007 w 1037"/>
                  <a:gd name="T17" fmla="*/ 0 h 291"/>
                  <a:gd name="T18" fmla="*/ 414 w 1037"/>
                  <a:gd name="T19" fmla="*/ 0 h 291"/>
                  <a:gd name="T20" fmla="*/ 200 w 1037"/>
                  <a:gd name="T21" fmla="*/ 0 h 291"/>
                  <a:gd name="T22" fmla="*/ 154 w 1037"/>
                  <a:gd name="T23" fmla="*/ 1 h 291"/>
                  <a:gd name="T24" fmla="*/ 28 w 1037"/>
                  <a:gd name="T25" fmla="*/ 110 h 291"/>
                  <a:gd name="T26" fmla="*/ 178 w 1037"/>
                  <a:gd name="T27" fmla="*/ 291 h 291"/>
                  <a:gd name="T28" fmla="*/ 356 w 1037"/>
                  <a:gd name="T29" fmla="*/ 291 h 291"/>
                  <a:gd name="T30" fmla="*/ 999 w 1037"/>
                  <a:gd name="T31" fmla="*/ 291 h 291"/>
                  <a:gd name="T32" fmla="*/ 1007 w 1037"/>
                  <a:gd name="T33" fmla="*/ 291 h 291"/>
                  <a:gd name="T34" fmla="*/ 1008 w 1037"/>
                  <a:gd name="T35" fmla="*/ 245 h 291"/>
                  <a:gd name="T36" fmla="*/ 1006 w 1037"/>
                  <a:gd name="T37" fmla="*/ 24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7" h="291">
                    <a:moveTo>
                      <a:pt x="1006" y="245"/>
                    </a:moveTo>
                    <a:lnTo>
                      <a:pt x="414" y="245"/>
                    </a:lnTo>
                    <a:lnTo>
                      <a:pt x="200" y="245"/>
                    </a:lnTo>
                    <a:cubicBezTo>
                      <a:pt x="184" y="245"/>
                      <a:pt x="168" y="246"/>
                      <a:pt x="152" y="244"/>
                    </a:cubicBezTo>
                    <a:cubicBezTo>
                      <a:pt x="86" y="233"/>
                      <a:pt x="52" y="158"/>
                      <a:pt x="81" y="100"/>
                    </a:cubicBezTo>
                    <a:cubicBezTo>
                      <a:pt x="110" y="42"/>
                      <a:pt x="172" y="47"/>
                      <a:pt x="226" y="47"/>
                    </a:cubicBezTo>
                    <a:lnTo>
                      <a:pt x="447" y="47"/>
                    </a:lnTo>
                    <a:lnTo>
                      <a:pt x="1007" y="47"/>
                    </a:lnTo>
                    <a:cubicBezTo>
                      <a:pt x="1037" y="47"/>
                      <a:pt x="1037" y="0"/>
                      <a:pt x="1007" y="0"/>
                    </a:cubicBezTo>
                    <a:lnTo>
                      <a:pt x="414" y="0"/>
                    </a:lnTo>
                    <a:lnTo>
                      <a:pt x="200" y="0"/>
                    </a:lnTo>
                    <a:cubicBezTo>
                      <a:pt x="184" y="0"/>
                      <a:pt x="169" y="0"/>
                      <a:pt x="154" y="1"/>
                    </a:cubicBezTo>
                    <a:cubicBezTo>
                      <a:pt x="93" y="7"/>
                      <a:pt x="44" y="52"/>
                      <a:pt x="28" y="110"/>
                    </a:cubicBezTo>
                    <a:cubicBezTo>
                      <a:pt x="0" y="207"/>
                      <a:pt x="84" y="291"/>
                      <a:pt x="178" y="291"/>
                    </a:cubicBezTo>
                    <a:lnTo>
                      <a:pt x="356" y="291"/>
                    </a:lnTo>
                    <a:lnTo>
                      <a:pt x="999" y="291"/>
                    </a:lnTo>
                    <a:lnTo>
                      <a:pt x="1007" y="291"/>
                    </a:lnTo>
                    <a:cubicBezTo>
                      <a:pt x="1036" y="291"/>
                      <a:pt x="1037" y="246"/>
                      <a:pt x="1008" y="245"/>
                    </a:cubicBezTo>
                    <a:cubicBezTo>
                      <a:pt x="1007" y="245"/>
                      <a:pt x="1007" y="245"/>
                      <a:pt x="1006" y="245"/>
                    </a:cubicBez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7" name="Freeform 7"/>
              <p:cNvSpPr>
                <a:spLocks noEditPoints="1"/>
              </p:cNvSpPr>
              <p:nvPr/>
            </p:nvSpPr>
            <p:spPr bwMode="auto">
              <a:xfrm>
                <a:off x="6199188" y="2305050"/>
                <a:ext cx="773113" cy="152400"/>
              </a:xfrm>
              <a:custGeom>
                <a:avLst/>
                <a:gdLst>
                  <a:gd name="T0" fmla="*/ 55 w 872"/>
                  <a:gd name="T1" fmla="*/ 170 h 170"/>
                  <a:gd name="T2" fmla="*/ 845 w 872"/>
                  <a:gd name="T3" fmla="*/ 170 h 170"/>
                  <a:gd name="T4" fmla="*/ 845 w 872"/>
                  <a:gd name="T5" fmla="*/ 128 h 170"/>
                  <a:gd name="T6" fmla="*/ 55 w 872"/>
                  <a:gd name="T7" fmla="*/ 128 h 170"/>
                  <a:gd name="T8" fmla="*/ 55 w 872"/>
                  <a:gd name="T9" fmla="*/ 170 h 170"/>
                  <a:gd name="T10" fmla="*/ 27 w 872"/>
                  <a:gd name="T11" fmla="*/ 106 h 170"/>
                  <a:gd name="T12" fmla="*/ 817 w 872"/>
                  <a:gd name="T13" fmla="*/ 106 h 170"/>
                  <a:gd name="T14" fmla="*/ 817 w 872"/>
                  <a:gd name="T15" fmla="*/ 64 h 170"/>
                  <a:gd name="T16" fmla="*/ 27 w 872"/>
                  <a:gd name="T17" fmla="*/ 64 h 170"/>
                  <a:gd name="T18" fmla="*/ 27 w 872"/>
                  <a:gd name="T19" fmla="*/ 106 h 170"/>
                  <a:gd name="T20" fmla="*/ 55 w 872"/>
                  <a:gd name="T21" fmla="*/ 42 h 170"/>
                  <a:gd name="T22" fmla="*/ 845 w 872"/>
                  <a:gd name="T23" fmla="*/ 42 h 170"/>
                  <a:gd name="T24" fmla="*/ 845 w 872"/>
                  <a:gd name="T25" fmla="*/ 0 h 170"/>
                  <a:gd name="T26" fmla="*/ 55 w 872"/>
                  <a:gd name="T27" fmla="*/ 0 h 170"/>
                  <a:gd name="T28" fmla="*/ 55 w 872"/>
                  <a:gd name="T29" fmla="*/ 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2" h="170">
                    <a:moveTo>
                      <a:pt x="55" y="170"/>
                    </a:moveTo>
                    <a:lnTo>
                      <a:pt x="845" y="170"/>
                    </a:lnTo>
                    <a:cubicBezTo>
                      <a:pt x="872" y="170"/>
                      <a:pt x="872" y="128"/>
                      <a:pt x="845" y="128"/>
                    </a:cubicBezTo>
                    <a:lnTo>
                      <a:pt x="55" y="128"/>
                    </a:lnTo>
                    <a:cubicBezTo>
                      <a:pt x="28" y="128"/>
                      <a:pt x="28" y="170"/>
                      <a:pt x="55" y="170"/>
                    </a:cubicBezTo>
                    <a:close/>
                    <a:moveTo>
                      <a:pt x="27" y="106"/>
                    </a:moveTo>
                    <a:lnTo>
                      <a:pt x="817" y="106"/>
                    </a:lnTo>
                    <a:cubicBezTo>
                      <a:pt x="844" y="106"/>
                      <a:pt x="844" y="64"/>
                      <a:pt x="817" y="64"/>
                    </a:cubicBezTo>
                    <a:lnTo>
                      <a:pt x="27" y="64"/>
                    </a:lnTo>
                    <a:cubicBezTo>
                      <a:pt x="0" y="64"/>
                      <a:pt x="0" y="106"/>
                      <a:pt x="27" y="106"/>
                    </a:cubicBezTo>
                    <a:close/>
                    <a:moveTo>
                      <a:pt x="55" y="42"/>
                    </a:moveTo>
                    <a:lnTo>
                      <a:pt x="845" y="42"/>
                    </a:lnTo>
                    <a:cubicBezTo>
                      <a:pt x="872" y="42"/>
                      <a:pt x="872" y="0"/>
                      <a:pt x="845" y="0"/>
                    </a:cubicBezTo>
                    <a:lnTo>
                      <a:pt x="55" y="0"/>
                    </a:lnTo>
                    <a:cubicBezTo>
                      <a:pt x="28" y="0"/>
                      <a:pt x="28" y="42"/>
                      <a:pt x="55" y="42"/>
                    </a:cubicBez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28" name="Freeform 16"/>
              <p:cNvSpPr>
                <a:spLocks/>
              </p:cNvSpPr>
              <p:nvPr/>
            </p:nvSpPr>
            <p:spPr bwMode="auto">
              <a:xfrm>
                <a:off x="6777038" y="2303463"/>
                <a:ext cx="87313" cy="84138"/>
              </a:xfrm>
              <a:custGeom>
                <a:avLst/>
                <a:gdLst>
                  <a:gd name="T0" fmla="*/ 0 w 99"/>
                  <a:gd name="T1" fmla="*/ 0 h 93"/>
                  <a:gd name="T2" fmla="*/ 99 w 99"/>
                  <a:gd name="T3" fmla="*/ 0 h 93"/>
                  <a:gd name="T4" fmla="*/ 99 w 99"/>
                  <a:gd name="T5" fmla="*/ 93 h 93"/>
                  <a:gd name="T6" fmla="*/ 52 w 99"/>
                  <a:gd name="T7" fmla="*/ 74 h 93"/>
                  <a:gd name="T8" fmla="*/ 0 w 99"/>
                  <a:gd name="T9" fmla="*/ 93 h 93"/>
                  <a:gd name="T10" fmla="*/ 0 w 99"/>
                  <a:gd name="T11" fmla="*/ 0 h 93"/>
                </a:gdLst>
                <a:ahLst/>
                <a:cxnLst>
                  <a:cxn ang="0">
                    <a:pos x="T0" y="T1"/>
                  </a:cxn>
                  <a:cxn ang="0">
                    <a:pos x="T2" y="T3"/>
                  </a:cxn>
                  <a:cxn ang="0">
                    <a:pos x="T4" y="T5"/>
                  </a:cxn>
                  <a:cxn ang="0">
                    <a:pos x="T6" y="T7"/>
                  </a:cxn>
                  <a:cxn ang="0">
                    <a:pos x="T8" y="T9"/>
                  </a:cxn>
                  <a:cxn ang="0">
                    <a:pos x="T10" y="T11"/>
                  </a:cxn>
                </a:cxnLst>
                <a:rect l="0" t="0" r="r" b="b"/>
                <a:pathLst>
                  <a:path w="99" h="93">
                    <a:moveTo>
                      <a:pt x="0" y="0"/>
                    </a:moveTo>
                    <a:lnTo>
                      <a:pt x="99" y="0"/>
                    </a:lnTo>
                    <a:lnTo>
                      <a:pt x="99" y="93"/>
                    </a:lnTo>
                    <a:lnTo>
                      <a:pt x="52" y="74"/>
                    </a:lnTo>
                    <a:lnTo>
                      <a:pt x="0" y="93"/>
                    </a:lnTo>
                    <a:lnTo>
                      <a:pt x="0" y="0"/>
                    </a:lnTo>
                    <a:close/>
                  </a:path>
                </a:pathLst>
              </a:custGeom>
              <a:solidFill>
                <a:srgbClr val="ED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grpSp>
        <p:grpSp>
          <p:nvGrpSpPr>
            <p:cNvPr id="4098" name="组合 4097"/>
            <p:cNvGrpSpPr/>
            <p:nvPr/>
          </p:nvGrpSpPr>
          <p:grpSpPr>
            <a:xfrm>
              <a:off x="5797550" y="2540000"/>
              <a:ext cx="941388" cy="260350"/>
              <a:chOff x="5797550" y="2540000"/>
              <a:chExt cx="941388" cy="260350"/>
            </a:xfrm>
          </p:grpSpPr>
          <p:sp>
            <p:nvSpPr>
              <p:cNvPr id="8" name="Freeform 8"/>
              <p:cNvSpPr>
                <a:spLocks/>
              </p:cNvSpPr>
              <p:nvPr/>
            </p:nvSpPr>
            <p:spPr bwMode="auto">
              <a:xfrm>
                <a:off x="5797550" y="2540000"/>
                <a:ext cx="941388" cy="260350"/>
              </a:xfrm>
              <a:custGeom>
                <a:avLst/>
                <a:gdLst>
                  <a:gd name="T0" fmla="*/ 1029 w 1060"/>
                  <a:gd name="T1" fmla="*/ 245 h 292"/>
                  <a:gd name="T2" fmla="*/ 414 w 1060"/>
                  <a:gd name="T3" fmla="*/ 245 h 292"/>
                  <a:gd name="T4" fmla="*/ 199 w 1060"/>
                  <a:gd name="T5" fmla="*/ 245 h 292"/>
                  <a:gd name="T6" fmla="*/ 152 w 1060"/>
                  <a:gd name="T7" fmla="*/ 244 h 292"/>
                  <a:gd name="T8" fmla="*/ 81 w 1060"/>
                  <a:gd name="T9" fmla="*/ 101 h 292"/>
                  <a:gd name="T10" fmla="*/ 226 w 1060"/>
                  <a:gd name="T11" fmla="*/ 48 h 292"/>
                  <a:gd name="T12" fmla="*/ 446 w 1060"/>
                  <a:gd name="T13" fmla="*/ 48 h 292"/>
                  <a:gd name="T14" fmla="*/ 1029 w 1060"/>
                  <a:gd name="T15" fmla="*/ 48 h 292"/>
                  <a:gd name="T16" fmla="*/ 1029 w 1060"/>
                  <a:gd name="T17" fmla="*/ 1 h 292"/>
                  <a:gd name="T18" fmla="*/ 414 w 1060"/>
                  <a:gd name="T19" fmla="*/ 1 h 292"/>
                  <a:gd name="T20" fmla="*/ 199 w 1060"/>
                  <a:gd name="T21" fmla="*/ 1 h 292"/>
                  <a:gd name="T22" fmla="*/ 153 w 1060"/>
                  <a:gd name="T23" fmla="*/ 2 h 292"/>
                  <a:gd name="T24" fmla="*/ 28 w 1060"/>
                  <a:gd name="T25" fmla="*/ 110 h 292"/>
                  <a:gd name="T26" fmla="*/ 177 w 1060"/>
                  <a:gd name="T27" fmla="*/ 292 h 292"/>
                  <a:gd name="T28" fmla="*/ 356 w 1060"/>
                  <a:gd name="T29" fmla="*/ 292 h 292"/>
                  <a:gd name="T30" fmla="*/ 1022 w 1060"/>
                  <a:gd name="T31" fmla="*/ 292 h 292"/>
                  <a:gd name="T32" fmla="*/ 1029 w 1060"/>
                  <a:gd name="T33" fmla="*/ 292 h 292"/>
                  <a:gd name="T34" fmla="*/ 1031 w 1060"/>
                  <a:gd name="T35" fmla="*/ 245 h 292"/>
                  <a:gd name="T36" fmla="*/ 1029 w 1060"/>
                  <a:gd name="T37" fmla="*/ 24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0" h="292">
                    <a:moveTo>
                      <a:pt x="1029" y="245"/>
                    </a:moveTo>
                    <a:lnTo>
                      <a:pt x="414" y="245"/>
                    </a:lnTo>
                    <a:lnTo>
                      <a:pt x="199" y="245"/>
                    </a:lnTo>
                    <a:cubicBezTo>
                      <a:pt x="184" y="245"/>
                      <a:pt x="167" y="246"/>
                      <a:pt x="152" y="244"/>
                    </a:cubicBezTo>
                    <a:cubicBezTo>
                      <a:pt x="86" y="234"/>
                      <a:pt x="52" y="159"/>
                      <a:pt x="81" y="101"/>
                    </a:cubicBezTo>
                    <a:cubicBezTo>
                      <a:pt x="110" y="42"/>
                      <a:pt x="172" y="48"/>
                      <a:pt x="226" y="48"/>
                    </a:cubicBezTo>
                    <a:lnTo>
                      <a:pt x="446" y="48"/>
                    </a:lnTo>
                    <a:lnTo>
                      <a:pt x="1029" y="48"/>
                    </a:lnTo>
                    <a:cubicBezTo>
                      <a:pt x="1060" y="48"/>
                      <a:pt x="1060" y="1"/>
                      <a:pt x="1029" y="1"/>
                    </a:cubicBezTo>
                    <a:lnTo>
                      <a:pt x="414" y="1"/>
                    </a:lnTo>
                    <a:lnTo>
                      <a:pt x="199" y="1"/>
                    </a:lnTo>
                    <a:cubicBezTo>
                      <a:pt x="184" y="1"/>
                      <a:pt x="169" y="0"/>
                      <a:pt x="153" y="2"/>
                    </a:cubicBezTo>
                    <a:cubicBezTo>
                      <a:pt x="93" y="8"/>
                      <a:pt x="44" y="53"/>
                      <a:pt x="28" y="110"/>
                    </a:cubicBezTo>
                    <a:cubicBezTo>
                      <a:pt x="0" y="208"/>
                      <a:pt x="83" y="292"/>
                      <a:pt x="177" y="292"/>
                    </a:cubicBezTo>
                    <a:lnTo>
                      <a:pt x="356" y="292"/>
                    </a:lnTo>
                    <a:lnTo>
                      <a:pt x="1022" y="292"/>
                    </a:lnTo>
                    <a:lnTo>
                      <a:pt x="1029" y="292"/>
                    </a:lnTo>
                    <a:cubicBezTo>
                      <a:pt x="1059" y="292"/>
                      <a:pt x="1060" y="246"/>
                      <a:pt x="1031" y="245"/>
                    </a:cubicBezTo>
                    <a:cubicBezTo>
                      <a:pt x="1030" y="245"/>
                      <a:pt x="1029" y="245"/>
                      <a:pt x="1029" y="245"/>
                    </a:cubicBez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9" name="Freeform 9"/>
              <p:cNvSpPr>
                <a:spLocks noEditPoints="1"/>
              </p:cNvSpPr>
              <p:nvPr/>
            </p:nvSpPr>
            <p:spPr bwMode="auto">
              <a:xfrm>
                <a:off x="5880100" y="2595563"/>
                <a:ext cx="830263" cy="150813"/>
              </a:xfrm>
              <a:custGeom>
                <a:avLst/>
                <a:gdLst>
                  <a:gd name="T0" fmla="*/ 54 w 936"/>
                  <a:gd name="T1" fmla="*/ 169 h 169"/>
                  <a:gd name="T2" fmla="*/ 909 w 936"/>
                  <a:gd name="T3" fmla="*/ 169 h 169"/>
                  <a:gd name="T4" fmla="*/ 909 w 936"/>
                  <a:gd name="T5" fmla="*/ 127 h 169"/>
                  <a:gd name="T6" fmla="*/ 54 w 936"/>
                  <a:gd name="T7" fmla="*/ 127 h 169"/>
                  <a:gd name="T8" fmla="*/ 54 w 936"/>
                  <a:gd name="T9" fmla="*/ 169 h 169"/>
                  <a:gd name="T10" fmla="*/ 27 w 936"/>
                  <a:gd name="T11" fmla="*/ 105 h 169"/>
                  <a:gd name="T12" fmla="*/ 881 w 936"/>
                  <a:gd name="T13" fmla="*/ 105 h 169"/>
                  <a:gd name="T14" fmla="*/ 881 w 936"/>
                  <a:gd name="T15" fmla="*/ 63 h 169"/>
                  <a:gd name="T16" fmla="*/ 27 w 936"/>
                  <a:gd name="T17" fmla="*/ 63 h 169"/>
                  <a:gd name="T18" fmla="*/ 27 w 936"/>
                  <a:gd name="T19" fmla="*/ 105 h 169"/>
                  <a:gd name="T20" fmla="*/ 54 w 936"/>
                  <a:gd name="T21" fmla="*/ 41 h 169"/>
                  <a:gd name="T22" fmla="*/ 909 w 936"/>
                  <a:gd name="T23" fmla="*/ 41 h 169"/>
                  <a:gd name="T24" fmla="*/ 909 w 936"/>
                  <a:gd name="T25" fmla="*/ 0 h 169"/>
                  <a:gd name="T26" fmla="*/ 54 w 936"/>
                  <a:gd name="T27" fmla="*/ 0 h 169"/>
                  <a:gd name="T28" fmla="*/ 54 w 936"/>
                  <a:gd name="T29" fmla="*/ 4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169">
                    <a:moveTo>
                      <a:pt x="54" y="169"/>
                    </a:moveTo>
                    <a:lnTo>
                      <a:pt x="909" y="169"/>
                    </a:lnTo>
                    <a:cubicBezTo>
                      <a:pt x="936" y="169"/>
                      <a:pt x="936" y="127"/>
                      <a:pt x="909" y="127"/>
                    </a:cubicBezTo>
                    <a:lnTo>
                      <a:pt x="54" y="127"/>
                    </a:lnTo>
                    <a:cubicBezTo>
                      <a:pt x="28" y="127"/>
                      <a:pt x="28" y="169"/>
                      <a:pt x="54" y="169"/>
                    </a:cubicBezTo>
                    <a:close/>
                    <a:moveTo>
                      <a:pt x="27" y="105"/>
                    </a:moveTo>
                    <a:lnTo>
                      <a:pt x="881" y="105"/>
                    </a:lnTo>
                    <a:cubicBezTo>
                      <a:pt x="908" y="105"/>
                      <a:pt x="908" y="63"/>
                      <a:pt x="881" y="63"/>
                    </a:cubicBezTo>
                    <a:lnTo>
                      <a:pt x="27" y="63"/>
                    </a:lnTo>
                    <a:cubicBezTo>
                      <a:pt x="0" y="63"/>
                      <a:pt x="0" y="105"/>
                      <a:pt x="27" y="105"/>
                    </a:cubicBezTo>
                    <a:close/>
                    <a:moveTo>
                      <a:pt x="54" y="41"/>
                    </a:moveTo>
                    <a:lnTo>
                      <a:pt x="909" y="41"/>
                    </a:lnTo>
                    <a:cubicBezTo>
                      <a:pt x="936" y="41"/>
                      <a:pt x="936" y="0"/>
                      <a:pt x="909" y="0"/>
                    </a:cubicBezTo>
                    <a:lnTo>
                      <a:pt x="54" y="0"/>
                    </a:lnTo>
                    <a:cubicBezTo>
                      <a:pt x="28" y="0"/>
                      <a:pt x="28" y="41"/>
                      <a:pt x="54" y="41"/>
                    </a:cubicBez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29" name="Freeform 17"/>
              <p:cNvSpPr>
                <a:spLocks/>
              </p:cNvSpPr>
              <p:nvPr/>
            </p:nvSpPr>
            <p:spPr bwMode="auto">
              <a:xfrm>
                <a:off x="6540500" y="2593975"/>
                <a:ext cx="87313" cy="82550"/>
              </a:xfrm>
              <a:custGeom>
                <a:avLst/>
                <a:gdLst>
                  <a:gd name="T0" fmla="*/ 0 w 98"/>
                  <a:gd name="T1" fmla="*/ 0 h 93"/>
                  <a:gd name="T2" fmla="*/ 98 w 98"/>
                  <a:gd name="T3" fmla="*/ 0 h 93"/>
                  <a:gd name="T4" fmla="*/ 98 w 98"/>
                  <a:gd name="T5" fmla="*/ 93 h 93"/>
                  <a:gd name="T6" fmla="*/ 51 w 98"/>
                  <a:gd name="T7" fmla="*/ 74 h 93"/>
                  <a:gd name="T8" fmla="*/ 0 w 98"/>
                  <a:gd name="T9" fmla="*/ 93 h 93"/>
                  <a:gd name="T10" fmla="*/ 0 w 98"/>
                  <a:gd name="T11" fmla="*/ 0 h 93"/>
                </a:gdLst>
                <a:ahLst/>
                <a:cxnLst>
                  <a:cxn ang="0">
                    <a:pos x="T0" y="T1"/>
                  </a:cxn>
                  <a:cxn ang="0">
                    <a:pos x="T2" y="T3"/>
                  </a:cxn>
                  <a:cxn ang="0">
                    <a:pos x="T4" y="T5"/>
                  </a:cxn>
                  <a:cxn ang="0">
                    <a:pos x="T6" y="T7"/>
                  </a:cxn>
                  <a:cxn ang="0">
                    <a:pos x="T8" y="T9"/>
                  </a:cxn>
                  <a:cxn ang="0">
                    <a:pos x="T10" y="T11"/>
                  </a:cxn>
                </a:cxnLst>
                <a:rect l="0" t="0" r="r" b="b"/>
                <a:pathLst>
                  <a:path w="98" h="93">
                    <a:moveTo>
                      <a:pt x="0" y="0"/>
                    </a:moveTo>
                    <a:lnTo>
                      <a:pt x="98" y="0"/>
                    </a:lnTo>
                    <a:lnTo>
                      <a:pt x="98" y="93"/>
                    </a:lnTo>
                    <a:lnTo>
                      <a:pt x="51" y="74"/>
                    </a:lnTo>
                    <a:lnTo>
                      <a:pt x="0" y="93"/>
                    </a:lnTo>
                    <a:lnTo>
                      <a:pt x="0" y="0"/>
                    </a:lnTo>
                    <a:close/>
                  </a:path>
                </a:pathLst>
              </a:custGeom>
              <a:solidFill>
                <a:srgbClr val="ED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grpSp>
        <p:grpSp>
          <p:nvGrpSpPr>
            <p:cNvPr id="4101" name="组合 4100"/>
            <p:cNvGrpSpPr/>
            <p:nvPr/>
          </p:nvGrpSpPr>
          <p:grpSpPr>
            <a:xfrm>
              <a:off x="5456238" y="2828925"/>
              <a:ext cx="998538" cy="260350"/>
              <a:chOff x="5456238" y="2828925"/>
              <a:chExt cx="998538" cy="260350"/>
            </a:xfrm>
          </p:grpSpPr>
          <p:sp>
            <p:nvSpPr>
              <p:cNvPr id="10" name="Freeform 10"/>
              <p:cNvSpPr>
                <a:spLocks/>
              </p:cNvSpPr>
              <p:nvPr/>
            </p:nvSpPr>
            <p:spPr bwMode="auto">
              <a:xfrm>
                <a:off x="5456238" y="2828925"/>
                <a:ext cx="998538" cy="260350"/>
              </a:xfrm>
              <a:custGeom>
                <a:avLst/>
                <a:gdLst>
                  <a:gd name="T0" fmla="*/ 1094 w 1125"/>
                  <a:gd name="T1" fmla="*/ 245 h 291"/>
                  <a:gd name="T2" fmla="*/ 413 w 1125"/>
                  <a:gd name="T3" fmla="*/ 245 h 291"/>
                  <a:gd name="T4" fmla="*/ 199 w 1125"/>
                  <a:gd name="T5" fmla="*/ 245 h 291"/>
                  <a:gd name="T6" fmla="*/ 152 w 1125"/>
                  <a:gd name="T7" fmla="*/ 243 h 291"/>
                  <a:gd name="T8" fmla="*/ 81 w 1125"/>
                  <a:gd name="T9" fmla="*/ 100 h 291"/>
                  <a:gd name="T10" fmla="*/ 226 w 1125"/>
                  <a:gd name="T11" fmla="*/ 47 h 291"/>
                  <a:gd name="T12" fmla="*/ 446 w 1125"/>
                  <a:gd name="T13" fmla="*/ 47 h 291"/>
                  <a:gd name="T14" fmla="*/ 1095 w 1125"/>
                  <a:gd name="T15" fmla="*/ 47 h 291"/>
                  <a:gd name="T16" fmla="*/ 1095 w 1125"/>
                  <a:gd name="T17" fmla="*/ 0 h 291"/>
                  <a:gd name="T18" fmla="*/ 413 w 1125"/>
                  <a:gd name="T19" fmla="*/ 0 h 291"/>
                  <a:gd name="T20" fmla="*/ 199 w 1125"/>
                  <a:gd name="T21" fmla="*/ 0 h 291"/>
                  <a:gd name="T22" fmla="*/ 153 w 1125"/>
                  <a:gd name="T23" fmla="*/ 1 h 291"/>
                  <a:gd name="T24" fmla="*/ 28 w 1125"/>
                  <a:gd name="T25" fmla="*/ 109 h 291"/>
                  <a:gd name="T26" fmla="*/ 177 w 1125"/>
                  <a:gd name="T27" fmla="*/ 291 h 291"/>
                  <a:gd name="T28" fmla="*/ 356 w 1125"/>
                  <a:gd name="T29" fmla="*/ 291 h 291"/>
                  <a:gd name="T30" fmla="*/ 1088 w 1125"/>
                  <a:gd name="T31" fmla="*/ 291 h 291"/>
                  <a:gd name="T32" fmla="*/ 1095 w 1125"/>
                  <a:gd name="T33" fmla="*/ 291 h 291"/>
                  <a:gd name="T34" fmla="*/ 1096 w 1125"/>
                  <a:gd name="T35" fmla="*/ 245 h 291"/>
                  <a:gd name="T36" fmla="*/ 1094 w 1125"/>
                  <a:gd name="T37" fmla="*/ 24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5" h="291">
                    <a:moveTo>
                      <a:pt x="1094" y="245"/>
                    </a:moveTo>
                    <a:lnTo>
                      <a:pt x="413" y="245"/>
                    </a:lnTo>
                    <a:lnTo>
                      <a:pt x="199" y="245"/>
                    </a:lnTo>
                    <a:cubicBezTo>
                      <a:pt x="184" y="245"/>
                      <a:pt x="167" y="246"/>
                      <a:pt x="152" y="243"/>
                    </a:cubicBezTo>
                    <a:cubicBezTo>
                      <a:pt x="85" y="233"/>
                      <a:pt x="52" y="158"/>
                      <a:pt x="81" y="100"/>
                    </a:cubicBezTo>
                    <a:cubicBezTo>
                      <a:pt x="110" y="42"/>
                      <a:pt x="172" y="47"/>
                      <a:pt x="226" y="47"/>
                    </a:cubicBezTo>
                    <a:lnTo>
                      <a:pt x="446" y="47"/>
                    </a:lnTo>
                    <a:lnTo>
                      <a:pt x="1095" y="47"/>
                    </a:lnTo>
                    <a:cubicBezTo>
                      <a:pt x="1125" y="47"/>
                      <a:pt x="1125" y="0"/>
                      <a:pt x="1095" y="0"/>
                    </a:cubicBezTo>
                    <a:lnTo>
                      <a:pt x="413" y="0"/>
                    </a:lnTo>
                    <a:lnTo>
                      <a:pt x="199" y="0"/>
                    </a:lnTo>
                    <a:cubicBezTo>
                      <a:pt x="184" y="0"/>
                      <a:pt x="168" y="0"/>
                      <a:pt x="153" y="1"/>
                    </a:cubicBezTo>
                    <a:cubicBezTo>
                      <a:pt x="92" y="7"/>
                      <a:pt x="44" y="52"/>
                      <a:pt x="28" y="109"/>
                    </a:cubicBezTo>
                    <a:cubicBezTo>
                      <a:pt x="0" y="207"/>
                      <a:pt x="83" y="291"/>
                      <a:pt x="177" y="291"/>
                    </a:cubicBezTo>
                    <a:lnTo>
                      <a:pt x="356" y="291"/>
                    </a:lnTo>
                    <a:lnTo>
                      <a:pt x="1088" y="291"/>
                    </a:lnTo>
                    <a:lnTo>
                      <a:pt x="1095" y="291"/>
                    </a:lnTo>
                    <a:cubicBezTo>
                      <a:pt x="1125" y="291"/>
                      <a:pt x="1125" y="246"/>
                      <a:pt x="1096" y="245"/>
                    </a:cubicBezTo>
                    <a:cubicBezTo>
                      <a:pt x="1096" y="245"/>
                      <a:pt x="1095" y="245"/>
                      <a:pt x="1094" y="245"/>
                    </a:cubicBez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11" name="Freeform 11"/>
              <p:cNvSpPr>
                <a:spLocks noEditPoints="1"/>
              </p:cNvSpPr>
              <p:nvPr/>
            </p:nvSpPr>
            <p:spPr bwMode="auto">
              <a:xfrm>
                <a:off x="5538788" y="2884488"/>
                <a:ext cx="868363" cy="150813"/>
              </a:xfrm>
              <a:custGeom>
                <a:avLst/>
                <a:gdLst>
                  <a:gd name="T0" fmla="*/ 54 w 979"/>
                  <a:gd name="T1" fmla="*/ 169 h 169"/>
                  <a:gd name="T2" fmla="*/ 952 w 979"/>
                  <a:gd name="T3" fmla="*/ 169 h 169"/>
                  <a:gd name="T4" fmla="*/ 952 w 979"/>
                  <a:gd name="T5" fmla="*/ 128 h 169"/>
                  <a:gd name="T6" fmla="*/ 54 w 979"/>
                  <a:gd name="T7" fmla="*/ 128 h 169"/>
                  <a:gd name="T8" fmla="*/ 54 w 979"/>
                  <a:gd name="T9" fmla="*/ 169 h 169"/>
                  <a:gd name="T10" fmla="*/ 26 w 979"/>
                  <a:gd name="T11" fmla="*/ 106 h 169"/>
                  <a:gd name="T12" fmla="*/ 924 w 979"/>
                  <a:gd name="T13" fmla="*/ 106 h 169"/>
                  <a:gd name="T14" fmla="*/ 924 w 979"/>
                  <a:gd name="T15" fmla="*/ 64 h 169"/>
                  <a:gd name="T16" fmla="*/ 26 w 979"/>
                  <a:gd name="T17" fmla="*/ 64 h 169"/>
                  <a:gd name="T18" fmla="*/ 26 w 979"/>
                  <a:gd name="T19" fmla="*/ 106 h 169"/>
                  <a:gd name="T20" fmla="*/ 54 w 979"/>
                  <a:gd name="T21" fmla="*/ 42 h 169"/>
                  <a:gd name="T22" fmla="*/ 952 w 979"/>
                  <a:gd name="T23" fmla="*/ 42 h 169"/>
                  <a:gd name="T24" fmla="*/ 952 w 979"/>
                  <a:gd name="T25" fmla="*/ 0 h 169"/>
                  <a:gd name="T26" fmla="*/ 54 w 979"/>
                  <a:gd name="T27" fmla="*/ 0 h 169"/>
                  <a:gd name="T28" fmla="*/ 54 w 979"/>
                  <a:gd name="T29" fmla="*/ 4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9" h="169">
                    <a:moveTo>
                      <a:pt x="54" y="169"/>
                    </a:moveTo>
                    <a:lnTo>
                      <a:pt x="952" y="169"/>
                    </a:lnTo>
                    <a:cubicBezTo>
                      <a:pt x="979" y="169"/>
                      <a:pt x="979" y="128"/>
                      <a:pt x="952" y="128"/>
                    </a:cubicBezTo>
                    <a:lnTo>
                      <a:pt x="54" y="128"/>
                    </a:lnTo>
                    <a:cubicBezTo>
                      <a:pt x="27" y="128"/>
                      <a:pt x="27" y="169"/>
                      <a:pt x="54" y="169"/>
                    </a:cubicBezTo>
                    <a:close/>
                    <a:moveTo>
                      <a:pt x="26" y="106"/>
                    </a:moveTo>
                    <a:lnTo>
                      <a:pt x="924" y="106"/>
                    </a:lnTo>
                    <a:cubicBezTo>
                      <a:pt x="951" y="106"/>
                      <a:pt x="951" y="64"/>
                      <a:pt x="924" y="64"/>
                    </a:cubicBezTo>
                    <a:lnTo>
                      <a:pt x="26" y="64"/>
                    </a:lnTo>
                    <a:cubicBezTo>
                      <a:pt x="0" y="64"/>
                      <a:pt x="0" y="106"/>
                      <a:pt x="26" y="106"/>
                    </a:cubicBezTo>
                    <a:close/>
                    <a:moveTo>
                      <a:pt x="54" y="42"/>
                    </a:moveTo>
                    <a:lnTo>
                      <a:pt x="952" y="42"/>
                    </a:lnTo>
                    <a:cubicBezTo>
                      <a:pt x="979" y="42"/>
                      <a:pt x="979" y="0"/>
                      <a:pt x="952" y="0"/>
                    </a:cubicBezTo>
                    <a:lnTo>
                      <a:pt x="54" y="0"/>
                    </a:lnTo>
                    <a:cubicBezTo>
                      <a:pt x="27" y="0"/>
                      <a:pt x="27" y="42"/>
                      <a:pt x="54" y="42"/>
                    </a:cubicBezTo>
                    <a:close/>
                  </a:path>
                </a:pathLst>
              </a:custGeom>
              <a:solidFill>
                <a:srgbClr val="E1E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30" name="Freeform 18"/>
              <p:cNvSpPr>
                <a:spLocks/>
              </p:cNvSpPr>
              <p:nvPr/>
            </p:nvSpPr>
            <p:spPr bwMode="auto">
              <a:xfrm>
                <a:off x="6234113" y="2884488"/>
                <a:ext cx="87313" cy="82550"/>
              </a:xfrm>
              <a:custGeom>
                <a:avLst/>
                <a:gdLst>
                  <a:gd name="T0" fmla="*/ 0 w 99"/>
                  <a:gd name="T1" fmla="*/ 0 h 93"/>
                  <a:gd name="T2" fmla="*/ 99 w 99"/>
                  <a:gd name="T3" fmla="*/ 0 h 93"/>
                  <a:gd name="T4" fmla="*/ 99 w 99"/>
                  <a:gd name="T5" fmla="*/ 93 h 93"/>
                  <a:gd name="T6" fmla="*/ 52 w 99"/>
                  <a:gd name="T7" fmla="*/ 75 h 93"/>
                  <a:gd name="T8" fmla="*/ 0 w 99"/>
                  <a:gd name="T9" fmla="*/ 93 h 93"/>
                  <a:gd name="T10" fmla="*/ 0 w 99"/>
                  <a:gd name="T11" fmla="*/ 0 h 93"/>
                </a:gdLst>
                <a:ahLst/>
                <a:cxnLst>
                  <a:cxn ang="0">
                    <a:pos x="T0" y="T1"/>
                  </a:cxn>
                  <a:cxn ang="0">
                    <a:pos x="T2" y="T3"/>
                  </a:cxn>
                  <a:cxn ang="0">
                    <a:pos x="T4" y="T5"/>
                  </a:cxn>
                  <a:cxn ang="0">
                    <a:pos x="T6" y="T7"/>
                  </a:cxn>
                  <a:cxn ang="0">
                    <a:pos x="T8" y="T9"/>
                  </a:cxn>
                  <a:cxn ang="0">
                    <a:pos x="T10" y="T11"/>
                  </a:cxn>
                </a:cxnLst>
                <a:rect l="0" t="0" r="r" b="b"/>
                <a:pathLst>
                  <a:path w="99" h="93">
                    <a:moveTo>
                      <a:pt x="0" y="0"/>
                    </a:moveTo>
                    <a:lnTo>
                      <a:pt x="99" y="0"/>
                    </a:lnTo>
                    <a:lnTo>
                      <a:pt x="99" y="93"/>
                    </a:lnTo>
                    <a:lnTo>
                      <a:pt x="52" y="75"/>
                    </a:lnTo>
                    <a:lnTo>
                      <a:pt x="0" y="93"/>
                    </a:lnTo>
                    <a:lnTo>
                      <a:pt x="0" y="0"/>
                    </a:lnTo>
                    <a:close/>
                  </a:path>
                </a:pathLst>
              </a:custGeom>
              <a:solidFill>
                <a:srgbClr val="ED7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grpSp>
      </p:grpSp>
      <p:sp>
        <p:nvSpPr>
          <p:cNvPr id="4105" name="TextBox 4104"/>
          <p:cNvSpPr txBox="1"/>
          <p:nvPr/>
        </p:nvSpPr>
        <p:spPr>
          <a:xfrm>
            <a:off x="481757" y="323890"/>
            <a:ext cx="1297150" cy="553998"/>
          </a:xfrm>
          <a:prstGeom prst="rect">
            <a:avLst/>
          </a:prstGeom>
          <a:noFill/>
        </p:spPr>
        <p:txBody>
          <a:bodyPr wrap="none" rtlCol="0">
            <a:spAutoFit/>
          </a:bodyPr>
          <a:lstStyle/>
          <a:p>
            <a:r>
              <a:rPr lang="en-US" altLang="zh-CN" sz="3000" dirty="0" smtClean="0">
                <a:solidFill>
                  <a:srgbClr val="F8F8F8"/>
                </a:solidFill>
              </a:rPr>
              <a:t>LOGO</a:t>
            </a:r>
            <a:endParaRPr lang="zh-CN" altLang="en-US" sz="3000" dirty="0">
              <a:solidFill>
                <a:srgbClr val="F8F8F8"/>
              </a:solidFill>
            </a:endParaRPr>
          </a:p>
        </p:txBody>
      </p:sp>
      <p:grpSp>
        <p:nvGrpSpPr>
          <p:cNvPr id="4111" name="组合 4110"/>
          <p:cNvGrpSpPr/>
          <p:nvPr/>
        </p:nvGrpSpPr>
        <p:grpSpPr>
          <a:xfrm>
            <a:off x="10952163" y="6237312"/>
            <a:ext cx="939800" cy="368300"/>
            <a:chOff x="8618538" y="979488"/>
            <a:chExt cx="939800" cy="368300"/>
          </a:xfrm>
        </p:grpSpPr>
        <p:sp>
          <p:nvSpPr>
            <p:cNvPr id="4109" name="Freeform 22"/>
            <p:cNvSpPr>
              <a:spLocks/>
            </p:cNvSpPr>
            <p:nvPr/>
          </p:nvSpPr>
          <p:spPr bwMode="auto">
            <a:xfrm>
              <a:off x="9380538" y="979488"/>
              <a:ext cx="177800" cy="368300"/>
            </a:xfrm>
            <a:custGeom>
              <a:avLst/>
              <a:gdLst>
                <a:gd name="T0" fmla="*/ 9 w 265"/>
                <a:gd name="T1" fmla="*/ 2 h 543"/>
                <a:gd name="T2" fmla="*/ 9 w 265"/>
                <a:gd name="T3" fmla="*/ 2 h 543"/>
                <a:gd name="T4" fmla="*/ 29 w 265"/>
                <a:gd name="T5" fmla="*/ 6 h 543"/>
                <a:gd name="T6" fmla="*/ 263 w 265"/>
                <a:gd name="T7" fmla="*/ 266 h 543"/>
                <a:gd name="T8" fmla="*/ 265 w 265"/>
                <a:gd name="T9" fmla="*/ 271 h 543"/>
                <a:gd name="T10" fmla="*/ 265 w 265"/>
                <a:gd name="T11" fmla="*/ 271 h 543"/>
                <a:gd name="T12" fmla="*/ 263 w 265"/>
                <a:gd name="T13" fmla="*/ 276 h 543"/>
                <a:gd name="T14" fmla="*/ 29 w 265"/>
                <a:gd name="T15" fmla="*/ 537 h 543"/>
                <a:gd name="T16" fmla="*/ 9 w 265"/>
                <a:gd name="T17" fmla="*/ 540 h 543"/>
                <a:gd name="T18" fmla="*/ 9 w 265"/>
                <a:gd name="T19" fmla="*/ 540 h 543"/>
                <a:gd name="T20" fmla="*/ 4 w 265"/>
                <a:gd name="T21" fmla="*/ 528 h 543"/>
                <a:gd name="T22" fmla="*/ 234 w 265"/>
                <a:gd name="T23" fmla="*/ 271 h 543"/>
                <a:gd name="T24" fmla="*/ 4 w 265"/>
                <a:gd name="T25" fmla="*/ 15 h 543"/>
                <a:gd name="T26" fmla="*/ 9 w 265"/>
                <a:gd name="T27" fmla="*/ 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543">
                  <a:moveTo>
                    <a:pt x="9" y="2"/>
                  </a:moveTo>
                  <a:lnTo>
                    <a:pt x="9" y="2"/>
                  </a:lnTo>
                  <a:cubicBezTo>
                    <a:pt x="16" y="0"/>
                    <a:pt x="25" y="1"/>
                    <a:pt x="29" y="6"/>
                  </a:cubicBezTo>
                  <a:lnTo>
                    <a:pt x="263" y="266"/>
                  </a:lnTo>
                  <a:cubicBezTo>
                    <a:pt x="264" y="268"/>
                    <a:pt x="265" y="270"/>
                    <a:pt x="265" y="271"/>
                  </a:cubicBezTo>
                  <a:lnTo>
                    <a:pt x="265" y="271"/>
                  </a:lnTo>
                  <a:cubicBezTo>
                    <a:pt x="265" y="273"/>
                    <a:pt x="264" y="275"/>
                    <a:pt x="263" y="276"/>
                  </a:cubicBezTo>
                  <a:lnTo>
                    <a:pt x="29" y="537"/>
                  </a:lnTo>
                  <a:cubicBezTo>
                    <a:pt x="25" y="541"/>
                    <a:pt x="16" y="543"/>
                    <a:pt x="9" y="540"/>
                  </a:cubicBezTo>
                  <a:lnTo>
                    <a:pt x="9" y="540"/>
                  </a:lnTo>
                  <a:cubicBezTo>
                    <a:pt x="2" y="538"/>
                    <a:pt x="0" y="532"/>
                    <a:pt x="4" y="528"/>
                  </a:cubicBezTo>
                  <a:lnTo>
                    <a:pt x="234" y="271"/>
                  </a:lnTo>
                  <a:lnTo>
                    <a:pt x="4" y="15"/>
                  </a:lnTo>
                  <a:cubicBezTo>
                    <a:pt x="0" y="10"/>
                    <a:pt x="2" y="5"/>
                    <a:pt x="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sp>
          <p:nvSpPr>
            <p:cNvPr id="4110" name="Freeform 23"/>
            <p:cNvSpPr>
              <a:spLocks noEditPoints="1"/>
            </p:cNvSpPr>
            <p:nvPr/>
          </p:nvSpPr>
          <p:spPr bwMode="auto">
            <a:xfrm>
              <a:off x="8618538" y="1139826"/>
              <a:ext cx="769938" cy="66675"/>
            </a:xfrm>
            <a:custGeom>
              <a:avLst/>
              <a:gdLst>
                <a:gd name="T0" fmla="*/ 50 w 1145"/>
                <a:gd name="T1" fmla="*/ 0 h 100"/>
                <a:gd name="T2" fmla="*/ 101 w 1145"/>
                <a:gd name="T3" fmla="*/ 50 h 100"/>
                <a:gd name="T4" fmla="*/ 50 w 1145"/>
                <a:gd name="T5" fmla="*/ 100 h 100"/>
                <a:gd name="T6" fmla="*/ 0 w 1145"/>
                <a:gd name="T7" fmla="*/ 50 h 100"/>
                <a:gd name="T8" fmla="*/ 50 w 1145"/>
                <a:gd name="T9" fmla="*/ 0 h 100"/>
                <a:gd name="T10" fmla="*/ 244 w 1145"/>
                <a:gd name="T11" fmla="*/ 0 h 100"/>
                <a:gd name="T12" fmla="*/ 294 w 1145"/>
                <a:gd name="T13" fmla="*/ 50 h 100"/>
                <a:gd name="T14" fmla="*/ 244 w 1145"/>
                <a:gd name="T15" fmla="*/ 100 h 100"/>
                <a:gd name="T16" fmla="*/ 193 w 1145"/>
                <a:gd name="T17" fmla="*/ 50 h 100"/>
                <a:gd name="T18" fmla="*/ 244 w 1145"/>
                <a:gd name="T19" fmla="*/ 0 h 100"/>
                <a:gd name="T20" fmla="*/ 437 w 1145"/>
                <a:gd name="T21" fmla="*/ 0 h 100"/>
                <a:gd name="T22" fmla="*/ 487 w 1145"/>
                <a:gd name="T23" fmla="*/ 50 h 100"/>
                <a:gd name="T24" fmla="*/ 437 w 1145"/>
                <a:gd name="T25" fmla="*/ 100 h 100"/>
                <a:gd name="T26" fmla="*/ 387 w 1145"/>
                <a:gd name="T27" fmla="*/ 50 h 100"/>
                <a:gd name="T28" fmla="*/ 437 w 1145"/>
                <a:gd name="T29" fmla="*/ 0 h 100"/>
                <a:gd name="T30" fmla="*/ 1095 w 1145"/>
                <a:gd name="T31" fmla="*/ 0 h 100"/>
                <a:gd name="T32" fmla="*/ 1145 w 1145"/>
                <a:gd name="T33" fmla="*/ 50 h 100"/>
                <a:gd name="T34" fmla="*/ 1095 w 1145"/>
                <a:gd name="T35" fmla="*/ 100 h 100"/>
                <a:gd name="T36" fmla="*/ 1044 w 1145"/>
                <a:gd name="T37" fmla="*/ 50 h 100"/>
                <a:gd name="T38" fmla="*/ 1095 w 1145"/>
                <a:gd name="T39" fmla="*/ 0 h 100"/>
                <a:gd name="T40" fmla="*/ 902 w 1145"/>
                <a:gd name="T41" fmla="*/ 0 h 100"/>
                <a:gd name="T42" fmla="*/ 952 w 1145"/>
                <a:gd name="T43" fmla="*/ 50 h 100"/>
                <a:gd name="T44" fmla="*/ 902 w 1145"/>
                <a:gd name="T45" fmla="*/ 100 h 100"/>
                <a:gd name="T46" fmla="*/ 851 w 1145"/>
                <a:gd name="T47" fmla="*/ 50 h 100"/>
                <a:gd name="T48" fmla="*/ 902 w 1145"/>
                <a:gd name="T49" fmla="*/ 0 h 100"/>
                <a:gd name="T50" fmla="*/ 708 w 1145"/>
                <a:gd name="T51" fmla="*/ 0 h 100"/>
                <a:gd name="T52" fmla="*/ 759 w 1145"/>
                <a:gd name="T53" fmla="*/ 50 h 100"/>
                <a:gd name="T54" fmla="*/ 708 w 1145"/>
                <a:gd name="T55" fmla="*/ 100 h 100"/>
                <a:gd name="T56" fmla="*/ 658 w 1145"/>
                <a:gd name="T57" fmla="*/ 50 h 100"/>
                <a:gd name="T58" fmla="*/ 708 w 1145"/>
                <a:gd name="T5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5" h="100">
                  <a:moveTo>
                    <a:pt x="50" y="0"/>
                  </a:moveTo>
                  <a:cubicBezTo>
                    <a:pt x="78" y="0"/>
                    <a:pt x="101" y="22"/>
                    <a:pt x="101" y="50"/>
                  </a:cubicBezTo>
                  <a:cubicBezTo>
                    <a:pt x="101" y="78"/>
                    <a:pt x="78" y="100"/>
                    <a:pt x="50" y="100"/>
                  </a:cubicBezTo>
                  <a:cubicBezTo>
                    <a:pt x="23" y="100"/>
                    <a:pt x="0" y="78"/>
                    <a:pt x="0" y="50"/>
                  </a:cubicBezTo>
                  <a:cubicBezTo>
                    <a:pt x="0" y="22"/>
                    <a:pt x="23" y="0"/>
                    <a:pt x="50" y="0"/>
                  </a:cubicBezTo>
                  <a:close/>
                  <a:moveTo>
                    <a:pt x="244" y="0"/>
                  </a:moveTo>
                  <a:cubicBezTo>
                    <a:pt x="271" y="0"/>
                    <a:pt x="294" y="22"/>
                    <a:pt x="294" y="50"/>
                  </a:cubicBezTo>
                  <a:cubicBezTo>
                    <a:pt x="294" y="78"/>
                    <a:pt x="271" y="100"/>
                    <a:pt x="244" y="100"/>
                  </a:cubicBezTo>
                  <a:cubicBezTo>
                    <a:pt x="216" y="100"/>
                    <a:pt x="193" y="78"/>
                    <a:pt x="193" y="50"/>
                  </a:cubicBezTo>
                  <a:cubicBezTo>
                    <a:pt x="193" y="22"/>
                    <a:pt x="216" y="0"/>
                    <a:pt x="244" y="0"/>
                  </a:cubicBezTo>
                  <a:close/>
                  <a:moveTo>
                    <a:pt x="437" y="0"/>
                  </a:moveTo>
                  <a:cubicBezTo>
                    <a:pt x="465" y="0"/>
                    <a:pt x="487" y="22"/>
                    <a:pt x="487" y="50"/>
                  </a:cubicBezTo>
                  <a:cubicBezTo>
                    <a:pt x="487" y="78"/>
                    <a:pt x="465" y="100"/>
                    <a:pt x="437" y="100"/>
                  </a:cubicBezTo>
                  <a:cubicBezTo>
                    <a:pt x="409" y="100"/>
                    <a:pt x="387" y="78"/>
                    <a:pt x="387" y="50"/>
                  </a:cubicBezTo>
                  <a:cubicBezTo>
                    <a:pt x="387" y="22"/>
                    <a:pt x="409" y="0"/>
                    <a:pt x="437" y="0"/>
                  </a:cubicBezTo>
                  <a:close/>
                  <a:moveTo>
                    <a:pt x="1095" y="0"/>
                  </a:moveTo>
                  <a:cubicBezTo>
                    <a:pt x="1123" y="0"/>
                    <a:pt x="1145" y="22"/>
                    <a:pt x="1145" y="50"/>
                  </a:cubicBezTo>
                  <a:cubicBezTo>
                    <a:pt x="1145" y="78"/>
                    <a:pt x="1123" y="100"/>
                    <a:pt x="1095" y="100"/>
                  </a:cubicBezTo>
                  <a:cubicBezTo>
                    <a:pt x="1067" y="100"/>
                    <a:pt x="1044" y="78"/>
                    <a:pt x="1044" y="50"/>
                  </a:cubicBezTo>
                  <a:cubicBezTo>
                    <a:pt x="1044" y="22"/>
                    <a:pt x="1067" y="0"/>
                    <a:pt x="1095" y="0"/>
                  </a:cubicBezTo>
                  <a:close/>
                  <a:moveTo>
                    <a:pt x="902" y="0"/>
                  </a:moveTo>
                  <a:cubicBezTo>
                    <a:pt x="929" y="0"/>
                    <a:pt x="952" y="22"/>
                    <a:pt x="952" y="50"/>
                  </a:cubicBezTo>
                  <a:cubicBezTo>
                    <a:pt x="952" y="78"/>
                    <a:pt x="929" y="100"/>
                    <a:pt x="902" y="100"/>
                  </a:cubicBezTo>
                  <a:cubicBezTo>
                    <a:pt x="874" y="100"/>
                    <a:pt x="851" y="78"/>
                    <a:pt x="851" y="50"/>
                  </a:cubicBezTo>
                  <a:cubicBezTo>
                    <a:pt x="851" y="22"/>
                    <a:pt x="874" y="0"/>
                    <a:pt x="902" y="0"/>
                  </a:cubicBezTo>
                  <a:close/>
                  <a:moveTo>
                    <a:pt x="708" y="0"/>
                  </a:moveTo>
                  <a:cubicBezTo>
                    <a:pt x="736" y="0"/>
                    <a:pt x="759" y="22"/>
                    <a:pt x="759" y="50"/>
                  </a:cubicBezTo>
                  <a:cubicBezTo>
                    <a:pt x="759" y="78"/>
                    <a:pt x="736" y="100"/>
                    <a:pt x="708" y="100"/>
                  </a:cubicBezTo>
                  <a:cubicBezTo>
                    <a:pt x="680" y="100"/>
                    <a:pt x="658" y="78"/>
                    <a:pt x="658" y="50"/>
                  </a:cubicBezTo>
                  <a:cubicBezTo>
                    <a:pt x="658" y="22"/>
                    <a:pt x="680" y="0"/>
                    <a:pt x="70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EAE01"/>
                </a:solidFill>
              </a:endParaRPr>
            </a:p>
          </p:txBody>
        </p:sp>
      </p:grpSp>
    </p:spTree>
    <p:extLst>
      <p:ext uri="{BB962C8B-B14F-4D97-AF65-F5344CB8AC3E}">
        <p14:creationId xmlns:p14="http://schemas.microsoft.com/office/powerpoint/2010/main" val="3183907664"/>
      </p:ext>
    </p:extLst>
  </p:cSld>
  <p:clrMapOvr>
    <a:masterClrMapping/>
  </p:clrMapOvr>
  <mc:AlternateContent xmlns:mc="http://schemas.openxmlformats.org/markup-compatibility/2006" xmlns:p14="http://schemas.microsoft.com/office/powerpoint/2010/main">
    <mc:Choice Requires="p14">
      <p:transition spd="slow" advTm="8114">
        <p14:flash/>
      </p:transition>
    </mc:Choice>
    <mc:Fallback xmlns="">
      <p:transition spd="slow" advTm="8114">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wheel(1)">
                                          <p:cBhvr>
                                            <p:cTn id="7" dur="2000"/>
                                            <p:tgtEl>
                                              <p:spTgt spid="4104"/>
                                            </p:tgtEl>
                                          </p:cBhvr>
                                        </p:animEffect>
                                      </p:childTnLst>
                                    </p:cTn>
                                  </p:par>
                                  <p:par>
                                    <p:cTn id="8" presetID="8" presetClass="emph" presetSubtype="0" fill="hold" nodeType="withEffect" p14:presetBounceEnd="6000">
                                      <p:stCondLst>
                                        <p:cond delay="0"/>
                                      </p:stCondLst>
                                      <p:childTnLst>
                                        <p:animRot by="21600000" p14:bounceEnd="6000">
                                          <p:cBhvr>
                                            <p:cTn id="9" dur="3000" fill="hold"/>
                                            <p:tgtEl>
                                              <p:spTgt spid="4104"/>
                                            </p:tgtEl>
                                            <p:attrNameLst>
                                              <p:attrName>r</p:attrName>
                                            </p:attrNameLst>
                                          </p:cBhvr>
                                        </p:animRot>
                                      </p:childTnLst>
                                    </p:cTn>
                                  </p:par>
                                </p:childTnLst>
                              </p:cTn>
                            </p:par>
                            <p:par>
                              <p:cTn id="10" fill="hold">
                                <p:stCondLst>
                                  <p:cond delay="3000"/>
                                </p:stCondLst>
                                <p:childTnLst>
                                  <p:par>
                                    <p:cTn id="11" presetID="26" presetClass="emph" presetSubtype="0" fill="hold" nodeType="afterEffect">
                                      <p:stCondLst>
                                        <p:cond delay="0"/>
                                      </p:stCondLst>
                                      <p:childTnLst>
                                        <p:animEffect transition="out" filter="fade">
                                          <p:cBhvr>
                                            <p:cTn id="12" dur="2000" tmFilter="0, 0; .2, .5; .8, .5; 1, 0"/>
                                            <p:tgtEl>
                                              <p:spTgt spid="4104"/>
                                            </p:tgtEl>
                                          </p:cBhvr>
                                        </p:animEffect>
                                        <p:animScale>
                                          <p:cBhvr>
                                            <p:cTn id="13" dur="1000" autoRev="1" fill="hold"/>
                                            <p:tgtEl>
                                              <p:spTgt spid="4104"/>
                                            </p:tgtEl>
                                          </p:cBhvr>
                                          <p:by x="105000" y="105000"/>
                                        </p:animScale>
                                      </p:childTnLst>
                                    </p:cTn>
                                  </p:par>
                                </p:childTnLst>
                              </p:cTn>
                            </p:par>
                            <p:par>
                              <p:cTn id="14" fill="hold">
                                <p:stCondLst>
                                  <p:cond delay="5000"/>
                                </p:stCondLst>
                                <p:childTnLst>
                                  <p:par>
                                    <p:cTn id="15" presetID="10" presetClass="entr" presetSubtype="0" fill="hold" nodeType="afterEffect">
                                      <p:stCondLst>
                                        <p:cond delay="100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2000"/>
                                            <p:tgtEl>
                                              <p:spTgt spid="4102"/>
                                            </p:tgtEl>
                                          </p:cBhvr>
                                        </p:animEffect>
                                      </p:childTnLst>
                                    </p:cTn>
                                  </p:par>
                                </p:childTnLst>
                              </p:cTn>
                            </p:par>
                            <p:par>
                              <p:cTn id="18" fill="hold">
                                <p:stCondLst>
                                  <p:cond delay="8000"/>
                                </p:stCondLst>
                                <p:childTnLst>
                                  <p:par>
                                    <p:cTn id="19" presetID="64" presetClass="path" presetSubtype="0" accel="50000" decel="50000" fill="hold" nodeType="afterEffect">
                                      <p:stCondLst>
                                        <p:cond delay="0"/>
                                      </p:stCondLst>
                                      <p:childTnLst>
                                        <p:animMotion origin="layout" path="M 2.91667E-6 4.81481E-6 L 2.91667E-6 -0.19908 " pathEditMode="relative" rAng="0" ptsTypes="AA">
                                          <p:cBhvr>
                                            <p:cTn id="20" dur="2000" fill="hold"/>
                                            <p:tgtEl>
                                              <p:spTgt spid="4104"/>
                                            </p:tgtEl>
                                            <p:attrNameLst>
                                              <p:attrName>ppt_x</p:attrName>
                                              <p:attrName>ppt_y</p:attrName>
                                            </p:attrNameLst>
                                          </p:cBhvr>
                                          <p:rCtr x="0" y="-9954"/>
                                        </p:animMotion>
                                      </p:childTnLst>
                                    </p:cTn>
                                  </p:par>
                                  <p:par>
                                    <p:cTn id="21" presetID="64" presetClass="path" presetSubtype="0" accel="50000" decel="50000" fill="hold" nodeType="withEffect">
                                      <p:stCondLst>
                                        <p:cond delay="0"/>
                                      </p:stCondLst>
                                      <p:childTnLst>
                                        <p:animMotion origin="layout" path="M -4.16667E-7 -3.7037E-6 L -4.16667E-7 -0.19884 " pathEditMode="relative" rAng="0" ptsTypes="AA">
                                          <p:cBhvr>
                                            <p:cTn id="22" dur="2000" fill="hold"/>
                                            <p:tgtEl>
                                              <p:spTgt spid="4102"/>
                                            </p:tgtEl>
                                            <p:attrNameLst>
                                              <p:attrName>ppt_x</p:attrName>
                                              <p:attrName>ppt_y</p:attrName>
                                            </p:attrNameLst>
                                          </p:cBhvr>
                                          <p:rCtr x="0" y="-9954"/>
                                        </p:animMotion>
                                      </p:childTnLst>
                                    </p:cTn>
                                  </p:par>
                                </p:childTnLst>
                              </p:cTn>
                            </p:par>
                            <p:par>
                              <p:cTn id="23" fill="hold">
                                <p:stCondLst>
                                  <p:cond delay="10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099"/>
                                            </p:tgtEl>
                                            <p:attrNameLst>
                                              <p:attrName>style.visibility</p:attrName>
                                            </p:attrNameLst>
                                          </p:cBhvr>
                                          <p:to>
                                            <p:strVal val="visible"/>
                                          </p:to>
                                        </p:set>
                                        <p:anim calcmode="lin" valueType="num">
                                          <p:cBhvr>
                                            <p:cTn id="26" dur="500" fill="hold"/>
                                            <p:tgtEl>
                                              <p:spTgt spid="4099"/>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099"/>
                                            </p:tgtEl>
                                            <p:attrNameLst>
                                              <p:attrName>ppt_y</p:attrName>
                                            </p:attrNameLst>
                                          </p:cBhvr>
                                          <p:tavLst>
                                            <p:tav tm="0">
                                              <p:val>
                                                <p:strVal val="#ppt_y"/>
                                              </p:val>
                                            </p:tav>
                                            <p:tav tm="100000">
                                              <p:val>
                                                <p:strVal val="#ppt_y"/>
                                              </p:val>
                                            </p:tav>
                                          </p:tavLst>
                                        </p:anim>
                                        <p:anim calcmode="lin" valueType="num">
                                          <p:cBhvr>
                                            <p:cTn id="28" dur="500" fill="hold"/>
                                            <p:tgtEl>
                                              <p:spTgt spid="4099"/>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099"/>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099"/>
                                            </p:tgtEl>
                                          </p:cBhvr>
                                        </p:animEffect>
                                      </p:childTnLst>
                                    </p:cTn>
                                  </p:par>
                                </p:childTnLst>
                              </p:cTn>
                            </p:par>
                            <p:par>
                              <p:cTn id="31" fill="hold">
                                <p:stCondLst>
                                  <p:cond delay="1085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11350"/>
                                </p:stCondLst>
                                <p:childTnLst>
                                  <p:par>
                                    <p:cTn id="36" presetID="22" presetClass="entr" presetSubtype="2"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right)">
                                          <p:cBhvr>
                                            <p:cTn id="38" dur="500"/>
                                            <p:tgtEl>
                                              <p:spTgt spid="31"/>
                                            </p:tgtEl>
                                          </p:cBhvr>
                                        </p:animEffect>
                                      </p:childTnLst>
                                    </p:cTn>
                                  </p:par>
                                </p:childTnLst>
                              </p:cTn>
                            </p:par>
                            <p:par>
                              <p:cTn id="39" fill="hold">
                                <p:stCondLst>
                                  <p:cond delay="11850"/>
                                </p:stCondLst>
                                <p:childTnLst>
                                  <p:par>
                                    <p:cTn id="40" presetID="31" presetClass="entr" presetSubtype="0" fill="hold" grpId="0" nodeType="afterEffect">
                                      <p:stCondLst>
                                        <p:cond delay="0"/>
                                      </p:stCondLst>
                                      <p:childTnLst>
                                        <p:set>
                                          <p:cBhvr>
                                            <p:cTn id="41" dur="1" fill="hold">
                                              <p:stCondLst>
                                                <p:cond delay="0"/>
                                              </p:stCondLst>
                                            </p:cTn>
                                            <p:tgtEl>
                                              <p:spTgt spid="4105"/>
                                            </p:tgtEl>
                                            <p:attrNameLst>
                                              <p:attrName>style.visibility</p:attrName>
                                            </p:attrNameLst>
                                          </p:cBhvr>
                                          <p:to>
                                            <p:strVal val="visible"/>
                                          </p:to>
                                        </p:set>
                                        <p:anim calcmode="lin" valueType="num">
                                          <p:cBhvr>
                                            <p:cTn id="42" dur="1000" fill="hold"/>
                                            <p:tgtEl>
                                              <p:spTgt spid="4105"/>
                                            </p:tgtEl>
                                            <p:attrNameLst>
                                              <p:attrName>ppt_w</p:attrName>
                                            </p:attrNameLst>
                                          </p:cBhvr>
                                          <p:tavLst>
                                            <p:tav tm="0">
                                              <p:val>
                                                <p:fltVal val="0"/>
                                              </p:val>
                                            </p:tav>
                                            <p:tav tm="100000">
                                              <p:val>
                                                <p:strVal val="#ppt_w"/>
                                              </p:val>
                                            </p:tav>
                                          </p:tavLst>
                                        </p:anim>
                                        <p:anim calcmode="lin" valueType="num">
                                          <p:cBhvr>
                                            <p:cTn id="43" dur="1000" fill="hold"/>
                                            <p:tgtEl>
                                              <p:spTgt spid="4105"/>
                                            </p:tgtEl>
                                            <p:attrNameLst>
                                              <p:attrName>ppt_h</p:attrName>
                                            </p:attrNameLst>
                                          </p:cBhvr>
                                          <p:tavLst>
                                            <p:tav tm="0">
                                              <p:val>
                                                <p:fltVal val="0"/>
                                              </p:val>
                                            </p:tav>
                                            <p:tav tm="100000">
                                              <p:val>
                                                <p:strVal val="#ppt_h"/>
                                              </p:val>
                                            </p:tav>
                                          </p:tavLst>
                                        </p:anim>
                                        <p:anim calcmode="lin" valueType="num">
                                          <p:cBhvr>
                                            <p:cTn id="44" dur="1000" fill="hold"/>
                                            <p:tgtEl>
                                              <p:spTgt spid="4105"/>
                                            </p:tgtEl>
                                            <p:attrNameLst>
                                              <p:attrName>style.rotation</p:attrName>
                                            </p:attrNameLst>
                                          </p:cBhvr>
                                          <p:tavLst>
                                            <p:tav tm="0">
                                              <p:val>
                                                <p:fltVal val="90"/>
                                              </p:val>
                                            </p:tav>
                                            <p:tav tm="100000">
                                              <p:val>
                                                <p:fltVal val="0"/>
                                              </p:val>
                                            </p:tav>
                                          </p:tavLst>
                                        </p:anim>
                                        <p:animEffect transition="in" filter="fade">
                                          <p:cBhvr>
                                            <p:cTn id="45" dur="1000"/>
                                            <p:tgtEl>
                                              <p:spTgt spid="4105"/>
                                            </p:tgtEl>
                                          </p:cBhvr>
                                        </p:animEffect>
                                      </p:childTnLst>
                                    </p:cTn>
                                  </p:par>
                                </p:childTnLst>
                              </p:cTn>
                            </p:par>
                            <p:par>
                              <p:cTn id="46" fill="hold">
                                <p:stCondLst>
                                  <p:cond delay="12850"/>
                                </p:stCondLst>
                                <p:childTnLst>
                                  <p:par>
                                    <p:cTn id="47" presetID="2" presetClass="entr" presetSubtype="8" fill="hold" nodeType="afterEffect">
                                      <p:stCondLst>
                                        <p:cond delay="0"/>
                                      </p:stCondLst>
                                      <p:childTnLst>
                                        <p:set>
                                          <p:cBhvr>
                                            <p:cTn id="48" dur="1" fill="hold">
                                              <p:stCondLst>
                                                <p:cond delay="0"/>
                                              </p:stCondLst>
                                            </p:cTn>
                                            <p:tgtEl>
                                              <p:spTgt spid="4111"/>
                                            </p:tgtEl>
                                            <p:attrNameLst>
                                              <p:attrName>style.visibility</p:attrName>
                                            </p:attrNameLst>
                                          </p:cBhvr>
                                          <p:to>
                                            <p:strVal val="visible"/>
                                          </p:to>
                                        </p:set>
                                        <p:anim calcmode="lin" valueType="num">
                                          <p:cBhvr additive="base">
                                            <p:cTn id="49" dur="500" fill="hold"/>
                                            <p:tgtEl>
                                              <p:spTgt spid="4111"/>
                                            </p:tgtEl>
                                            <p:attrNameLst>
                                              <p:attrName>ppt_x</p:attrName>
                                            </p:attrNameLst>
                                          </p:cBhvr>
                                          <p:tavLst>
                                            <p:tav tm="0">
                                              <p:val>
                                                <p:strVal val="0-#ppt_w/2"/>
                                              </p:val>
                                            </p:tav>
                                            <p:tav tm="100000">
                                              <p:val>
                                                <p:strVal val="#ppt_x"/>
                                              </p:val>
                                            </p:tav>
                                          </p:tavLst>
                                        </p:anim>
                                        <p:anim calcmode="lin" valueType="num">
                                          <p:cBhvr additive="base">
                                            <p:cTn id="50" dur="500" fill="hold"/>
                                            <p:tgtEl>
                                              <p:spTgt spid="4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24" grpId="0" animBg="1"/>
          <p:bldP spid="31" grpId="0" animBg="1"/>
          <p:bldP spid="410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wheel(1)">
                                          <p:cBhvr>
                                            <p:cTn id="7" dur="2000"/>
                                            <p:tgtEl>
                                              <p:spTgt spid="4104"/>
                                            </p:tgtEl>
                                          </p:cBhvr>
                                        </p:animEffect>
                                      </p:childTnLst>
                                    </p:cTn>
                                  </p:par>
                                  <p:par>
                                    <p:cTn id="8" presetID="8" presetClass="emph" presetSubtype="0" fill="hold" nodeType="withEffect">
                                      <p:stCondLst>
                                        <p:cond delay="0"/>
                                      </p:stCondLst>
                                      <p:childTnLst>
                                        <p:animRot by="21600000">
                                          <p:cBhvr>
                                            <p:cTn id="9" dur="3000" fill="hold"/>
                                            <p:tgtEl>
                                              <p:spTgt spid="4104"/>
                                            </p:tgtEl>
                                            <p:attrNameLst>
                                              <p:attrName>r</p:attrName>
                                            </p:attrNameLst>
                                          </p:cBhvr>
                                        </p:animRot>
                                      </p:childTnLst>
                                    </p:cTn>
                                  </p:par>
                                </p:childTnLst>
                              </p:cTn>
                            </p:par>
                            <p:par>
                              <p:cTn id="10" fill="hold">
                                <p:stCondLst>
                                  <p:cond delay="3000"/>
                                </p:stCondLst>
                                <p:childTnLst>
                                  <p:par>
                                    <p:cTn id="11" presetID="26" presetClass="emph" presetSubtype="0" fill="hold" nodeType="afterEffect">
                                      <p:stCondLst>
                                        <p:cond delay="0"/>
                                      </p:stCondLst>
                                      <p:childTnLst>
                                        <p:animEffect transition="out" filter="fade">
                                          <p:cBhvr>
                                            <p:cTn id="12" dur="2000" tmFilter="0, 0; .2, .5; .8, .5; 1, 0"/>
                                            <p:tgtEl>
                                              <p:spTgt spid="4104"/>
                                            </p:tgtEl>
                                          </p:cBhvr>
                                        </p:animEffect>
                                        <p:animScale>
                                          <p:cBhvr>
                                            <p:cTn id="13" dur="1000" autoRev="1" fill="hold"/>
                                            <p:tgtEl>
                                              <p:spTgt spid="4104"/>
                                            </p:tgtEl>
                                          </p:cBhvr>
                                          <p:by x="105000" y="105000"/>
                                        </p:animScale>
                                      </p:childTnLst>
                                    </p:cTn>
                                  </p:par>
                                </p:childTnLst>
                              </p:cTn>
                            </p:par>
                            <p:par>
                              <p:cTn id="14" fill="hold">
                                <p:stCondLst>
                                  <p:cond delay="5000"/>
                                </p:stCondLst>
                                <p:childTnLst>
                                  <p:par>
                                    <p:cTn id="15" presetID="10" presetClass="entr" presetSubtype="0" fill="hold" nodeType="afterEffect">
                                      <p:stCondLst>
                                        <p:cond delay="100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2000"/>
                                            <p:tgtEl>
                                              <p:spTgt spid="4102"/>
                                            </p:tgtEl>
                                          </p:cBhvr>
                                        </p:animEffect>
                                      </p:childTnLst>
                                    </p:cTn>
                                  </p:par>
                                </p:childTnLst>
                              </p:cTn>
                            </p:par>
                            <p:par>
                              <p:cTn id="18" fill="hold">
                                <p:stCondLst>
                                  <p:cond delay="8000"/>
                                </p:stCondLst>
                                <p:childTnLst>
                                  <p:par>
                                    <p:cTn id="19" presetID="64" presetClass="path" presetSubtype="0" accel="50000" decel="50000" fill="hold" nodeType="afterEffect">
                                      <p:stCondLst>
                                        <p:cond delay="0"/>
                                      </p:stCondLst>
                                      <p:childTnLst>
                                        <p:animMotion origin="layout" path="M 2.91667E-6 4.81481E-6 L 2.91667E-6 -0.19908 " pathEditMode="relative" rAng="0" ptsTypes="AA">
                                          <p:cBhvr>
                                            <p:cTn id="20" dur="2000" fill="hold"/>
                                            <p:tgtEl>
                                              <p:spTgt spid="4104"/>
                                            </p:tgtEl>
                                            <p:attrNameLst>
                                              <p:attrName>ppt_x</p:attrName>
                                              <p:attrName>ppt_y</p:attrName>
                                            </p:attrNameLst>
                                          </p:cBhvr>
                                          <p:rCtr x="0" y="-9954"/>
                                        </p:animMotion>
                                      </p:childTnLst>
                                    </p:cTn>
                                  </p:par>
                                  <p:par>
                                    <p:cTn id="21" presetID="64" presetClass="path" presetSubtype="0" accel="50000" decel="50000" fill="hold" nodeType="withEffect">
                                      <p:stCondLst>
                                        <p:cond delay="0"/>
                                      </p:stCondLst>
                                      <p:childTnLst>
                                        <p:animMotion origin="layout" path="M -4.16667E-7 -3.7037E-6 L -4.16667E-7 -0.19884 " pathEditMode="relative" rAng="0" ptsTypes="AA">
                                          <p:cBhvr>
                                            <p:cTn id="22" dur="2000" fill="hold"/>
                                            <p:tgtEl>
                                              <p:spTgt spid="4102"/>
                                            </p:tgtEl>
                                            <p:attrNameLst>
                                              <p:attrName>ppt_x</p:attrName>
                                              <p:attrName>ppt_y</p:attrName>
                                            </p:attrNameLst>
                                          </p:cBhvr>
                                          <p:rCtr x="0" y="-9954"/>
                                        </p:animMotion>
                                      </p:childTnLst>
                                    </p:cTn>
                                  </p:par>
                                </p:childTnLst>
                              </p:cTn>
                            </p:par>
                            <p:par>
                              <p:cTn id="23" fill="hold">
                                <p:stCondLst>
                                  <p:cond delay="10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099"/>
                                            </p:tgtEl>
                                            <p:attrNameLst>
                                              <p:attrName>style.visibility</p:attrName>
                                            </p:attrNameLst>
                                          </p:cBhvr>
                                          <p:to>
                                            <p:strVal val="visible"/>
                                          </p:to>
                                        </p:set>
                                        <p:anim calcmode="lin" valueType="num">
                                          <p:cBhvr>
                                            <p:cTn id="26" dur="500" fill="hold"/>
                                            <p:tgtEl>
                                              <p:spTgt spid="4099"/>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099"/>
                                            </p:tgtEl>
                                            <p:attrNameLst>
                                              <p:attrName>ppt_y</p:attrName>
                                            </p:attrNameLst>
                                          </p:cBhvr>
                                          <p:tavLst>
                                            <p:tav tm="0">
                                              <p:val>
                                                <p:strVal val="#ppt_y"/>
                                              </p:val>
                                            </p:tav>
                                            <p:tav tm="100000">
                                              <p:val>
                                                <p:strVal val="#ppt_y"/>
                                              </p:val>
                                            </p:tav>
                                          </p:tavLst>
                                        </p:anim>
                                        <p:anim calcmode="lin" valueType="num">
                                          <p:cBhvr>
                                            <p:cTn id="28" dur="500" fill="hold"/>
                                            <p:tgtEl>
                                              <p:spTgt spid="4099"/>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099"/>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099"/>
                                            </p:tgtEl>
                                          </p:cBhvr>
                                        </p:animEffect>
                                      </p:childTnLst>
                                    </p:cTn>
                                  </p:par>
                                </p:childTnLst>
                              </p:cTn>
                            </p:par>
                            <p:par>
                              <p:cTn id="31" fill="hold">
                                <p:stCondLst>
                                  <p:cond delay="1085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11350"/>
                                </p:stCondLst>
                                <p:childTnLst>
                                  <p:par>
                                    <p:cTn id="36" presetID="22" presetClass="entr" presetSubtype="2"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right)">
                                          <p:cBhvr>
                                            <p:cTn id="38" dur="500"/>
                                            <p:tgtEl>
                                              <p:spTgt spid="31"/>
                                            </p:tgtEl>
                                          </p:cBhvr>
                                        </p:animEffect>
                                      </p:childTnLst>
                                    </p:cTn>
                                  </p:par>
                                </p:childTnLst>
                              </p:cTn>
                            </p:par>
                            <p:par>
                              <p:cTn id="39" fill="hold">
                                <p:stCondLst>
                                  <p:cond delay="11850"/>
                                </p:stCondLst>
                                <p:childTnLst>
                                  <p:par>
                                    <p:cTn id="40" presetID="31" presetClass="entr" presetSubtype="0" fill="hold" grpId="0" nodeType="afterEffect">
                                      <p:stCondLst>
                                        <p:cond delay="0"/>
                                      </p:stCondLst>
                                      <p:childTnLst>
                                        <p:set>
                                          <p:cBhvr>
                                            <p:cTn id="41" dur="1" fill="hold">
                                              <p:stCondLst>
                                                <p:cond delay="0"/>
                                              </p:stCondLst>
                                            </p:cTn>
                                            <p:tgtEl>
                                              <p:spTgt spid="4105"/>
                                            </p:tgtEl>
                                            <p:attrNameLst>
                                              <p:attrName>style.visibility</p:attrName>
                                            </p:attrNameLst>
                                          </p:cBhvr>
                                          <p:to>
                                            <p:strVal val="visible"/>
                                          </p:to>
                                        </p:set>
                                        <p:anim calcmode="lin" valueType="num">
                                          <p:cBhvr>
                                            <p:cTn id="42" dur="1000" fill="hold"/>
                                            <p:tgtEl>
                                              <p:spTgt spid="4105"/>
                                            </p:tgtEl>
                                            <p:attrNameLst>
                                              <p:attrName>ppt_w</p:attrName>
                                            </p:attrNameLst>
                                          </p:cBhvr>
                                          <p:tavLst>
                                            <p:tav tm="0">
                                              <p:val>
                                                <p:fltVal val="0"/>
                                              </p:val>
                                            </p:tav>
                                            <p:tav tm="100000">
                                              <p:val>
                                                <p:strVal val="#ppt_w"/>
                                              </p:val>
                                            </p:tav>
                                          </p:tavLst>
                                        </p:anim>
                                        <p:anim calcmode="lin" valueType="num">
                                          <p:cBhvr>
                                            <p:cTn id="43" dur="1000" fill="hold"/>
                                            <p:tgtEl>
                                              <p:spTgt spid="4105"/>
                                            </p:tgtEl>
                                            <p:attrNameLst>
                                              <p:attrName>ppt_h</p:attrName>
                                            </p:attrNameLst>
                                          </p:cBhvr>
                                          <p:tavLst>
                                            <p:tav tm="0">
                                              <p:val>
                                                <p:fltVal val="0"/>
                                              </p:val>
                                            </p:tav>
                                            <p:tav tm="100000">
                                              <p:val>
                                                <p:strVal val="#ppt_h"/>
                                              </p:val>
                                            </p:tav>
                                          </p:tavLst>
                                        </p:anim>
                                        <p:anim calcmode="lin" valueType="num">
                                          <p:cBhvr>
                                            <p:cTn id="44" dur="1000" fill="hold"/>
                                            <p:tgtEl>
                                              <p:spTgt spid="4105"/>
                                            </p:tgtEl>
                                            <p:attrNameLst>
                                              <p:attrName>style.rotation</p:attrName>
                                            </p:attrNameLst>
                                          </p:cBhvr>
                                          <p:tavLst>
                                            <p:tav tm="0">
                                              <p:val>
                                                <p:fltVal val="90"/>
                                              </p:val>
                                            </p:tav>
                                            <p:tav tm="100000">
                                              <p:val>
                                                <p:fltVal val="0"/>
                                              </p:val>
                                            </p:tav>
                                          </p:tavLst>
                                        </p:anim>
                                        <p:animEffect transition="in" filter="fade">
                                          <p:cBhvr>
                                            <p:cTn id="45" dur="1000"/>
                                            <p:tgtEl>
                                              <p:spTgt spid="4105"/>
                                            </p:tgtEl>
                                          </p:cBhvr>
                                        </p:animEffect>
                                      </p:childTnLst>
                                    </p:cTn>
                                  </p:par>
                                </p:childTnLst>
                              </p:cTn>
                            </p:par>
                            <p:par>
                              <p:cTn id="46" fill="hold">
                                <p:stCondLst>
                                  <p:cond delay="12850"/>
                                </p:stCondLst>
                                <p:childTnLst>
                                  <p:par>
                                    <p:cTn id="47" presetID="2" presetClass="entr" presetSubtype="8" fill="hold" nodeType="afterEffect">
                                      <p:stCondLst>
                                        <p:cond delay="0"/>
                                      </p:stCondLst>
                                      <p:childTnLst>
                                        <p:set>
                                          <p:cBhvr>
                                            <p:cTn id="48" dur="1" fill="hold">
                                              <p:stCondLst>
                                                <p:cond delay="0"/>
                                              </p:stCondLst>
                                            </p:cTn>
                                            <p:tgtEl>
                                              <p:spTgt spid="4111"/>
                                            </p:tgtEl>
                                            <p:attrNameLst>
                                              <p:attrName>style.visibility</p:attrName>
                                            </p:attrNameLst>
                                          </p:cBhvr>
                                          <p:to>
                                            <p:strVal val="visible"/>
                                          </p:to>
                                        </p:set>
                                        <p:anim calcmode="lin" valueType="num">
                                          <p:cBhvr additive="base">
                                            <p:cTn id="49" dur="500" fill="hold"/>
                                            <p:tgtEl>
                                              <p:spTgt spid="4111"/>
                                            </p:tgtEl>
                                            <p:attrNameLst>
                                              <p:attrName>ppt_x</p:attrName>
                                            </p:attrNameLst>
                                          </p:cBhvr>
                                          <p:tavLst>
                                            <p:tav tm="0">
                                              <p:val>
                                                <p:strVal val="0-#ppt_w/2"/>
                                              </p:val>
                                            </p:tav>
                                            <p:tav tm="100000">
                                              <p:val>
                                                <p:strVal val="#ppt_x"/>
                                              </p:val>
                                            </p:tav>
                                          </p:tavLst>
                                        </p:anim>
                                        <p:anim calcmode="lin" valueType="num">
                                          <p:cBhvr additive="base">
                                            <p:cTn id="50" dur="500" fill="hold"/>
                                            <p:tgtEl>
                                              <p:spTgt spid="4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24" grpId="0" animBg="1"/>
          <p:bldP spid="31" grpId="0" animBg="1"/>
          <p:bldP spid="4105" grpId="0"/>
        </p:bldLst>
      </p:timing>
    </mc:Fallback>
  </mc:AlternateContent>
  <p:extLst mod="1">
    <p:ext uri="{E180D4A7-C9FB-4DFB-919C-405C955672EB}">
      <p14:showEvtLst xmlns:p14="http://schemas.microsoft.com/office/powerpoint/2010/main">
        <p14:playEvt time="0" objId="3"/>
      </p14:showEvtLst>
    </p:ext>
  </p:extLs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29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354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p:nvSpPr>
        <p:spPr bwMode="auto">
          <a:xfrm>
            <a:off x="2655888" y="1814513"/>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a:gsLst>
              <a:gs pos="0">
                <a:schemeClr val="accent2">
                  <a:lumMod val="10000"/>
                  <a:lumOff val="90000"/>
                </a:schemeClr>
              </a:gs>
              <a:gs pos="100000">
                <a:srgbClr val="F8F8F8"/>
              </a:gs>
            </a:gsLst>
            <a:lin ang="16200000" scaled="0"/>
          </a:gradFill>
          <a:ln>
            <a:noFill/>
          </a:ln>
          <a:extLst/>
        </p:spPr>
        <p:txBody>
          <a:bodyPr vert="horz" wrap="square" lIns="91440" tIns="45720" rIns="91440" bIns="45720" numCol="1" anchor="t" anchorCtr="0" compatLnSpc="1">
            <a:prstTxWarp prst="textNoShape">
              <a:avLst/>
            </a:prstTxWarp>
          </a:bodyPr>
          <a:lstStyle/>
          <a:p>
            <a:endParaRPr lang="zh-CN" altLang="en-US" dirty="0"/>
          </a:p>
        </p:txBody>
      </p:sp>
      <p:sp>
        <p:nvSpPr>
          <p:cNvPr id="7" name="Freeform 6"/>
          <p:cNvSpPr>
            <a:spLocks/>
          </p:cNvSpPr>
          <p:nvPr/>
        </p:nvSpPr>
        <p:spPr bwMode="auto">
          <a:xfrm>
            <a:off x="2557463" y="1612900"/>
            <a:ext cx="2422525" cy="19367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7"/>
          <p:cNvSpPr>
            <a:spLocks/>
          </p:cNvSpPr>
          <p:nvPr/>
        </p:nvSpPr>
        <p:spPr bwMode="auto">
          <a:xfrm>
            <a:off x="2557463" y="1612900"/>
            <a:ext cx="2238375" cy="155416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8"/>
          <p:cNvSpPr>
            <a:spLocks/>
          </p:cNvSpPr>
          <p:nvPr/>
        </p:nvSpPr>
        <p:spPr bwMode="auto">
          <a:xfrm>
            <a:off x="9148763" y="4718050"/>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noEditPoints="1"/>
          </p:cNvSpPr>
          <p:nvPr/>
        </p:nvSpPr>
        <p:spPr bwMode="auto">
          <a:xfrm>
            <a:off x="9450388" y="5043488"/>
            <a:ext cx="198437" cy="198438"/>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TextBox 27"/>
          <p:cNvSpPr txBox="1"/>
          <p:nvPr/>
        </p:nvSpPr>
        <p:spPr>
          <a:xfrm>
            <a:off x="3167339" y="1778197"/>
            <a:ext cx="698793" cy="1323439"/>
          </a:xfrm>
          <a:prstGeom prst="rect">
            <a:avLst/>
          </a:prstGeom>
          <a:noFill/>
        </p:spPr>
        <p:txBody>
          <a:bodyPr wrap="square" rtlCol="0">
            <a:spAutoFit/>
          </a:bodyPr>
          <a:lstStyle/>
          <a:p>
            <a:r>
              <a:rPr lang="en-US" altLang="zh-CN" sz="8000" b="1" dirty="0" smtClean="0">
                <a:solidFill>
                  <a:srgbClr val="F8F8F8"/>
                </a:solidFill>
                <a:latin typeface="+mn-ea"/>
                <a:ea typeface="+mn-ea"/>
              </a:rPr>
              <a:t>1</a:t>
            </a:r>
            <a:endParaRPr lang="zh-CN" altLang="en-US" sz="8000" b="1" dirty="0">
              <a:solidFill>
                <a:srgbClr val="F8F8F8"/>
              </a:solidFill>
              <a:latin typeface="+mn-ea"/>
              <a:ea typeface="+mn-ea"/>
            </a:endParaRPr>
          </a:p>
        </p:txBody>
      </p:sp>
      <p:sp>
        <p:nvSpPr>
          <p:cNvPr id="29" name="TextBox 28"/>
          <p:cNvSpPr txBox="1"/>
          <p:nvPr/>
        </p:nvSpPr>
        <p:spPr>
          <a:xfrm>
            <a:off x="4679553" y="2178307"/>
            <a:ext cx="4038847" cy="584775"/>
          </a:xfrm>
          <a:prstGeom prst="rect">
            <a:avLst/>
          </a:prstGeom>
          <a:noFill/>
        </p:spPr>
        <p:txBody>
          <a:bodyPr wrap="square" rtlCol="0">
            <a:spAutoFit/>
          </a:bodyPr>
          <a:lstStyle/>
          <a:p>
            <a:r>
              <a:rPr lang="zh-CN" altLang="en-US" sz="3200" b="1" dirty="0">
                <a:solidFill>
                  <a:schemeClr val="accent2"/>
                </a:solidFill>
                <a:latin typeface="+mn-ea"/>
                <a:ea typeface="+mn-ea"/>
              </a:rPr>
              <a:t>请输入第一部分</a:t>
            </a:r>
            <a:r>
              <a:rPr lang="zh-CN" altLang="en-US" sz="3200" b="1" dirty="0" smtClean="0">
                <a:solidFill>
                  <a:schemeClr val="accent2"/>
                </a:solidFill>
                <a:latin typeface="+mn-ea"/>
                <a:ea typeface="+mn-ea"/>
              </a:rPr>
              <a:t>标题</a:t>
            </a:r>
            <a:endParaRPr lang="zh-CN" altLang="en-US" sz="3200" b="1" dirty="0">
              <a:solidFill>
                <a:schemeClr val="accent2"/>
              </a:solidFill>
              <a:latin typeface="+mn-ea"/>
              <a:ea typeface="+mn-ea"/>
            </a:endParaRPr>
          </a:p>
        </p:txBody>
      </p:sp>
      <p:sp>
        <p:nvSpPr>
          <p:cNvPr id="30" name="Rectangle 13"/>
          <p:cNvSpPr>
            <a:spLocks noChangeArrowheads="1"/>
          </p:cNvSpPr>
          <p:nvPr/>
        </p:nvSpPr>
        <p:spPr bwMode="auto">
          <a:xfrm>
            <a:off x="2648005" y="2493564"/>
            <a:ext cx="6651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2300" b="0" i="0" u="none" strike="noStrike" cap="none" normalizeH="0" baseline="0" dirty="0" smtClean="0">
                <a:ln>
                  <a:noFill/>
                </a:ln>
                <a:solidFill>
                  <a:srgbClr val="FFFFFF"/>
                </a:solidFill>
                <a:effectLst/>
                <a:latin typeface="Arial" pitchFamily="34" charset="0"/>
                <a:ea typeface="宋体" pitchFamily="2" charset="-122"/>
              </a:rPr>
              <a:t>Part</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32" name="TextBox 31"/>
          <p:cNvSpPr txBox="1"/>
          <p:nvPr/>
        </p:nvSpPr>
        <p:spPr>
          <a:xfrm>
            <a:off x="3516735" y="3429000"/>
            <a:ext cx="5317950" cy="1015663"/>
          </a:xfrm>
          <a:prstGeom prst="rect">
            <a:avLst/>
          </a:prstGeom>
          <a:noFill/>
        </p:spPr>
        <p:txBody>
          <a:bodyPr wrap="square" rtlCol="0">
            <a:spAutoFit/>
          </a:bodyPr>
          <a:lstStyle/>
          <a:p>
            <a:pPr>
              <a:lnSpc>
                <a:spcPct val="150000"/>
              </a:lnSpc>
            </a:pPr>
            <a:r>
              <a:rPr lang="zh-CN" altLang="en-US" sz="2000" dirty="0" smtClean="0">
                <a:solidFill>
                  <a:schemeClr val="accent2"/>
                </a:solidFill>
                <a:latin typeface="+mn-ea"/>
                <a:ea typeface="+mn-ea"/>
              </a:rPr>
              <a:t>章节导语。这里用简短的话写出本章的中心思想，同时也给观众一个思维缓冲空间。</a:t>
            </a:r>
            <a:endParaRPr lang="zh-CN" altLang="en-US" sz="2000" dirty="0">
              <a:solidFill>
                <a:schemeClr val="accent2"/>
              </a:solidFill>
              <a:latin typeface="+mn-ea"/>
              <a:ea typeface="+mn-ea"/>
            </a:endParaRPr>
          </a:p>
        </p:txBody>
      </p:sp>
      <p:sp>
        <p:nvSpPr>
          <p:cNvPr id="11" name="TextBox 10"/>
          <p:cNvSpPr txBox="1"/>
          <p:nvPr/>
        </p:nvSpPr>
        <p:spPr>
          <a:xfrm>
            <a:off x="4658221" y="2771636"/>
            <a:ext cx="4276204" cy="369332"/>
          </a:xfrm>
          <a:prstGeom prst="rect">
            <a:avLst/>
          </a:prstGeom>
          <a:noFill/>
        </p:spPr>
        <p:txBody>
          <a:bodyPr wrap="square" rtlCol="0">
            <a:spAutoFit/>
          </a:bodyPr>
          <a:lstStyle/>
          <a:p>
            <a:r>
              <a:rPr lang="en-US" altLang="zh-CN" dirty="0" smtClean="0">
                <a:solidFill>
                  <a:schemeClr val="accent2"/>
                </a:solidFill>
              </a:rPr>
              <a:t>◎</a:t>
            </a:r>
            <a:r>
              <a:rPr lang="zh-CN" altLang="en-US" dirty="0" smtClean="0">
                <a:solidFill>
                  <a:schemeClr val="accent2"/>
                </a:solidFill>
              </a:rPr>
              <a:t>节</a:t>
            </a:r>
            <a:r>
              <a:rPr lang="zh-CN" altLang="en-US" dirty="0" smtClean="0">
                <a:solidFill>
                  <a:schemeClr val="accent2"/>
                </a:solidFill>
                <a:latin typeface="+mn-ea"/>
                <a:ea typeface="+mn-ea"/>
              </a:rPr>
              <a:t>标题一   </a:t>
            </a:r>
            <a:r>
              <a:rPr lang="en-US" altLang="zh-CN" dirty="0" smtClean="0">
                <a:solidFill>
                  <a:schemeClr val="accent2"/>
                </a:solidFill>
              </a:rPr>
              <a:t>◎</a:t>
            </a:r>
            <a:r>
              <a:rPr lang="zh-CN" altLang="en-US" dirty="0" smtClean="0">
                <a:solidFill>
                  <a:schemeClr val="accent2"/>
                </a:solidFill>
              </a:rPr>
              <a:t>节</a:t>
            </a:r>
            <a:r>
              <a:rPr lang="zh-CN" altLang="en-US" dirty="0" smtClean="0">
                <a:solidFill>
                  <a:schemeClr val="accent2"/>
                </a:solidFill>
                <a:latin typeface="+mn-ea"/>
              </a:rPr>
              <a:t>标题二  </a:t>
            </a:r>
            <a:r>
              <a:rPr lang="en-US" altLang="zh-CN" dirty="0" smtClean="0">
                <a:solidFill>
                  <a:schemeClr val="accent2"/>
                </a:solidFill>
              </a:rPr>
              <a:t>◎</a:t>
            </a:r>
            <a:r>
              <a:rPr lang="zh-CN" altLang="en-US" dirty="0" smtClean="0">
                <a:solidFill>
                  <a:schemeClr val="accent2"/>
                </a:solidFill>
              </a:rPr>
              <a:t>节</a:t>
            </a:r>
            <a:r>
              <a:rPr lang="zh-CN" altLang="en-US" dirty="0" smtClean="0">
                <a:solidFill>
                  <a:schemeClr val="accent2"/>
                </a:solidFill>
                <a:latin typeface="+mn-ea"/>
              </a:rPr>
              <a:t>标题三</a:t>
            </a:r>
            <a:endParaRPr lang="zh-CN" altLang="en-US" dirty="0">
              <a:solidFill>
                <a:schemeClr val="accent2"/>
              </a:solidFill>
              <a:latin typeface="+mn-ea"/>
              <a:ea typeface="+mn-ea"/>
            </a:endParaRPr>
          </a:p>
        </p:txBody>
      </p:sp>
      <p:grpSp>
        <p:nvGrpSpPr>
          <p:cNvPr id="33" name="组合 32"/>
          <p:cNvGrpSpPr/>
          <p:nvPr/>
        </p:nvGrpSpPr>
        <p:grpSpPr>
          <a:xfrm>
            <a:off x="0" y="6696074"/>
            <a:ext cx="12196800" cy="161926"/>
            <a:chOff x="6350" y="4365625"/>
            <a:chExt cx="15438439" cy="161926"/>
          </a:xfrm>
        </p:grpSpPr>
        <p:sp>
          <p:nvSpPr>
            <p:cNvPr id="34" name="Rectangle 5"/>
            <p:cNvSpPr>
              <a:spLocks noChangeArrowheads="1"/>
            </p:cNvSpPr>
            <p:nvPr/>
          </p:nvSpPr>
          <p:spPr bwMode="auto">
            <a:xfrm>
              <a:off x="6350" y="4365625"/>
              <a:ext cx="3087688" cy="1619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Rectangle 6"/>
            <p:cNvSpPr>
              <a:spLocks noChangeArrowheads="1"/>
            </p:cNvSpPr>
            <p:nvPr/>
          </p:nvSpPr>
          <p:spPr bwMode="auto">
            <a:xfrm>
              <a:off x="3094038" y="4365625"/>
              <a:ext cx="3087688" cy="16192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Rectangle 7"/>
            <p:cNvSpPr>
              <a:spLocks noChangeArrowheads="1"/>
            </p:cNvSpPr>
            <p:nvPr/>
          </p:nvSpPr>
          <p:spPr bwMode="auto">
            <a:xfrm>
              <a:off x="6181725" y="4365625"/>
              <a:ext cx="3087688" cy="16192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8"/>
            <p:cNvSpPr>
              <a:spLocks noChangeArrowheads="1"/>
            </p:cNvSpPr>
            <p:nvPr/>
          </p:nvSpPr>
          <p:spPr bwMode="auto">
            <a:xfrm>
              <a:off x="9269413" y="4365625"/>
              <a:ext cx="3087688" cy="1619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Rectangle 8"/>
            <p:cNvSpPr>
              <a:spLocks noChangeArrowheads="1"/>
            </p:cNvSpPr>
            <p:nvPr/>
          </p:nvSpPr>
          <p:spPr bwMode="auto">
            <a:xfrm>
              <a:off x="12357101" y="4365625"/>
              <a:ext cx="3087688" cy="16192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144732603"/>
      </p:ext>
    </p:extLst>
  </p:cSld>
  <p:clrMapOvr>
    <a:masterClrMapping/>
  </p:clrMapOvr>
  <p:transition spd="slow" advTm="5015">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300" fill="hold"/>
                                        <p:tgtEl>
                                          <p:spTgt spid="10"/>
                                        </p:tgtEl>
                                        <p:attrNameLst>
                                          <p:attrName>ppt_x</p:attrName>
                                        </p:attrNameLst>
                                      </p:cBhvr>
                                      <p:tavLst>
                                        <p:tav tm="0">
                                          <p:val>
                                            <p:strVal val="0-#ppt_w/2"/>
                                          </p:val>
                                        </p:tav>
                                        <p:tav tm="100000">
                                          <p:val>
                                            <p:strVal val="#ppt_x"/>
                                          </p:val>
                                        </p:tav>
                                      </p:tavLst>
                                    </p:anim>
                                    <p:anim calcmode="lin" valueType="num">
                                      <p:cBhvr additive="base">
                                        <p:cTn id="18" dur="3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230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p:stCondLst>
                              <p:cond delay="2800"/>
                            </p:stCondLst>
                            <p:childTnLst>
                              <p:par>
                                <p:cTn id="28" presetID="31"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 calcmode="lin" valueType="num">
                                      <p:cBhvr>
                                        <p:cTn id="32" dur="500" fill="hold"/>
                                        <p:tgtEl>
                                          <p:spTgt spid="28"/>
                                        </p:tgtEl>
                                        <p:attrNameLst>
                                          <p:attrName>style.rotation</p:attrName>
                                        </p:attrNameLst>
                                      </p:cBhvr>
                                      <p:tavLst>
                                        <p:tav tm="0">
                                          <p:val>
                                            <p:fltVal val="90"/>
                                          </p:val>
                                        </p:tav>
                                        <p:tav tm="100000">
                                          <p:val>
                                            <p:fltVal val="0"/>
                                          </p:val>
                                        </p:tav>
                                      </p:tavLst>
                                    </p:anim>
                                    <p:animEffect transition="in" filter="fade">
                                      <p:cBhvr>
                                        <p:cTn id="33" dur="500"/>
                                        <p:tgtEl>
                                          <p:spTgt spid="2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 calcmode="lin" valueType="num">
                                      <p:cBhvr>
                                        <p:cTn id="38" dur="500" fill="hold"/>
                                        <p:tgtEl>
                                          <p:spTgt spid="30"/>
                                        </p:tgtEl>
                                        <p:attrNameLst>
                                          <p:attrName>style.rotation</p:attrName>
                                        </p:attrNameLst>
                                      </p:cBhvr>
                                      <p:tavLst>
                                        <p:tav tm="0">
                                          <p:val>
                                            <p:fltVal val="90"/>
                                          </p:val>
                                        </p:tav>
                                        <p:tav tm="100000">
                                          <p:val>
                                            <p:fltVal val="0"/>
                                          </p:val>
                                        </p:tav>
                                      </p:tavLst>
                                    </p:anim>
                                    <p:animEffect transition="in" filter="fade">
                                      <p:cBhvr>
                                        <p:cTn id="39" dur="500"/>
                                        <p:tgtEl>
                                          <p:spTgt spid="30"/>
                                        </p:tgtEl>
                                      </p:cBhvr>
                                    </p:animEffect>
                                  </p:childTnLst>
                                </p:cTn>
                              </p:par>
                            </p:childTnLst>
                          </p:cTn>
                        </p:par>
                        <p:par>
                          <p:cTn id="40" fill="hold">
                            <p:stCondLst>
                              <p:cond delay="33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3800"/>
                            </p:stCondLst>
                            <p:childTnLst>
                              <p:par>
                                <p:cTn id="48" presetID="31"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 calcmode="lin" valueType="num">
                                      <p:cBhvr>
                                        <p:cTn id="52" dur="500" fill="hold"/>
                                        <p:tgtEl>
                                          <p:spTgt spid="32"/>
                                        </p:tgtEl>
                                        <p:attrNameLst>
                                          <p:attrName>style.rotation</p:attrName>
                                        </p:attrNameLst>
                                      </p:cBhvr>
                                      <p:tavLst>
                                        <p:tav tm="0">
                                          <p:val>
                                            <p:fltVal val="90"/>
                                          </p:val>
                                        </p:tav>
                                        <p:tav tm="100000">
                                          <p:val>
                                            <p:fltVal val="0"/>
                                          </p:val>
                                        </p:tav>
                                      </p:tavLst>
                                    </p:anim>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8" grpId="0"/>
      <p:bldP spid="29" grpId="0"/>
      <p:bldP spid="30" grpId="0"/>
      <p:bldP spid="3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708361" y="3158532"/>
            <a:ext cx="2676826" cy="2566888"/>
            <a:chOff x="1212638" y="2240516"/>
            <a:chExt cx="2087747" cy="2002003"/>
          </a:xfrm>
        </p:grpSpPr>
        <p:grpSp>
          <p:nvGrpSpPr>
            <p:cNvPr id="34" name="组合 33"/>
            <p:cNvGrpSpPr/>
            <p:nvPr/>
          </p:nvGrpSpPr>
          <p:grpSpPr>
            <a:xfrm>
              <a:off x="1212638" y="2240516"/>
              <a:ext cx="2087747" cy="2002003"/>
              <a:chOff x="1212638" y="2240516"/>
              <a:chExt cx="2087747" cy="2002003"/>
            </a:xfrm>
          </p:grpSpPr>
          <p:sp>
            <p:nvSpPr>
              <p:cNvPr id="39" name="AutoShape 2"/>
              <p:cNvSpPr>
                <a:spLocks noChangeArrowheads="1"/>
              </p:cNvSpPr>
              <p:nvPr/>
            </p:nvSpPr>
            <p:spPr bwMode="auto">
              <a:xfrm>
                <a:off x="1212638" y="2240516"/>
                <a:ext cx="2087747" cy="1908463"/>
              </a:xfrm>
              <a:prstGeom prst="roundRect">
                <a:avLst>
                  <a:gd name="adj" fmla="val 894"/>
                </a:avLst>
              </a:prstGeom>
              <a:solidFill>
                <a:schemeClr val="accent3"/>
              </a:solidFill>
              <a:ln w="6350" algn="ctr">
                <a:solidFill>
                  <a:srgbClr val="808080"/>
                </a:solidFill>
                <a:round/>
                <a:headEnd/>
                <a:tailEnd/>
              </a:ln>
              <a:effectLst/>
            </p:spPr>
            <p:txBody>
              <a:bodyPr wrap="none" anchor="ctr"/>
              <a:lstStyle/>
              <a:p>
                <a:pPr marL="92075" algn="ctr">
                  <a:spcBef>
                    <a:spcPct val="20000"/>
                  </a:spcBef>
                  <a:buClr>
                    <a:srgbClr val="E1B40C"/>
                  </a:buClr>
                  <a:buFont typeface="Wingdings" pitchFamily="2" charset="2"/>
                  <a:buNone/>
                  <a:defRPr/>
                </a:pPr>
                <a:endParaRPr lang="zh-CN" altLang="zh-CN" sz="2000">
                  <a:solidFill>
                    <a:srgbClr val="000000"/>
                  </a:solidFill>
                  <a:effectLst>
                    <a:outerShdw blurRad="38100" dist="38100" dir="2700000" algn="tl">
                      <a:srgbClr val="C0C0C0"/>
                    </a:outerShdw>
                  </a:effectLst>
                  <a:latin typeface="微软雅黑" pitchFamily="34" charset="-122"/>
                  <a:ea typeface="微软雅黑" pitchFamily="34" charset="-122"/>
                </a:endParaRPr>
              </a:p>
            </p:txBody>
          </p:sp>
          <p:pic>
            <p:nvPicPr>
              <p:cNvPr id="45" name="Picture 27" descr="投影2"/>
              <p:cNvPicPr>
                <a:picLocks noChangeAspect="1" noChangeArrowheads="1"/>
              </p:cNvPicPr>
              <p:nvPr/>
            </p:nvPicPr>
            <p:blipFill>
              <a:blip r:embed="rId3">
                <a:extLst>
                  <a:ext uri="{28A0092B-C50C-407E-A947-70E740481C1C}">
                    <a14:useLocalDpi xmlns:a14="http://schemas.microsoft.com/office/drawing/2010/main" val="0"/>
                  </a:ext>
                </a:extLst>
              </a:blip>
              <a:srcRect l="2441" t="61200" r="8347" b="7201"/>
              <a:stretch>
                <a:fillRect/>
              </a:stretch>
            </p:blipFill>
            <p:spPr bwMode="auto">
              <a:xfrm>
                <a:off x="1212638" y="4160672"/>
                <a:ext cx="2087747"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Rectangle 9"/>
            <p:cNvSpPr>
              <a:spLocks noChangeArrowheads="1"/>
            </p:cNvSpPr>
            <p:nvPr/>
          </p:nvSpPr>
          <p:spPr bwMode="auto">
            <a:xfrm>
              <a:off x="1272399" y="3357792"/>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smtClean="0">
                  <a:solidFill>
                    <a:sysClr val="windowText" lastClr="000000"/>
                  </a:solidFill>
                  <a:latin typeface="微软雅黑" pitchFamily="34" charset="-122"/>
                  <a:ea typeface="微软雅黑" pitchFamily="34" charset="-122"/>
                </a:rPr>
                <a:t>单击此处添加文字内容</a:t>
              </a:r>
            </a:p>
            <a:p>
              <a:pPr>
                <a:lnSpc>
                  <a:spcPct val="120000"/>
                </a:lnSpc>
                <a:defRPr/>
              </a:pPr>
              <a:r>
                <a:rPr lang="zh-CN" altLang="en-US" sz="1600" kern="0" dirty="0" smtClean="0">
                  <a:solidFill>
                    <a:sysClr val="windowText" lastClr="000000"/>
                  </a:solidFill>
                  <a:latin typeface="微软雅黑" pitchFamily="34" charset="-122"/>
                  <a:ea typeface="微软雅黑" pitchFamily="34" charset="-122"/>
                </a:rPr>
                <a:t>单击此处添加文字内容</a:t>
              </a:r>
            </a:p>
            <a:p>
              <a:pPr>
                <a:lnSpc>
                  <a:spcPct val="120000"/>
                </a:lnSpc>
                <a:defRPr/>
              </a:pPr>
              <a:r>
                <a:rPr lang="zh-CN" altLang="en-US" sz="1600" kern="0" dirty="0" smtClean="0">
                  <a:solidFill>
                    <a:sysClr val="windowText" lastClr="000000"/>
                  </a:solidFill>
                  <a:latin typeface="微软雅黑" pitchFamily="34" charset="-122"/>
                  <a:ea typeface="微软雅黑" pitchFamily="34" charset="-122"/>
                </a:rPr>
                <a:t>单击此处添加文字内容</a:t>
              </a:r>
            </a:p>
          </p:txBody>
        </p:sp>
        <p:pic>
          <p:nvPicPr>
            <p:cNvPr id="36" name="Picture 14" descr="图片1"/>
            <p:cNvPicPr>
              <a:picLocks noChangeAspect="1" noChangeArrowheads="1"/>
            </p:cNvPicPr>
            <p:nvPr/>
          </p:nvPicPr>
          <p:blipFill>
            <a:blip r:embed="rId4">
              <a:extLst>
                <a:ext uri="{28A0092B-C50C-407E-A947-70E740481C1C}">
                  <a14:useLocalDpi xmlns:a14="http://schemas.microsoft.com/office/drawing/2010/main" val="0"/>
                </a:ext>
              </a:extLst>
            </a:blip>
            <a:srcRect l="7112" r="7730" b="73112"/>
            <a:stretch>
              <a:fillRect/>
            </a:stretch>
          </p:blipFill>
          <p:spPr bwMode="auto">
            <a:xfrm>
              <a:off x="2332512" y="2402911"/>
              <a:ext cx="824966" cy="7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15"/>
            <p:cNvSpPr>
              <a:spLocks noChangeArrowheads="1"/>
            </p:cNvSpPr>
            <p:nvPr/>
          </p:nvSpPr>
          <p:spPr bwMode="auto">
            <a:xfrm>
              <a:off x="1271101" y="2696521"/>
              <a:ext cx="864163" cy="28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kern="0" dirty="0" smtClean="0">
                  <a:solidFill>
                    <a:sysClr val="windowText" lastClr="000000"/>
                  </a:solidFill>
                  <a:latin typeface="微软雅黑" pitchFamily="34" charset="-122"/>
                  <a:ea typeface="微软雅黑" pitchFamily="34" charset="-122"/>
                </a:rPr>
                <a:t>添加文字</a:t>
              </a:r>
            </a:p>
          </p:txBody>
        </p:sp>
        <p:sp>
          <p:nvSpPr>
            <p:cNvPr id="38" name="Rectangle 16"/>
            <p:cNvSpPr>
              <a:spLocks noChangeArrowheads="1"/>
            </p:cNvSpPr>
            <p:nvPr/>
          </p:nvSpPr>
          <p:spPr bwMode="auto">
            <a:xfrm>
              <a:off x="2332512" y="2376928"/>
              <a:ext cx="822367" cy="822367"/>
            </a:xfrm>
            <a:prstGeom prst="rect">
              <a:avLst/>
            </a:prstGeom>
            <a:noFill/>
            <a:ln w="9525"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smtClean="0">
                <a:solidFill>
                  <a:sysClr val="windowText" lastClr="000000"/>
                </a:solidFill>
                <a:latin typeface="微软雅黑" pitchFamily="34" charset="-122"/>
                <a:ea typeface="微软雅黑" pitchFamily="34" charset="-122"/>
              </a:endParaRPr>
            </a:p>
          </p:txBody>
        </p:sp>
      </p:grpSp>
      <p:grpSp>
        <p:nvGrpSpPr>
          <p:cNvPr id="49" name="组合 48"/>
          <p:cNvGrpSpPr/>
          <p:nvPr/>
        </p:nvGrpSpPr>
        <p:grpSpPr>
          <a:xfrm>
            <a:off x="4761177" y="3158532"/>
            <a:ext cx="2676826" cy="2566888"/>
            <a:chOff x="3452386" y="2240516"/>
            <a:chExt cx="2087747" cy="2002003"/>
          </a:xfrm>
        </p:grpSpPr>
        <p:grpSp>
          <p:nvGrpSpPr>
            <p:cNvPr id="50" name="组合 49"/>
            <p:cNvGrpSpPr/>
            <p:nvPr/>
          </p:nvGrpSpPr>
          <p:grpSpPr>
            <a:xfrm>
              <a:off x="3452386" y="2240516"/>
              <a:ext cx="2087747" cy="2002003"/>
              <a:chOff x="3452386" y="2240516"/>
              <a:chExt cx="2087747" cy="2002003"/>
            </a:xfrm>
          </p:grpSpPr>
          <p:pic>
            <p:nvPicPr>
              <p:cNvPr id="55" name="Picture 3" descr="投影2"/>
              <p:cNvPicPr>
                <a:picLocks noChangeAspect="1" noChangeArrowheads="1"/>
              </p:cNvPicPr>
              <p:nvPr/>
            </p:nvPicPr>
            <p:blipFill>
              <a:blip r:embed="rId3">
                <a:extLst>
                  <a:ext uri="{28A0092B-C50C-407E-A947-70E740481C1C}">
                    <a14:useLocalDpi xmlns:a14="http://schemas.microsoft.com/office/drawing/2010/main" val="0"/>
                  </a:ext>
                </a:extLst>
              </a:blip>
              <a:srcRect l="2441" t="61200" r="8347" b="7201"/>
              <a:stretch>
                <a:fillRect/>
              </a:stretch>
            </p:blipFill>
            <p:spPr bwMode="auto">
              <a:xfrm>
                <a:off x="3452386" y="4160672"/>
                <a:ext cx="2087747"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AutoShape 4"/>
              <p:cNvSpPr>
                <a:spLocks noChangeArrowheads="1"/>
              </p:cNvSpPr>
              <p:nvPr/>
            </p:nvSpPr>
            <p:spPr bwMode="auto">
              <a:xfrm>
                <a:off x="3452386" y="2240516"/>
                <a:ext cx="2087747" cy="1908463"/>
              </a:xfrm>
              <a:prstGeom prst="roundRect">
                <a:avLst>
                  <a:gd name="adj" fmla="val 894"/>
                </a:avLst>
              </a:prstGeom>
              <a:solidFill>
                <a:schemeClr val="accent3"/>
              </a:solidFill>
              <a:ln w="6350" algn="ctr">
                <a:solidFill>
                  <a:srgbClr val="808080"/>
                </a:solidFill>
                <a:round/>
                <a:headEnd/>
                <a:tailEnd/>
              </a:ln>
              <a:effectLst/>
            </p:spPr>
            <p:txBody>
              <a:bodyPr wrap="none" anchor="ctr"/>
              <a:lstStyle/>
              <a:p>
                <a:pPr algn="ctr">
                  <a:spcBef>
                    <a:spcPct val="20000"/>
                  </a:spcBef>
                  <a:buClr>
                    <a:srgbClr val="E1B40C"/>
                  </a:buClr>
                  <a:buFont typeface="Wingdings" pitchFamily="2" charset="2"/>
                  <a:buNone/>
                  <a:defRPr/>
                </a:pPr>
                <a:endParaRPr lang="zh-CN" altLang="zh-CN" sz="2000">
                  <a:solidFill>
                    <a:srgbClr val="000000"/>
                  </a:solidFill>
                  <a:effectLst>
                    <a:outerShdw blurRad="38100" dist="38100" dir="2700000" algn="tl">
                      <a:srgbClr val="C0C0C0"/>
                    </a:outerShdw>
                  </a:effectLst>
                  <a:latin typeface="微软雅黑" pitchFamily="34" charset="-122"/>
                  <a:ea typeface="微软雅黑" pitchFamily="34" charset="-122"/>
                </a:endParaRPr>
              </a:p>
            </p:txBody>
          </p:sp>
        </p:grpSp>
        <p:pic>
          <p:nvPicPr>
            <p:cNvPr id="51" name="Picture 7" descr="图片2"/>
            <p:cNvPicPr>
              <a:picLocks noChangeAspect="1" noChangeArrowheads="1"/>
            </p:cNvPicPr>
            <p:nvPr/>
          </p:nvPicPr>
          <p:blipFill>
            <a:blip r:embed="rId5">
              <a:extLst>
                <a:ext uri="{28A0092B-C50C-407E-A947-70E740481C1C}">
                  <a14:useLocalDpi xmlns:a14="http://schemas.microsoft.com/office/drawing/2010/main" val="0"/>
                </a:ext>
              </a:extLst>
            </a:blip>
            <a:srcRect l="5891" r="2945" b="74030"/>
            <a:stretch>
              <a:fillRect/>
            </a:stretch>
          </p:blipFill>
          <p:spPr bwMode="auto">
            <a:xfrm>
              <a:off x="4564465" y="2415903"/>
              <a:ext cx="804179" cy="76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10"/>
            <p:cNvSpPr>
              <a:spLocks noChangeArrowheads="1"/>
            </p:cNvSpPr>
            <p:nvPr/>
          </p:nvSpPr>
          <p:spPr bwMode="auto">
            <a:xfrm>
              <a:off x="3488763" y="2696521"/>
              <a:ext cx="864163" cy="28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kern="0" dirty="0" smtClean="0">
                  <a:solidFill>
                    <a:sysClr val="windowText" lastClr="000000"/>
                  </a:solidFill>
                  <a:latin typeface="微软雅黑" pitchFamily="34" charset="-122"/>
                  <a:ea typeface="微软雅黑" pitchFamily="34" charset="-122"/>
                </a:rPr>
                <a:t>添加文字</a:t>
              </a:r>
            </a:p>
          </p:txBody>
        </p:sp>
        <p:sp>
          <p:nvSpPr>
            <p:cNvPr id="53" name="Rectangle 11"/>
            <p:cNvSpPr>
              <a:spLocks noChangeArrowheads="1"/>
            </p:cNvSpPr>
            <p:nvPr/>
          </p:nvSpPr>
          <p:spPr bwMode="auto">
            <a:xfrm>
              <a:off x="3490062" y="3357792"/>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smtClean="0">
                  <a:solidFill>
                    <a:sysClr val="windowText" lastClr="000000"/>
                  </a:solidFill>
                  <a:latin typeface="微软雅黑" pitchFamily="34" charset="-122"/>
                  <a:ea typeface="微软雅黑" pitchFamily="34" charset="-122"/>
                </a:rPr>
                <a:t>单击此处添加文字内容</a:t>
              </a:r>
            </a:p>
            <a:p>
              <a:pPr>
                <a:lnSpc>
                  <a:spcPct val="120000"/>
                </a:lnSpc>
                <a:defRPr/>
              </a:pPr>
              <a:r>
                <a:rPr lang="zh-CN" altLang="en-US" sz="1600" kern="0" dirty="0" smtClean="0">
                  <a:solidFill>
                    <a:sysClr val="windowText" lastClr="000000"/>
                  </a:solidFill>
                  <a:latin typeface="微软雅黑" pitchFamily="34" charset="-122"/>
                  <a:ea typeface="微软雅黑" pitchFamily="34" charset="-122"/>
                </a:rPr>
                <a:t>单击此处添加文字内容</a:t>
              </a:r>
            </a:p>
            <a:p>
              <a:pPr>
                <a:lnSpc>
                  <a:spcPct val="120000"/>
                </a:lnSpc>
                <a:defRPr/>
              </a:pPr>
              <a:r>
                <a:rPr lang="zh-CN" altLang="en-US" sz="1600" kern="0" dirty="0" smtClean="0">
                  <a:solidFill>
                    <a:sysClr val="windowText" lastClr="000000"/>
                  </a:solidFill>
                  <a:latin typeface="微软雅黑" pitchFamily="34" charset="-122"/>
                  <a:ea typeface="微软雅黑" pitchFamily="34" charset="-122"/>
                </a:rPr>
                <a:t>单击此处添加文字内容</a:t>
              </a:r>
            </a:p>
          </p:txBody>
        </p:sp>
        <p:sp>
          <p:nvSpPr>
            <p:cNvPr id="54" name="Rectangle 17"/>
            <p:cNvSpPr>
              <a:spLocks noChangeArrowheads="1"/>
            </p:cNvSpPr>
            <p:nvPr/>
          </p:nvSpPr>
          <p:spPr bwMode="auto">
            <a:xfrm>
              <a:off x="4563167" y="2375629"/>
              <a:ext cx="808076" cy="808076"/>
            </a:xfrm>
            <a:prstGeom prst="rect">
              <a:avLst/>
            </a:prstGeom>
            <a:noFill/>
            <a:ln w="9525"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smtClean="0">
                <a:solidFill>
                  <a:sysClr val="windowText" lastClr="000000"/>
                </a:solidFill>
                <a:latin typeface="微软雅黑" pitchFamily="34" charset="-122"/>
                <a:ea typeface="微软雅黑" pitchFamily="34" charset="-122"/>
              </a:endParaRPr>
            </a:p>
          </p:txBody>
        </p:sp>
      </p:grpSp>
      <p:grpSp>
        <p:nvGrpSpPr>
          <p:cNvPr id="57" name="组合 56"/>
          <p:cNvGrpSpPr/>
          <p:nvPr/>
        </p:nvGrpSpPr>
        <p:grpSpPr>
          <a:xfrm>
            <a:off x="7822304" y="3158532"/>
            <a:ext cx="2720134" cy="2566889"/>
            <a:chOff x="5690836" y="2240516"/>
            <a:chExt cx="2121524" cy="2002003"/>
          </a:xfrm>
        </p:grpSpPr>
        <p:grpSp>
          <p:nvGrpSpPr>
            <p:cNvPr id="58" name="组合 57"/>
            <p:cNvGrpSpPr/>
            <p:nvPr/>
          </p:nvGrpSpPr>
          <p:grpSpPr>
            <a:xfrm>
              <a:off x="5690836" y="2240516"/>
              <a:ext cx="2121524" cy="2002003"/>
              <a:chOff x="5690836" y="2240516"/>
              <a:chExt cx="2121524" cy="2002003"/>
            </a:xfrm>
          </p:grpSpPr>
          <p:pic>
            <p:nvPicPr>
              <p:cNvPr id="63" name="Picture 5" descr="投影2"/>
              <p:cNvPicPr>
                <a:picLocks noChangeAspect="1" noChangeArrowheads="1"/>
              </p:cNvPicPr>
              <p:nvPr/>
            </p:nvPicPr>
            <p:blipFill>
              <a:blip r:embed="rId3">
                <a:extLst>
                  <a:ext uri="{28A0092B-C50C-407E-A947-70E740481C1C}">
                    <a14:useLocalDpi xmlns:a14="http://schemas.microsoft.com/office/drawing/2010/main" val="0"/>
                  </a:ext>
                </a:extLst>
              </a:blip>
              <a:srcRect l="2441" t="61200" r="8347" b="7201"/>
              <a:stretch>
                <a:fillRect/>
              </a:stretch>
            </p:blipFill>
            <p:spPr bwMode="auto">
              <a:xfrm>
                <a:off x="5690836" y="4160672"/>
                <a:ext cx="2121524"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AutoShape 6"/>
              <p:cNvSpPr>
                <a:spLocks noChangeArrowheads="1"/>
              </p:cNvSpPr>
              <p:nvPr/>
            </p:nvSpPr>
            <p:spPr bwMode="auto">
              <a:xfrm>
                <a:off x="5690836" y="2240516"/>
                <a:ext cx="2121524" cy="1908463"/>
              </a:xfrm>
              <a:prstGeom prst="roundRect">
                <a:avLst>
                  <a:gd name="adj" fmla="val 894"/>
                </a:avLst>
              </a:prstGeom>
              <a:solidFill>
                <a:schemeClr val="accent3"/>
              </a:solidFill>
              <a:ln w="6350" algn="ctr">
                <a:solidFill>
                  <a:srgbClr val="808080"/>
                </a:solidFill>
                <a:round/>
                <a:headEnd/>
                <a:tailEnd/>
              </a:ln>
              <a:effectLst/>
            </p:spPr>
            <p:txBody>
              <a:bodyPr wrap="none" anchor="ctr"/>
              <a:lstStyle/>
              <a:p>
                <a:pPr marL="92075" algn="ctr">
                  <a:spcBef>
                    <a:spcPct val="20000"/>
                  </a:spcBef>
                  <a:buClr>
                    <a:srgbClr val="E1B40C"/>
                  </a:buClr>
                  <a:buFont typeface="Wingdings" pitchFamily="2" charset="2"/>
                  <a:buNone/>
                  <a:defRPr/>
                </a:pPr>
                <a:endParaRPr lang="zh-CN" altLang="zh-CN" sz="2000">
                  <a:solidFill>
                    <a:srgbClr val="000000"/>
                  </a:solidFill>
                  <a:effectLst>
                    <a:outerShdw blurRad="38100" dist="38100" dir="2700000" algn="tl">
                      <a:srgbClr val="C0C0C0"/>
                    </a:outerShdw>
                  </a:effectLst>
                  <a:latin typeface="微软雅黑" pitchFamily="34" charset="-122"/>
                  <a:ea typeface="微软雅黑" pitchFamily="34" charset="-122"/>
                </a:endParaRPr>
              </a:p>
            </p:txBody>
          </p:sp>
        </p:grpSp>
        <p:pic>
          <p:nvPicPr>
            <p:cNvPr id="59" name="Picture 8" descr="图片3"/>
            <p:cNvPicPr>
              <a:picLocks noChangeAspect="1" noChangeArrowheads="1"/>
            </p:cNvPicPr>
            <p:nvPr/>
          </p:nvPicPr>
          <p:blipFill>
            <a:blip r:embed="rId6">
              <a:extLst>
                <a:ext uri="{28A0092B-C50C-407E-A947-70E740481C1C}">
                  <a14:useLocalDpi xmlns:a14="http://schemas.microsoft.com/office/drawing/2010/main" val="0"/>
                </a:ext>
              </a:extLst>
            </a:blip>
            <a:srcRect l="6876" r="15500" b="73854"/>
            <a:stretch>
              <a:fillRect/>
            </a:stretch>
          </p:blipFill>
          <p:spPr bwMode="auto">
            <a:xfrm>
              <a:off x="6844488" y="2410706"/>
              <a:ext cx="806777" cy="7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12"/>
            <p:cNvSpPr>
              <a:spLocks noChangeArrowheads="1"/>
            </p:cNvSpPr>
            <p:nvPr/>
          </p:nvSpPr>
          <p:spPr bwMode="auto">
            <a:xfrm>
              <a:off x="5751896" y="2696521"/>
              <a:ext cx="864163" cy="28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kern="0" dirty="0" smtClean="0">
                  <a:solidFill>
                    <a:sysClr val="windowText" lastClr="000000"/>
                  </a:solidFill>
                  <a:latin typeface="微软雅黑" pitchFamily="34" charset="-122"/>
                  <a:ea typeface="微软雅黑" pitchFamily="34" charset="-122"/>
                </a:rPr>
                <a:t>添加文字</a:t>
              </a:r>
            </a:p>
          </p:txBody>
        </p:sp>
        <p:sp>
          <p:nvSpPr>
            <p:cNvPr id="61" name="Rectangle 13"/>
            <p:cNvSpPr>
              <a:spLocks noChangeArrowheads="1"/>
            </p:cNvSpPr>
            <p:nvPr/>
          </p:nvSpPr>
          <p:spPr bwMode="auto">
            <a:xfrm>
              <a:off x="5753195" y="3357792"/>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smtClean="0">
                  <a:solidFill>
                    <a:sysClr val="windowText" lastClr="000000"/>
                  </a:solidFill>
                  <a:latin typeface="微软雅黑" pitchFamily="34" charset="-122"/>
                  <a:ea typeface="微软雅黑" pitchFamily="34" charset="-122"/>
                </a:rPr>
                <a:t>单击此处添加文字内容</a:t>
              </a:r>
            </a:p>
            <a:p>
              <a:pPr>
                <a:lnSpc>
                  <a:spcPct val="120000"/>
                </a:lnSpc>
                <a:defRPr/>
              </a:pPr>
              <a:r>
                <a:rPr lang="zh-CN" altLang="en-US" sz="1600" kern="0" dirty="0" smtClean="0">
                  <a:solidFill>
                    <a:sysClr val="windowText" lastClr="000000"/>
                  </a:solidFill>
                  <a:latin typeface="微软雅黑" pitchFamily="34" charset="-122"/>
                  <a:ea typeface="微软雅黑" pitchFamily="34" charset="-122"/>
                </a:rPr>
                <a:t>单击此处添加文字内容</a:t>
              </a:r>
            </a:p>
            <a:p>
              <a:pPr>
                <a:lnSpc>
                  <a:spcPct val="120000"/>
                </a:lnSpc>
                <a:defRPr/>
              </a:pPr>
              <a:r>
                <a:rPr lang="zh-CN" altLang="en-US" sz="1600" kern="0" dirty="0" smtClean="0">
                  <a:solidFill>
                    <a:sysClr val="windowText" lastClr="000000"/>
                  </a:solidFill>
                  <a:latin typeface="微软雅黑" pitchFamily="34" charset="-122"/>
                  <a:ea typeface="微软雅黑" pitchFamily="34" charset="-122"/>
                </a:rPr>
                <a:t>单击此处添加文字内容</a:t>
              </a:r>
            </a:p>
          </p:txBody>
        </p:sp>
        <p:sp>
          <p:nvSpPr>
            <p:cNvPr id="62" name="Rectangle 18"/>
            <p:cNvSpPr>
              <a:spLocks noChangeArrowheads="1"/>
            </p:cNvSpPr>
            <p:nvPr/>
          </p:nvSpPr>
          <p:spPr bwMode="auto">
            <a:xfrm>
              <a:off x="6849684" y="2375629"/>
              <a:ext cx="808076" cy="808076"/>
            </a:xfrm>
            <a:prstGeom prst="rect">
              <a:avLst/>
            </a:prstGeom>
            <a:noFill/>
            <a:ln w="9525"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smtClean="0">
                <a:solidFill>
                  <a:sysClr val="windowText" lastClr="000000"/>
                </a:solidFill>
                <a:latin typeface="微软雅黑" pitchFamily="34" charset="-122"/>
                <a:ea typeface="微软雅黑" pitchFamily="34" charset="-122"/>
              </a:endParaRPr>
            </a:p>
          </p:txBody>
        </p:sp>
      </p:grpSp>
      <p:grpSp>
        <p:nvGrpSpPr>
          <p:cNvPr id="65" name="Group 19"/>
          <p:cNvGrpSpPr>
            <a:grpSpLocks/>
          </p:cNvGrpSpPr>
          <p:nvPr/>
        </p:nvGrpSpPr>
        <p:grpSpPr bwMode="auto">
          <a:xfrm>
            <a:off x="2728199" y="2660955"/>
            <a:ext cx="5794543" cy="497577"/>
            <a:chOff x="666" y="1599"/>
            <a:chExt cx="3398" cy="383"/>
          </a:xfrm>
        </p:grpSpPr>
        <p:cxnSp>
          <p:nvCxnSpPr>
            <p:cNvPr id="66" name="AutoShape 20"/>
            <p:cNvCxnSpPr>
              <a:cxnSpLocks noChangeShapeType="1"/>
            </p:cNvCxnSpPr>
            <p:nvPr/>
          </p:nvCxnSpPr>
          <p:spPr bwMode="auto">
            <a:xfrm rot="5400000">
              <a:off x="688" y="1577"/>
              <a:ext cx="383" cy="427"/>
            </a:xfrm>
            <a:prstGeom prst="bentConnector3">
              <a:avLst>
                <a:gd name="adj1" fmla="val 49606"/>
              </a:avLst>
            </a:prstGeom>
            <a:noFill/>
            <a:ln w="19050">
              <a:solidFill>
                <a:srgbClr val="808080"/>
              </a:solidFill>
              <a:miter lim="800000"/>
              <a:headEnd/>
              <a:tailEnd type="triangle" w="med" len="med"/>
            </a:ln>
            <a:extLst>
              <a:ext uri="{909E8E84-426E-40DD-AFC4-6F175D3DCCD1}">
                <a14:hiddenFill xmlns:a14="http://schemas.microsoft.com/office/drawing/2010/main">
                  <a:noFill/>
                </a14:hiddenFill>
              </a:ext>
            </a:extLst>
          </p:spPr>
        </p:cxnSp>
        <p:cxnSp>
          <p:nvCxnSpPr>
            <p:cNvPr id="67" name="AutoShape 21"/>
            <p:cNvCxnSpPr>
              <a:cxnSpLocks noChangeShapeType="1"/>
              <a:endCxn id="56" idx="0"/>
            </p:cNvCxnSpPr>
            <p:nvPr/>
          </p:nvCxnSpPr>
          <p:spPr bwMode="auto">
            <a:xfrm>
              <a:off x="2009" y="1790"/>
              <a:ext cx="634" cy="192"/>
            </a:xfrm>
            <a:prstGeom prst="bentConnector2">
              <a:avLst/>
            </a:prstGeom>
            <a:noFill/>
            <a:ln w="19050">
              <a:solidFill>
                <a:srgbClr val="808080"/>
              </a:solidFill>
              <a:miter lim="800000"/>
              <a:headEnd/>
              <a:tailEnd type="triangle" w="med" len="med"/>
            </a:ln>
            <a:extLst>
              <a:ext uri="{909E8E84-426E-40DD-AFC4-6F175D3DCCD1}">
                <a14:hiddenFill xmlns:a14="http://schemas.microsoft.com/office/drawing/2010/main">
                  <a:noFill/>
                </a14:hiddenFill>
              </a:ext>
            </a:extLst>
          </p:spPr>
        </p:cxnSp>
        <p:cxnSp>
          <p:nvCxnSpPr>
            <p:cNvPr id="68" name="AutoShape 22"/>
            <p:cNvCxnSpPr>
              <a:cxnSpLocks noChangeShapeType="1"/>
            </p:cNvCxnSpPr>
            <p:nvPr/>
          </p:nvCxnSpPr>
          <p:spPr bwMode="auto">
            <a:xfrm rot="16200000" flipH="1">
              <a:off x="2387" y="305"/>
              <a:ext cx="383" cy="2971"/>
            </a:xfrm>
            <a:prstGeom prst="bentConnector3">
              <a:avLst>
                <a:gd name="adj1" fmla="val 49606"/>
              </a:avLst>
            </a:prstGeom>
            <a:noFill/>
            <a:ln w="19050">
              <a:solidFill>
                <a:srgbClr val="808080"/>
              </a:solidFill>
              <a:miter lim="800000"/>
              <a:headEnd/>
              <a:tailEnd type="triangle" w="med" len="med"/>
            </a:ln>
            <a:extLst>
              <a:ext uri="{909E8E84-426E-40DD-AFC4-6F175D3DCCD1}">
                <a14:hiddenFill xmlns:a14="http://schemas.microsoft.com/office/drawing/2010/main">
                  <a:noFill/>
                </a14:hiddenFill>
              </a:ext>
            </a:extLst>
          </p:spPr>
        </p:cxnSp>
      </p:grpSp>
      <p:sp>
        <p:nvSpPr>
          <p:cNvPr id="69" name="AutoShape 23"/>
          <p:cNvSpPr>
            <a:spLocks noChangeArrowheads="1"/>
          </p:cNvSpPr>
          <p:nvPr/>
        </p:nvSpPr>
        <p:spPr bwMode="auto">
          <a:xfrm>
            <a:off x="3476515" y="1801953"/>
            <a:ext cx="6553930" cy="758968"/>
          </a:xfrm>
          <a:prstGeom prst="roundRect">
            <a:avLst>
              <a:gd name="adj" fmla="val 10250"/>
            </a:avLst>
          </a:prstGeom>
          <a:solidFill>
            <a:schemeClr val="bg1"/>
          </a:solidFill>
          <a:ln>
            <a:noFill/>
          </a:ln>
        </p:spPr>
        <p:txBody>
          <a:bodyPr wrap="none" anchor="ctr"/>
          <a:lstStyle/>
          <a:p>
            <a:pPr algn="ctr"/>
            <a:endParaRPr lang="zh-CN" altLang="en-US" sz="2000" kern="0">
              <a:solidFill>
                <a:srgbClr val="F8F8F8"/>
              </a:solidFill>
              <a:latin typeface="微软雅黑" pitchFamily="34" charset="-122"/>
              <a:ea typeface="微软雅黑" pitchFamily="34" charset="-122"/>
            </a:endParaRPr>
          </a:p>
        </p:txBody>
      </p:sp>
      <p:sp>
        <p:nvSpPr>
          <p:cNvPr id="70" name="AutoShape 24"/>
          <p:cNvSpPr>
            <a:spLocks noChangeArrowheads="1"/>
          </p:cNvSpPr>
          <p:nvPr/>
        </p:nvSpPr>
        <p:spPr bwMode="auto">
          <a:xfrm>
            <a:off x="2121492" y="1702006"/>
            <a:ext cx="2116754" cy="917376"/>
          </a:xfrm>
          <a:prstGeom prst="roundRect">
            <a:avLst>
              <a:gd name="adj" fmla="val 12144"/>
            </a:avLst>
          </a:prstGeom>
          <a:solidFill>
            <a:schemeClr val="tx2"/>
          </a:solidFill>
          <a:ln>
            <a:noFill/>
          </a:ln>
          <a:extLst/>
        </p:spPr>
        <p:txBody>
          <a:bodyPr wrap="none" anchor="ctr"/>
          <a:lstStyle/>
          <a:p>
            <a:pPr algn="ctr">
              <a:defRPr/>
            </a:pPr>
            <a:r>
              <a:rPr lang="zh-CN" altLang="en-US" sz="2000" kern="0" dirty="0" smtClean="0">
                <a:solidFill>
                  <a:srgbClr val="FFFFFF"/>
                </a:solidFill>
                <a:latin typeface="微软雅黑" pitchFamily="34" charset="-122"/>
                <a:ea typeface="微软雅黑" pitchFamily="34" charset="-122"/>
              </a:rPr>
              <a:t>单击此处</a:t>
            </a:r>
          </a:p>
          <a:p>
            <a:pPr algn="ctr">
              <a:defRPr/>
            </a:pPr>
            <a:r>
              <a:rPr lang="zh-CN" altLang="en-US" sz="2000" kern="0" dirty="0" smtClean="0">
                <a:solidFill>
                  <a:srgbClr val="FFFFFF"/>
                </a:solidFill>
                <a:latin typeface="微软雅黑" pitchFamily="34" charset="-122"/>
                <a:ea typeface="微软雅黑" pitchFamily="34" charset="-122"/>
              </a:rPr>
              <a:t>添加文字</a:t>
            </a:r>
            <a:endParaRPr lang="zh-CN" altLang="zh-CN" sz="2000" kern="0" dirty="0" smtClean="0">
              <a:solidFill>
                <a:srgbClr val="FFFFFF"/>
              </a:solidFill>
              <a:latin typeface="微软雅黑" pitchFamily="34" charset="-122"/>
              <a:ea typeface="微软雅黑" pitchFamily="34" charset="-122"/>
            </a:endParaRPr>
          </a:p>
        </p:txBody>
      </p:sp>
      <p:sp>
        <p:nvSpPr>
          <p:cNvPr id="71" name="Rectangle 26"/>
          <p:cNvSpPr>
            <a:spLocks noChangeArrowheads="1"/>
          </p:cNvSpPr>
          <p:nvPr/>
        </p:nvSpPr>
        <p:spPr bwMode="auto">
          <a:xfrm>
            <a:off x="4385187" y="2009739"/>
            <a:ext cx="5250111" cy="41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defRPr/>
            </a:pPr>
            <a:r>
              <a:rPr lang="zh-CN" altLang="en-US" sz="2200" kern="0" dirty="0" smtClean="0">
                <a:solidFill>
                  <a:srgbClr val="F8F8F8"/>
                </a:solidFill>
                <a:latin typeface="微软雅黑" pitchFamily="34" charset="-122"/>
                <a:ea typeface="微软雅黑" pitchFamily="34" charset="-122"/>
              </a:rPr>
              <a:t>单击此处添加段落文字内容</a:t>
            </a:r>
          </a:p>
        </p:txBody>
      </p:sp>
      <p:sp>
        <p:nvSpPr>
          <p:cNvPr id="44" name="TextBox 43"/>
          <p:cNvSpPr txBox="1"/>
          <p:nvPr/>
        </p:nvSpPr>
        <p:spPr>
          <a:xfrm>
            <a:off x="1362075"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1.1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41" name="Freeform 15"/>
          <p:cNvSpPr>
            <a:spLocks noEditPoints="1"/>
          </p:cNvSpPr>
          <p:nvPr/>
        </p:nvSpPr>
        <p:spPr bwMode="auto">
          <a:xfrm>
            <a:off x="641445"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085868695"/>
      </p:ext>
    </p:extLst>
  </p:cSld>
  <p:clrMapOvr>
    <a:masterClrMapping/>
  </p:clrMapOvr>
  <mc:AlternateContent xmlns:mc="http://schemas.openxmlformats.org/markup-compatibility/2006" xmlns:p14="http://schemas.microsoft.com/office/powerpoint/2010/main">
    <mc:Choice Requires="p14">
      <p:transition spd="slow" advTm="6150">
        <p14:prism isInverted="1"/>
      </p:transition>
    </mc:Choice>
    <mc:Fallback xmlns="">
      <p:transition spd="slow" advTm="615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33333">
                                          <p:cBhvr additive="base">
                                            <p:cTn id="7" dur="300" fill="hold"/>
                                            <p:tgtEl>
                                              <p:spTgt spid="41"/>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4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44"/>
                                            </p:tgtEl>
                                            <p:attrNameLst>
                                              <p:attrName>style.visibility</p:attrName>
                                            </p:attrNameLst>
                                          </p:cBhvr>
                                          <p:to>
                                            <p:strVal val="visible"/>
                                          </p:to>
                                        </p:set>
                                        <p:anim calcmode="lin" valueType="num">
                                          <p:cBhvr>
                                            <p:cTn id="11" dur="4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44"/>
                                            </p:tgtEl>
                                            <p:attrNameLst>
                                              <p:attrName>ppt_y</p:attrName>
                                            </p:attrNameLst>
                                          </p:cBhvr>
                                          <p:tavLst>
                                            <p:tav tm="0">
                                              <p:val>
                                                <p:strVal val="#ppt_y"/>
                                              </p:val>
                                            </p:tav>
                                            <p:tav tm="100000">
                                              <p:val>
                                                <p:strVal val="#ppt_y"/>
                                              </p:val>
                                            </p:tav>
                                          </p:tavLst>
                                        </p:anim>
                                        <p:anim calcmode="lin" valueType="num">
                                          <p:cBhvr>
                                            <p:cTn id="13" dur="4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44"/>
                                            </p:tgtEl>
                                          </p:cBhvr>
                                        </p:animEffect>
                                      </p:childTnLst>
                                    </p:cTn>
                                  </p:par>
                                </p:childTnLst>
                              </p:cTn>
                            </p:par>
                            <p:par>
                              <p:cTn id="16" fill="hold">
                                <p:stCondLst>
                                  <p:cond delay="760"/>
                                </p:stCondLst>
                                <p:childTnLst>
                                  <p:par>
                                    <p:cTn id="17" presetID="10"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par>
                              <p:cTn id="20" fill="hold">
                                <p:stCondLst>
                                  <p:cond delay="1260"/>
                                </p:stCondLst>
                                <p:childTnLst>
                                  <p:par>
                                    <p:cTn id="21" presetID="22" presetClass="entr" presetSubtype="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left)">
                                          <p:cBhvr>
                                            <p:cTn id="23" dur="750"/>
                                            <p:tgtEl>
                                              <p:spTgt spid="69"/>
                                            </p:tgtEl>
                                          </p:cBhvr>
                                        </p:animEffect>
                                      </p:childTnLst>
                                    </p:cTn>
                                  </p:par>
                                </p:childTnLst>
                              </p:cTn>
                            </p:par>
                            <p:par>
                              <p:cTn id="24" fill="hold">
                                <p:stCondLst>
                                  <p:cond delay="201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2510"/>
                                </p:stCondLst>
                                <p:childTnLst>
                                  <p:par>
                                    <p:cTn id="29" presetID="2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750"/>
                                            <p:tgtEl>
                                              <p:spTgt spid="65"/>
                                            </p:tgtEl>
                                          </p:cBhvr>
                                        </p:animEffect>
                                      </p:childTnLst>
                                    </p:cTn>
                                  </p:par>
                                </p:childTnLst>
                              </p:cTn>
                            </p:par>
                            <p:par>
                              <p:cTn id="32" fill="hold">
                                <p:stCondLst>
                                  <p:cond delay="3260"/>
                                </p:stCondLst>
                                <p:childTnLst>
                                  <p:par>
                                    <p:cTn id="33" presetID="42"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750"/>
                                            <p:tgtEl>
                                              <p:spTgt spid="33"/>
                                            </p:tgtEl>
                                          </p:cBhvr>
                                        </p:animEffect>
                                        <p:anim calcmode="lin" valueType="num">
                                          <p:cBhvr>
                                            <p:cTn id="36" dur="750" fill="hold"/>
                                            <p:tgtEl>
                                              <p:spTgt spid="33"/>
                                            </p:tgtEl>
                                            <p:attrNameLst>
                                              <p:attrName>ppt_x</p:attrName>
                                            </p:attrNameLst>
                                          </p:cBhvr>
                                          <p:tavLst>
                                            <p:tav tm="0">
                                              <p:val>
                                                <p:strVal val="#ppt_x"/>
                                              </p:val>
                                            </p:tav>
                                            <p:tav tm="100000">
                                              <p:val>
                                                <p:strVal val="#ppt_x"/>
                                              </p:val>
                                            </p:tav>
                                          </p:tavLst>
                                        </p:anim>
                                        <p:anim calcmode="lin" valueType="num">
                                          <p:cBhvr>
                                            <p:cTn id="37" dur="75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50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750"/>
                                            <p:tgtEl>
                                              <p:spTgt spid="49"/>
                                            </p:tgtEl>
                                          </p:cBhvr>
                                        </p:animEffect>
                                        <p:anim calcmode="lin" valueType="num">
                                          <p:cBhvr>
                                            <p:cTn id="41" dur="750" fill="hold"/>
                                            <p:tgtEl>
                                              <p:spTgt spid="49"/>
                                            </p:tgtEl>
                                            <p:attrNameLst>
                                              <p:attrName>ppt_x</p:attrName>
                                            </p:attrNameLst>
                                          </p:cBhvr>
                                          <p:tavLst>
                                            <p:tav tm="0">
                                              <p:val>
                                                <p:strVal val="#ppt_x"/>
                                              </p:val>
                                            </p:tav>
                                            <p:tav tm="100000">
                                              <p:val>
                                                <p:strVal val="#ppt_x"/>
                                              </p:val>
                                            </p:tav>
                                          </p:tavLst>
                                        </p:anim>
                                        <p:anim calcmode="lin" valueType="num">
                                          <p:cBhvr>
                                            <p:cTn id="42" dur="750" fill="hold"/>
                                            <p:tgtEl>
                                              <p:spTgt spid="4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00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750"/>
                                            <p:tgtEl>
                                              <p:spTgt spid="57"/>
                                            </p:tgtEl>
                                          </p:cBhvr>
                                        </p:animEffect>
                                        <p:anim calcmode="lin" valueType="num">
                                          <p:cBhvr>
                                            <p:cTn id="46" dur="750" fill="hold"/>
                                            <p:tgtEl>
                                              <p:spTgt spid="57"/>
                                            </p:tgtEl>
                                            <p:attrNameLst>
                                              <p:attrName>ppt_x</p:attrName>
                                            </p:attrNameLst>
                                          </p:cBhvr>
                                          <p:tavLst>
                                            <p:tav tm="0">
                                              <p:val>
                                                <p:strVal val="#ppt_x"/>
                                              </p:val>
                                            </p:tav>
                                            <p:tav tm="100000">
                                              <p:val>
                                                <p:strVal val="#ppt_x"/>
                                              </p:val>
                                            </p:tav>
                                          </p:tavLst>
                                        </p:anim>
                                        <p:anim calcmode="lin" valueType="num">
                                          <p:cBhvr>
                                            <p:cTn id="47" dur="7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p:bldP spid="44"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300" fill="hold"/>
                                            <p:tgtEl>
                                              <p:spTgt spid="41"/>
                                            </p:tgtEl>
                                            <p:attrNameLst>
                                              <p:attrName>ppt_x</p:attrName>
                                            </p:attrNameLst>
                                          </p:cBhvr>
                                          <p:tavLst>
                                            <p:tav tm="0">
                                              <p:val>
                                                <p:strVal val="0-#ppt_w/2"/>
                                              </p:val>
                                            </p:tav>
                                            <p:tav tm="100000">
                                              <p:val>
                                                <p:strVal val="#ppt_x"/>
                                              </p:val>
                                            </p:tav>
                                          </p:tavLst>
                                        </p:anim>
                                        <p:anim calcmode="lin" valueType="num">
                                          <p:cBhvr additive="base">
                                            <p:cTn id="8" dur="300" fill="hold"/>
                                            <p:tgtEl>
                                              <p:spTgt spid="4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44"/>
                                            </p:tgtEl>
                                            <p:attrNameLst>
                                              <p:attrName>style.visibility</p:attrName>
                                            </p:attrNameLst>
                                          </p:cBhvr>
                                          <p:to>
                                            <p:strVal val="visible"/>
                                          </p:to>
                                        </p:set>
                                        <p:anim calcmode="lin" valueType="num">
                                          <p:cBhvr>
                                            <p:cTn id="11" dur="4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44"/>
                                            </p:tgtEl>
                                            <p:attrNameLst>
                                              <p:attrName>ppt_y</p:attrName>
                                            </p:attrNameLst>
                                          </p:cBhvr>
                                          <p:tavLst>
                                            <p:tav tm="0">
                                              <p:val>
                                                <p:strVal val="#ppt_y"/>
                                              </p:val>
                                            </p:tav>
                                            <p:tav tm="100000">
                                              <p:val>
                                                <p:strVal val="#ppt_y"/>
                                              </p:val>
                                            </p:tav>
                                          </p:tavLst>
                                        </p:anim>
                                        <p:anim calcmode="lin" valueType="num">
                                          <p:cBhvr>
                                            <p:cTn id="13" dur="4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44"/>
                                            </p:tgtEl>
                                          </p:cBhvr>
                                        </p:animEffect>
                                      </p:childTnLst>
                                    </p:cTn>
                                  </p:par>
                                </p:childTnLst>
                              </p:cTn>
                            </p:par>
                            <p:par>
                              <p:cTn id="16" fill="hold">
                                <p:stCondLst>
                                  <p:cond delay="760"/>
                                </p:stCondLst>
                                <p:childTnLst>
                                  <p:par>
                                    <p:cTn id="17" presetID="10"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par>
                              <p:cTn id="20" fill="hold">
                                <p:stCondLst>
                                  <p:cond delay="1260"/>
                                </p:stCondLst>
                                <p:childTnLst>
                                  <p:par>
                                    <p:cTn id="21" presetID="22" presetClass="entr" presetSubtype="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left)">
                                          <p:cBhvr>
                                            <p:cTn id="23" dur="750"/>
                                            <p:tgtEl>
                                              <p:spTgt spid="69"/>
                                            </p:tgtEl>
                                          </p:cBhvr>
                                        </p:animEffect>
                                      </p:childTnLst>
                                    </p:cTn>
                                  </p:par>
                                </p:childTnLst>
                              </p:cTn>
                            </p:par>
                            <p:par>
                              <p:cTn id="24" fill="hold">
                                <p:stCondLst>
                                  <p:cond delay="201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2510"/>
                                </p:stCondLst>
                                <p:childTnLst>
                                  <p:par>
                                    <p:cTn id="29" presetID="2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750"/>
                                            <p:tgtEl>
                                              <p:spTgt spid="65"/>
                                            </p:tgtEl>
                                          </p:cBhvr>
                                        </p:animEffect>
                                      </p:childTnLst>
                                    </p:cTn>
                                  </p:par>
                                </p:childTnLst>
                              </p:cTn>
                            </p:par>
                            <p:par>
                              <p:cTn id="32" fill="hold">
                                <p:stCondLst>
                                  <p:cond delay="3260"/>
                                </p:stCondLst>
                                <p:childTnLst>
                                  <p:par>
                                    <p:cTn id="33" presetID="42"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750"/>
                                            <p:tgtEl>
                                              <p:spTgt spid="33"/>
                                            </p:tgtEl>
                                          </p:cBhvr>
                                        </p:animEffect>
                                        <p:anim calcmode="lin" valueType="num">
                                          <p:cBhvr>
                                            <p:cTn id="36" dur="750" fill="hold"/>
                                            <p:tgtEl>
                                              <p:spTgt spid="33"/>
                                            </p:tgtEl>
                                            <p:attrNameLst>
                                              <p:attrName>ppt_x</p:attrName>
                                            </p:attrNameLst>
                                          </p:cBhvr>
                                          <p:tavLst>
                                            <p:tav tm="0">
                                              <p:val>
                                                <p:strVal val="#ppt_x"/>
                                              </p:val>
                                            </p:tav>
                                            <p:tav tm="100000">
                                              <p:val>
                                                <p:strVal val="#ppt_x"/>
                                              </p:val>
                                            </p:tav>
                                          </p:tavLst>
                                        </p:anim>
                                        <p:anim calcmode="lin" valueType="num">
                                          <p:cBhvr>
                                            <p:cTn id="37" dur="75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50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750"/>
                                            <p:tgtEl>
                                              <p:spTgt spid="49"/>
                                            </p:tgtEl>
                                          </p:cBhvr>
                                        </p:animEffect>
                                        <p:anim calcmode="lin" valueType="num">
                                          <p:cBhvr>
                                            <p:cTn id="41" dur="750" fill="hold"/>
                                            <p:tgtEl>
                                              <p:spTgt spid="49"/>
                                            </p:tgtEl>
                                            <p:attrNameLst>
                                              <p:attrName>ppt_x</p:attrName>
                                            </p:attrNameLst>
                                          </p:cBhvr>
                                          <p:tavLst>
                                            <p:tav tm="0">
                                              <p:val>
                                                <p:strVal val="#ppt_x"/>
                                              </p:val>
                                            </p:tav>
                                            <p:tav tm="100000">
                                              <p:val>
                                                <p:strVal val="#ppt_x"/>
                                              </p:val>
                                            </p:tav>
                                          </p:tavLst>
                                        </p:anim>
                                        <p:anim calcmode="lin" valueType="num">
                                          <p:cBhvr>
                                            <p:cTn id="42" dur="750" fill="hold"/>
                                            <p:tgtEl>
                                              <p:spTgt spid="4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00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750"/>
                                            <p:tgtEl>
                                              <p:spTgt spid="57"/>
                                            </p:tgtEl>
                                          </p:cBhvr>
                                        </p:animEffect>
                                        <p:anim calcmode="lin" valueType="num">
                                          <p:cBhvr>
                                            <p:cTn id="46" dur="750" fill="hold"/>
                                            <p:tgtEl>
                                              <p:spTgt spid="57"/>
                                            </p:tgtEl>
                                            <p:attrNameLst>
                                              <p:attrName>ppt_x</p:attrName>
                                            </p:attrNameLst>
                                          </p:cBhvr>
                                          <p:tavLst>
                                            <p:tav tm="0">
                                              <p:val>
                                                <p:strVal val="#ppt_x"/>
                                              </p:val>
                                            </p:tav>
                                            <p:tav tm="100000">
                                              <p:val>
                                                <p:strVal val="#ppt_x"/>
                                              </p:val>
                                            </p:tav>
                                          </p:tavLst>
                                        </p:anim>
                                        <p:anim calcmode="lin" valueType="num">
                                          <p:cBhvr>
                                            <p:cTn id="47" dur="7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p:bldP spid="44" grpId="0"/>
          <p:bldP spid="41"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667" y="1988840"/>
            <a:ext cx="5810250" cy="3810000"/>
          </a:xfrm>
          <a:prstGeom prst="rect">
            <a:avLst/>
          </a:prstGeom>
          <a:noFill/>
          <a:ln w="28575">
            <a:solidFill>
              <a:srgbClr val="DDDDDD"/>
            </a:solidFill>
          </a:ln>
          <a:effectLst>
            <a:outerShdw blurRad="63500" algn="ctr" rotWithShape="0">
              <a:prstClr val="black">
                <a:alpha val="40000"/>
              </a:prstClr>
            </a:outerShdw>
          </a:effectLst>
        </p:spPr>
      </p:pic>
      <p:sp>
        <p:nvSpPr>
          <p:cNvPr id="46" name="TextBox 45"/>
          <p:cNvSpPr txBox="1"/>
          <p:nvPr/>
        </p:nvSpPr>
        <p:spPr>
          <a:xfrm>
            <a:off x="2096570" y="1988840"/>
            <a:ext cx="3168352" cy="1338828"/>
          </a:xfrm>
          <a:prstGeom prst="rect">
            <a:avLst/>
          </a:prstGeom>
          <a:noFill/>
        </p:spPr>
        <p:txBody>
          <a:bodyPr wrap="square" rtlCol="0">
            <a:spAutoFit/>
          </a:bodyPr>
          <a:lstStyle/>
          <a:p>
            <a:pPr>
              <a:lnSpc>
                <a:spcPct val="150000"/>
              </a:lnSpc>
            </a:pPr>
            <a:r>
              <a:rPr lang="zh-CN" altLang="en-US" dirty="0" smtClean="0">
                <a:solidFill>
                  <a:schemeClr val="accent6"/>
                </a:solidFill>
                <a:latin typeface="+mn-ea"/>
                <a:ea typeface="+mn-ea"/>
              </a:rPr>
              <a:t>这里输入您的文字</a:t>
            </a:r>
            <a:r>
              <a:rPr lang="zh-CN" altLang="en-US" dirty="0">
                <a:solidFill>
                  <a:schemeClr val="accent6"/>
                </a:solidFill>
                <a:latin typeface="+mn-ea"/>
                <a:ea typeface="+mn-ea"/>
              </a:rPr>
              <a:t>这里输入您的</a:t>
            </a:r>
            <a:r>
              <a:rPr lang="zh-CN" altLang="en-US" dirty="0" smtClean="0">
                <a:solidFill>
                  <a:schemeClr val="accent6"/>
                </a:solidFill>
                <a:latin typeface="+mn-ea"/>
                <a:ea typeface="+mn-ea"/>
              </a:rPr>
              <a:t>文字</a:t>
            </a:r>
            <a:r>
              <a:rPr lang="zh-CN" altLang="en-US" dirty="0">
                <a:solidFill>
                  <a:schemeClr val="accent6"/>
                </a:solidFill>
                <a:latin typeface="+mn-ea"/>
                <a:ea typeface="+mn-ea"/>
              </a:rPr>
              <a:t>这里输入您的文字这里输入您的</a:t>
            </a:r>
            <a:r>
              <a:rPr lang="zh-CN" altLang="en-US" dirty="0" smtClean="0">
                <a:solidFill>
                  <a:schemeClr val="accent6"/>
                </a:solidFill>
                <a:latin typeface="+mn-ea"/>
                <a:ea typeface="+mn-ea"/>
              </a:rPr>
              <a:t>文字这里</a:t>
            </a:r>
            <a:r>
              <a:rPr lang="zh-CN" altLang="en-US" dirty="0">
                <a:solidFill>
                  <a:schemeClr val="accent6"/>
                </a:solidFill>
                <a:latin typeface="+mn-ea"/>
                <a:ea typeface="+mn-ea"/>
              </a:rPr>
              <a:t>输入</a:t>
            </a:r>
            <a:r>
              <a:rPr lang="zh-CN" altLang="en-US" dirty="0" smtClean="0">
                <a:solidFill>
                  <a:schemeClr val="accent6"/>
                </a:solidFill>
                <a:latin typeface="+mn-ea"/>
                <a:ea typeface="+mn-ea"/>
              </a:rPr>
              <a:t>您</a:t>
            </a:r>
            <a:endParaRPr lang="zh-CN" altLang="en-US" dirty="0">
              <a:solidFill>
                <a:schemeClr val="accent6"/>
              </a:solidFill>
              <a:latin typeface="+mn-ea"/>
              <a:ea typeface="+mn-ea"/>
            </a:endParaRPr>
          </a:p>
        </p:txBody>
      </p:sp>
      <p:cxnSp>
        <p:nvCxnSpPr>
          <p:cNvPr id="47" name="直接连接符 46"/>
          <p:cNvCxnSpPr/>
          <p:nvPr/>
        </p:nvCxnSpPr>
        <p:spPr bwMode="auto">
          <a:xfrm>
            <a:off x="1016450" y="3523105"/>
            <a:ext cx="4248472" cy="0"/>
          </a:xfrm>
          <a:prstGeom prst="line">
            <a:avLst/>
          </a:prstGeom>
          <a:ln w="9525">
            <a:solidFill>
              <a:schemeClr val="accent2"/>
            </a:solidFill>
            <a:prstDash val="dash"/>
            <a:headEnd type="oval" w="med" len="med"/>
            <a:tailEnd type="oval" w="med" len="med"/>
          </a:ln>
          <a:effectLst>
            <a:outerShdw blurRad="12700" dist="6350" dir="5400000" rotWithShape="0">
              <a:srgbClr val="000000">
                <a:alpha val="38000"/>
              </a:srgbClr>
            </a:outerShdw>
          </a:effectLst>
          <a:extLst/>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2096569" y="3817640"/>
            <a:ext cx="3168352" cy="1338828"/>
          </a:xfrm>
          <a:prstGeom prst="rect">
            <a:avLst/>
          </a:prstGeom>
          <a:noFill/>
        </p:spPr>
        <p:txBody>
          <a:bodyPr wrap="square" rtlCol="0">
            <a:spAutoFit/>
          </a:bodyPr>
          <a:lstStyle/>
          <a:p>
            <a:pPr>
              <a:lnSpc>
                <a:spcPct val="150000"/>
              </a:lnSpc>
            </a:pPr>
            <a:r>
              <a:rPr lang="zh-CN" altLang="en-US" dirty="0" smtClean="0">
                <a:solidFill>
                  <a:schemeClr val="accent6"/>
                </a:solidFill>
                <a:latin typeface="+mn-ea"/>
                <a:ea typeface="+mn-ea"/>
              </a:rPr>
              <a:t>这里输入您的文字</a:t>
            </a:r>
            <a:r>
              <a:rPr lang="zh-CN" altLang="en-US" dirty="0">
                <a:solidFill>
                  <a:schemeClr val="accent6"/>
                </a:solidFill>
                <a:latin typeface="+mn-ea"/>
                <a:ea typeface="+mn-ea"/>
              </a:rPr>
              <a:t>这里输入您的</a:t>
            </a:r>
            <a:r>
              <a:rPr lang="zh-CN" altLang="en-US" dirty="0" smtClean="0">
                <a:solidFill>
                  <a:schemeClr val="accent6"/>
                </a:solidFill>
                <a:latin typeface="+mn-ea"/>
                <a:ea typeface="+mn-ea"/>
              </a:rPr>
              <a:t>文字</a:t>
            </a:r>
            <a:r>
              <a:rPr lang="zh-CN" altLang="en-US" dirty="0">
                <a:solidFill>
                  <a:schemeClr val="accent6"/>
                </a:solidFill>
                <a:latin typeface="+mn-ea"/>
                <a:ea typeface="+mn-ea"/>
              </a:rPr>
              <a:t>这里输入您的文字这里输入您的</a:t>
            </a:r>
            <a:r>
              <a:rPr lang="zh-CN" altLang="en-US" dirty="0" smtClean="0">
                <a:solidFill>
                  <a:schemeClr val="accent6"/>
                </a:solidFill>
                <a:latin typeface="+mn-ea"/>
                <a:ea typeface="+mn-ea"/>
              </a:rPr>
              <a:t>文字这里</a:t>
            </a:r>
            <a:r>
              <a:rPr lang="zh-CN" altLang="en-US" dirty="0">
                <a:solidFill>
                  <a:schemeClr val="accent6"/>
                </a:solidFill>
                <a:latin typeface="+mn-ea"/>
                <a:ea typeface="+mn-ea"/>
              </a:rPr>
              <a:t>输入</a:t>
            </a:r>
            <a:r>
              <a:rPr lang="zh-CN" altLang="en-US" dirty="0" smtClean="0">
                <a:solidFill>
                  <a:schemeClr val="accent6"/>
                </a:solidFill>
                <a:latin typeface="+mn-ea"/>
                <a:ea typeface="+mn-ea"/>
              </a:rPr>
              <a:t>您</a:t>
            </a:r>
            <a:endParaRPr lang="zh-CN" altLang="en-US" dirty="0">
              <a:solidFill>
                <a:schemeClr val="accent6"/>
              </a:solidFill>
              <a:latin typeface="+mn-ea"/>
              <a:ea typeface="+mn-ea"/>
            </a:endParaRPr>
          </a:p>
        </p:txBody>
      </p:sp>
      <p:grpSp>
        <p:nvGrpSpPr>
          <p:cNvPr id="72" name="组合 71"/>
          <p:cNvGrpSpPr/>
          <p:nvPr/>
        </p:nvGrpSpPr>
        <p:grpSpPr>
          <a:xfrm>
            <a:off x="809740" y="2082190"/>
            <a:ext cx="1333073" cy="1152128"/>
            <a:chOff x="779103" y="1866166"/>
            <a:chExt cx="1333073" cy="1152128"/>
          </a:xfrm>
          <a:solidFill>
            <a:schemeClr val="tx2"/>
          </a:solidFill>
        </p:grpSpPr>
        <p:sp>
          <p:nvSpPr>
            <p:cNvPr id="73" name="等腰三角形 2"/>
            <p:cNvSpPr/>
            <p:nvPr/>
          </p:nvSpPr>
          <p:spPr bwMode="auto">
            <a:xfrm rot="2747878">
              <a:off x="869576" y="1775693"/>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a:noFill/>
            </a:ln>
            <a:extLst/>
          </p:spPr>
          <p:txBody>
            <a:bodyPr wrap="none" anchor="ctr"/>
            <a:lstStyle/>
            <a:p>
              <a:pPr algn="ctr"/>
              <a:endParaRPr lang="zh-CN" altLang="en-US" sz="2000" kern="0" dirty="0">
                <a:solidFill>
                  <a:srgbClr val="FFFFFF"/>
                </a:solidFill>
                <a:latin typeface="微软雅黑" pitchFamily="34" charset="-122"/>
                <a:ea typeface="微软雅黑" pitchFamily="34" charset="-122"/>
              </a:endParaRPr>
            </a:p>
          </p:txBody>
        </p:sp>
        <p:sp>
          <p:nvSpPr>
            <p:cNvPr id="74" name="TextBox 73"/>
            <p:cNvSpPr txBox="1"/>
            <p:nvPr/>
          </p:nvSpPr>
          <p:spPr>
            <a:xfrm>
              <a:off x="1057821" y="2242175"/>
              <a:ext cx="697627" cy="400110"/>
            </a:xfrm>
            <a:prstGeom prst="rect">
              <a:avLst/>
            </a:prstGeom>
            <a:grpFill/>
            <a:ln>
              <a:noFill/>
            </a:ln>
          </p:spPr>
          <p:txBody>
            <a:bodyPr wrap="none"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dirty="0"/>
                <a:t>标题</a:t>
              </a:r>
            </a:p>
          </p:txBody>
        </p:sp>
      </p:grpSp>
      <p:grpSp>
        <p:nvGrpSpPr>
          <p:cNvPr id="75" name="组合 74"/>
          <p:cNvGrpSpPr/>
          <p:nvPr/>
        </p:nvGrpSpPr>
        <p:grpSpPr>
          <a:xfrm>
            <a:off x="809739" y="3910990"/>
            <a:ext cx="1333073" cy="1152128"/>
            <a:chOff x="779102" y="3694966"/>
            <a:chExt cx="1333073" cy="1152128"/>
          </a:xfrm>
          <a:solidFill>
            <a:schemeClr val="bg1"/>
          </a:solidFill>
        </p:grpSpPr>
        <p:sp>
          <p:nvSpPr>
            <p:cNvPr id="76" name="等腰三角形 2"/>
            <p:cNvSpPr/>
            <p:nvPr/>
          </p:nvSpPr>
          <p:spPr bwMode="auto">
            <a:xfrm rot="3036074">
              <a:off x="869575" y="3604493"/>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a:noFill/>
            </a:ln>
            <a:extLst/>
          </p:spPr>
          <p:txBody>
            <a:bodyPr wrap="none" anchor="ctr"/>
            <a:lstStyle/>
            <a:p>
              <a:pPr algn="ctr"/>
              <a:endParaRPr lang="zh-CN" altLang="en-US" sz="2000" kern="0">
                <a:solidFill>
                  <a:srgbClr val="FFFFFF"/>
                </a:solidFill>
                <a:latin typeface="微软雅黑" pitchFamily="34" charset="-122"/>
                <a:ea typeface="微软雅黑" pitchFamily="34" charset="-122"/>
              </a:endParaRPr>
            </a:p>
          </p:txBody>
        </p:sp>
        <p:sp>
          <p:nvSpPr>
            <p:cNvPr id="77" name="TextBox 76"/>
            <p:cNvSpPr txBox="1"/>
            <p:nvPr/>
          </p:nvSpPr>
          <p:spPr>
            <a:xfrm>
              <a:off x="1057821" y="4123089"/>
              <a:ext cx="697627" cy="400110"/>
            </a:xfrm>
            <a:prstGeom prst="rect">
              <a:avLst/>
            </a:prstGeom>
            <a:grpFill/>
            <a:ln>
              <a:noFill/>
            </a:ln>
          </p:spPr>
          <p:txBody>
            <a:bodyPr wrap="none"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dirty="0"/>
                <a:t>标题</a:t>
              </a:r>
            </a:p>
          </p:txBody>
        </p:sp>
      </p:grpSp>
      <p:sp>
        <p:nvSpPr>
          <p:cNvPr id="15" name="TextBox 14"/>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1.1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18"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587157799"/>
      </p:ext>
    </p:extLst>
  </p:cSld>
  <p:clrMapOvr>
    <a:masterClrMapping/>
  </p:clrMapOvr>
  <mc:AlternateContent xmlns:mc="http://schemas.openxmlformats.org/markup-compatibility/2006" xmlns:p14="http://schemas.microsoft.com/office/powerpoint/2010/main">
    <mc:Choice Requires="p14">
      <p:transition spd="slow" advTm="4653">
        <p14:prism isInverted="1"/>
      </p:transition>
    </mc:Choice>
    <mc:Fallback xmlns="">
      <p:transition spd="slow" advTm="4653">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33333">
                                          <p:cBhvr additive="base">
                                            <p:cTn id="7" dur="300" fill="hold"/>
                                            <p:tgtEl>
                                              <p:spTgt spid="18"/>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1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15"/>
                                            </p:tgtEl>
                                            <p:attrNameLst>
                                              <p:attrName>ppt_y</p:attrName>
                                            </p:attrNameLst>
                                          </p:cBhvr>
                                          <p:tavLst>
                                            <p:tav tm="0">
                                              <p:val>
                                                <p:strVal val="#ppt_y"/>
                                              </p:val>
                                            </p:tav>
                                            <p:tav tm="100000">
                                              <p:val>
                                                <p:strVal val="#ppt_y"/>
                                              </p:val>
                                            </p:tav>
                                          </p:tavLst>
                                        </p:anim>
                                        <p:anim calcmode="lin" valueType="num">
                                          <p:cBhvr>
                                            <p:cTn id="13"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15"/>
                                            </p:tgtEl>
                                          </p:cBhvr>
                                        </p:animEffect>
                                      </p:childTnLst>
                                    </p:cTn>
                                  </p:par>
                                </p:childTnLst>
                              </p:cTn>
                            </p:par>
                            <p:par>
                              <p:cTn id="16" fill="hold">
                                <p:stCondLst>
                                  <p:cond delay="760"/>
                                </p:stCondLst>
                                <p:childTnLst>
                                  <p:par>
                                    <p:cTn id="17" presetID="26"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down)">
                                          <p:cBhvr>
                                            <p:cTn id="19" dur="290">
                                              <p:stCondLst>
                                                <p:cond delay="0"/>
                                              </p:stCondLst>
                                            </p:cTn>
                                            <p:tgtEl>
                                              <p:spTgt spid="72"/>
                                            </p:tgtEl>
                                          </p:cBhvr>
                                        </p:animEffect>
                                        <p:anim calcmode="lin" valueType="num">
                                          <p:cBhvr>
                                            <p:cTn id="20" dur="911"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2"/>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2"/>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2"/>
                                            </p:tgtEl>
                                            <p:attrNameLst>
                                              <p:attrName>ppt_y</p:attrName>
                                            </p:attrNameLst>
                                          </p:cBhvr>
                                          <p:tavLst>
                                            <p:tav tm="0" fmla="#ppt_y-sin(pi*$)/81">
                                              <p:val>
                                                <p:fltVal val="0"/>
                                              </p:val>
                                            </p:tav>
                                            <p:tav tm="100000">
                                              <p:val>
                                                <p:fltVal val="1"/>
                                              </p:val>
                                            </p:tav>
                                          </p:tavLst>
                                        </p:anim>
                                        <p:animScale>
                                          <p:cBhvr>
                                            <p:cTn id="25" dur="13">
                                              <p:stCondLst>
                                                <p:cond delay="325"/>
                                              </p:stCondLst>
                                            </p:cTn>
                                            <p:tgtEl>
                                              <p:spTgt spid="72"/>
                                            </p:tgtEl>
                                          </p:cBhvr>
                                          <p:to x="100000" y="60000"/>
                                        </p:animScale>
                                        <p:animScale>
                                          <p:cBhvr>
                                            <p:cTn id="26" dur="83" decel="50000">
                                              <p:stCondLst>
                                                <p:cond delay="338"/>
                                              </p:stCondLst>
                                            </p:cTn>
                                            <p:tgtEl>
                                              <p:spTgt spid="72"/>
                                            </p:tgtEl>
                                          </p:cBhvr>
                                          <p:to x="100000" y="100000"/>
                                        </p:animScale>
                                        <p:animScale>
                                          <p:cBhvr>
                                            <p:cTn id="27" dur="13">
                                              <p:stCondLst>
                                                <p:cond delay="656"/>
                                              </p:stCondLst>
                                            </p:cTn>
                                            <p:tgtEl>
                                              <p:spTgt spid="72"/>
                                            </p:tgtEl>
                                          </p:cBhvr>
                                          <p:to x="100000" y="80000"/>
                                        </p:animScale>
                                        <p:animScale>
                                          <p:cBhvr>
                                            <p:cTn id="28" dur="83" decel="50000">
                                              <p:stCondLst>
                                                <p:cond delay="669"/>
                                              </p:stCondLst>
                                            </p:cTn>
                                            <p:tgtEl>
                                              <p:spTgt spid="72"/>
                                            </p:tgtEl>
                                          </p:cBhvr>
                                          <p:to x="100000" y="100000"/>
                                        </p:animScale>
                                        <p:animScale>
                                          <p:cBhvr>
                                            <p:cTn id="29" dur="13">
                                              <p:stCondLst>
                                                <p:cond delay="821"/>
                                              </p:stCondLst>
                                            </p:cTn>
                                            <p:tgtEl>
                                              <p:spTgt spid="72"/>
                                            </p:tgtEl>
                                          </p:cBhvr>
                                          <p:to x="100000" y="90000"/>
                                        </p:animScale>
                                        <p:animScale>
                                          <p:cBhvr>
                                            <p:cTn id="30" dur="83" decel="50000">
                                              <p:stCondLst>
                                                <p:cond delay="834"/>
                                              </p:stCondLst>
                                            </p:cTn>
                                            <p:tgtEl>
                                              <p:spTgt spid="72"/>
                                            </p:tgtEl>
                                          </p:cBhvr>
                                          <p:to x="100000" y="100000"/>
                                        </p:animScale>
                                        <p:animScale>
                                          <p:cBhvr>
                                            <p:cTn id="31" dur="13">
                                              <p:stCondLst>
                                                <p:cond delay="904"/>
                                              </p:stCondLst>
                                            </p:cTn>
                                            <p:tgtEl>
                                              <p:spTgt spid="72"/>
                                            </p:tgtEl>
                                          </p:cBhvr>
                                          <p:to x="100000" y="95000"/>
                                        </p:animScale>
                                        <p:animScale>
                                          <p:cBhvr>
                                            <p:cTn id="32" dur="83" decel="50000">
                                              <p:stCondLst>
                                                <p:cond delay="917"/>
                                              </p:stCondLst>
                                            </p:cTn>
                                            <p:tgtEl>
                                              <p:spTgt spid="72"/>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down)">
                                          <p:cBhvr>
                                            <p:cTn id="35" dur="290">
                                              <p:stCondLst>
                                                <p:cond delay="0"/>
                                              </p:stCondLst>
                                            </p:cTn>
                                            <p:tgtEl>
                                              <p:spTgt spid="75"/>
                                            </p:tgtEl>
                                          </p:cBhvr>
                                        </p:animEffect>
                                        <p:anim calcmode="lin" valueType="num">
                                          <p:cBhvr>
                                            <p:cTn id="36" dur="911"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75"/>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75"/>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75"/>
                                            </p:tgtEl>
                                            <p:attrNameLst>
                                              <p:attrName>ppt_y</p:attrName>
                                            </p:attrNameLst>
                                          </p:cBhvr>
                                          <p:tavLst>
                                            <p:tav tm="0" fmla="#ppt_y-sin(pi*$)/81">
                                              <p:val>
                                                <p:fltVal val="0"/>
                                              </p:val>
                                            </p:tav>
                                            <p:tav tm="100000">
                                              <p:val>
                                                <p:fltVal val="1"/>
                                              </p:val>
                                            </p:tav>
                                          </p:tavLst>
                                        </p:anim>
                                        <p:animScale>
                                          <p:cBhvr>
                                            <p:cTn id="41" dur="13">
                                              <p:stCondLst>
                                                <p:cond delay="325"/>
                                              </p:stCondLst>
                                            </p:cTn>
                                            <p:tgtEl>
                                              <p:spTgt spid="75"/>
                                            </p:tgtEl>
                                          </p:cBhvr>
                                          <p:to x="100000" y="60000"/>
                                        </p:animScale>
                                        <p:animScale>
                                          <p:cBhvr>
                                            <p:cTn id="42" dur="83" decel="50000">
                                              <p:stCondLst>
                                                <p:cond delay="338"/>
                                              </p:stCondLst>
                                            </p:cTn>
                                            <p:tgtEl>
                                              <p:spTgt spid="75"/>
                                            </p:tgtEl>
                                          </p:cBhvr>
                                          <p:to x="100000" y="100000"/>
                                        </p:animScale>
                                        <p:animScale>
                                          <p:cBhvr>
                                            <p:cTn id="43" dur="13">
                                              <p:stCondLst>
                                                <p:cond delay="656"/>
                                              </p:stCondLst>
                                            </p:cTn>
                                            <p:tgtEl>
                                              <p:spTgt spid="75"/>
                                            </p:tgtEl>
                                          </p:cBhvr>
                                          <p:to x="100000" y="80000"/>
                                        </p:animScale>
                                        <p:animScale>
                                          <p:cBhvr>
                                            <p:cTn id="44" dur="83" decel="50000">
                                              <p:stCondLst>
                                                <p:cond delay="669"/>
                                              </p:stCondLst>
                                            </p:cTn>
                                            <p:tgtEl>
                                              <p:spTgt spid="75"/>
                                            </p:tgtEl>
                                          </p:cBhvr>
                                          <p:to x="100000" y="100000"/>
                                        </p:animScale>
                                        <p:animScale>
                                          <p:cBhvr>
                                            <p:cTn id="45" dur="13">
                                              <p:stCondLst>
                                                <p:cond delay="821"/>
                                              </p:stCondLst>
                                            </p:cTn>
                                            <p:tgtEl>
                                              <p:spTgt spid="75"/>
                                            </p:tgtEl>
                                          </p:cBhvr>
                                          <p:to x="100000" y="90000"/>
                                        </p:animScale>
                                        <p:animScale>
                                          <p:cBhvr>
                                            <p:cTn id="46" dur="83" decel="50000">
                                              <p:stCondLst>
                                                <p:cond delay="834"/>
                                              </p:stCondLst>
                                            </p:cTn>
                                            <p:tgtEl>
                                              <p:spTgt spid="75"/>
                                            </p:tgtEl>
                                          </p:cBhvr>
                                          <p:to x="100000" y="100000"/>
                                        </p:animScale>
                                        <p:animScale>
                                          <p:cBhvr>
                                            <p:cTn id="47" dur="13">
                                              <p:stCondLst>
                                                <p:cond delay="904"/>
                                              </p:stCondLst>
                                            </p:cTn>
                                            <p:tgtEl>
                                              <p:spTgt spid="75"/>
                                            </p:tgtEl>
                                          </p:cBhvr>
                                          <p:to x="100000" y="95000"/>
                                        </p:animScale>
                                        <p:animScale>
                                          <p:cBhvr>
                                            <p:cTn id="48" dur="83" decel="50000">
                                              <p:stCondLst>
                                                <p:cond delay="917"/>
                                              </p:stCondLst>
                                            </p:cTn>
                                            <p:tgtEl>
                                              <p:spTgt spid="75"/>
                                            </p:tgtEl>
                                          </p:cBhvr>
                                          <p:to x="100000" y="100000"/>
                                        </p:animScale>
                                      </p:childTnLst>
                                    </p:cTn>
                                  </p:par>
                                </p:childTnLst>
                              </p:cTn>
                            </p:par>
                            <p:par>
                              <p:cTn id="49" fill="hold">
                                <p:stCondLst>
                                  <p:cond delay="1760"/>
                                </p:stCondLst>
                                <p:childTnLst>
                                  <p:par>
                                    <p:cTn id="50" presetID="42"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anim calcmode="lin" valueType="num">
                                          <p:cBhvr>
                                            <p:cTn id="53" dur="500" fill="hold"/>
                                            <p:tgtEl>
                                              <p:spTgt spid="46"/>
                                            </p:tgtEl>
                                            <p:attrNameLst>
                                              <p:attrName>ppt_x</p:attrName>
                                            </p:attrNameLst>
                                          </p:cBhvr>
                                          <p:tavLst>
                                            <p:tav tm="0">
                                              <p:val>
                                                <p:strVal val="#ppt_x"/>
                                              </p:val>
                                            </p:tav>
                                            <p:tav tm="100000">
                                              <p:val>
                                                <p:strVal val="#ppt_x"/>
                                              </p:val>
                                            </p:tav>
                                          </p:tavLst>
                                        </p:anim>
                                        <p:anim calcmode="lin" valueType="num">
                                          <p:cBhvr>
                                            <p:cTn id="54" dur="500" fill="hold"/>
                                            <p:tgtEl>
                                              <p:spTgt spid="46"/>
                                            </p:tgtEl>
                                            <p:attrNameLst>
                                              <p:attrName>ppt_y</p:attrName>
                                            </p:attrNameLst>
                                          </p:cBhvr>
                                          <p:tavLst>
                                            <p:tav tm="0">
                                              <p:val>
                                                <p:strVal val="#ppt_y+.1"/>
                                              </p:val>
                                            </p:tav>
                                            <p:tav tm="100000">
                                              <p:val>
                                                <p:strVal val="#ppt_y"/>
                                              </p:val>
                                            </p:tav>
                                          </p:tavLst>
                                        </p:anim>
                                      </p:childTnLst>
                                    </p:cTn>
                                  </p:par>
                                </p:childTnLst>
                              </p:cTn>
                            </p:par>
                            <p:par>
                              <p:cTn id="55" fill="hold">
                                <p:stCondLst>
                                  <p:cond delay="2260"/>
                                </p:stCondLst>
                                <p:childTnLst>
                                  <p:par>
                                    <p:cTn id="56" presetID="22" presetClass="entr" presetSubtype="8" fill="hold"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par>
                              <p:cTn id="59" fill="hold">
                                <p:stCondLst>
                                  <p:cond delay="2760"/>
                                </p:stCondLst>
                                <p:childTnLst>
                                  <p:par>
                                    <p:cTn id="60" presetID="53" presetClass="entr" presetSubtype="16"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p:cTn id="62" dur="300" fill="hold"/>
                                            <p:tgtEl>
                                              <p:spTgt spid="44"/>
                                            </p:tgtEl>
                                            <p:attrNameLst>
                                              <p:attrName>ppt_w</p:attrName>
                                            </p:attrNameLst>
                                          </p:cBhvr>
                                          <p:tavLst>
                                            <p:tav tm="0">
                                              <p:val>
                                                <p:fltVal val="0"/>
                                              </p:val>
                                            </p:tav>
                                            <p:tav tm="100000">
                                              <p:val>
                                                <p:strVal val="#ppt_w"/>
                                              </p:val>
                                            </p:tav>
                                          </p:tavLst>
                                        </p:anim>
                                        <p:anim calcmode="lin" valueType="num">
                                          <p:cBhvr>
                                            <p:cTn id="63" dur="300" fill="hold"/>
                                            <p:tgtEl>
                                              <p:spTgt spid="44"/>
                                            </p:tgtEl>
                                            <p:attrNameLst>
                                              <p:attrName>ppt_h</p:attrName>
                                            </p:attrNameLst>
                                          </p:cBhvr>
                                          <p:tavLst>
                                            <p:tav tm="0">
                                              <p:val>
                                                <p:fltVal val="0"/>
                                              </p:val>
                                            </p:tav>
                                            <p:tav tm="100000">
                                              <p:val>
                                                <p:strVal val="#ppt_h"/>
                                              </p:val>
                                            </p:tav>
                                          </p:tavLst>
                                        </p:anim>
                                        <p:animEffect transition="in" filter="fade">
                                          <p:cBhvr>
                                            <p:cTn id="64" dur="300"/>
                                            <p:tgtEl>
                                              <p:spTgt spid="44"/>
                                            </p:tgtEl>
                                          </p:cBhvr>
                                        </p:animEffect>
                                      </p:childTnLst>
                                    </p:cTn>
                                  </p:par>
                                </p:childTnLst>
                              </p:cTn>
                            </p:par>
                            <p:par>
                              <p:cTn id="65" fill="hold">
                                <p:stCondLst>
                                  <p:cond delay="306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anim calcmode="lin" valueType="num">
                                          <p:cBhvr>
                                            <p:cTn id="69" dur="500" fill="hold"/>
                                            <p:tgtEl>
                                              <p:spTgt spid="48"/>
                                            </p:tgtEl>
                                            <p:attrNameLst>
                                              <p:attrName>ppt_x</p:attrName>
                                            </p:attrNameLst>
                                          </p:cBhvr>
                                          <p:tavLst>
                                            <p:tav tm="0">
                                              <p:val>
                                                <p:strVal val="#ppt_x"/>
                                              </p:val>
                                            </p:tav>
                                            <p:tav tm="100000">
                                              <p:val>
                                                <p:strVal val="#ppt_x"/>
                                              </p:val>
                                            </p:tav>
                                          </p:tavLst>
                                        </p:anim>
                                        <p:anim calcmode="lin" valueType="num">
                                          <p:cBhvr>
                                            <p:cTn id="70"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15"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00" fill="hold"/>
                                            <p:tgtEl>
                                              <p:spTgt spid="18"/>
                                            </p:tgtEl>
                                            <p:attrNameLst>
                                              <p:attrName>ppt_x</p:attrName>
                                            </p:attrNameLst>
                                          </p:cBhvr>
                                          <p:tavLst>
                                            <p:tav tm="0">
                                              <p:val>
                                                <p:strVal val="0-#ppt_w/2"/>
                                              </p:val>
                                            </p:tav>
                                            <p:tav tm="100000">
                                              <p:val>
                                                <p:strVal val="#ppt_x"/>
                                              </p:val>
                                            </p:tav>
                                          </p:tavLst>
                                        </p:anim>
                                        <p:anim calcmode="lin" valueType="num">
                                          <p:cBhvr additive="base">
                                            <p:cTn id="8" dur="300" fill="hold"/>
                                            <p:tgtEl>
                                              <p:spTgt spid="1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15"/>
                                            </p:tgtEl>
                                            <p:attrNameLst>
                                              <p:attrName>ppt_y</p:attrName>
                                            </p:attrNameLst>
                                          </p:cBhvr>
                                          <p:tavLst>
                                            <p:tav tm="0">
                                              <p:val>
                                                <p:strVal val="#ppt_y"/>
                                              </p:val>
                                            </p:tav>
                                            <p:tav tm="100000">
                                              <p:val>
                                                <p:strVal val="#ppt_y"/>
                                              </p:val>
                                            </p:tav>
                                          </p:tavLst>
                                        </p:anim>
                                        <p:anim calcmode="lin" valueType="num">
                                          <p:cBhvr>
                                            <p:cTn id="13"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15"/>
                                            </p:tgtEl>
                                          </p:cBhvr>
                                        </p:animEffect>
                                      </p:childTnLst>
                                    </p:cTn>
                                  </p:par>
                                </p:childTnLst>
                              </p:cTn>
                            </p:par>
                            <p:par>
                              <p:cTn id="16" fill="hold">
                                <p:stCondLst>
                                  <p:cond delay="760"/>
                                </p:stCondLst>
                                <p:childTnLst>
                                  <p:par>
                                    <p:cTn id="17" presetID="26"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down)">
                                          <p:cBhvr>
                                            <p:cTn id="19" dur="290">
                                              <p:stCondLst>
                                                <p:cond delay="0"/>
                                              </p:stCondLst>
                                            </p:cTn>
                                            <p:tgtEl>
                                              <p:spTgt spid="72"/>
                                            </p:tgtEl>
                                          </p:cBhvr>
                                        </p:animEffect>
                                        <p:anim calcmode="lin" valueType="num">
                                          <p:cBhvr>
                                            <p:cTn id="20" dur="911"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2"/>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2"/>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2"/>
                                            </p:tgtEl>
                                            <p:attrNameLst>
                                              <p:attrName>ppt_y</p:attrName>
                                            </p:attrNameLst>
                                          </p:cBhvr>
                                          <p:tavLst>
                                            <p:tav tm="0" fmla="#ppt_y-sin(pi*$)/81">
                                              <p:val>
                                                <p:fltVal val="0"/>
                                              </p:val>
                                            </p:tav>
                                            <p:tav tm="100000">
                                              <p:val>
                                                <p:fltVal val="1"/>
                                              </p:val>
                                            </p:tav>
                                          </p:tavLst>
                                        </p:anim>
                                        <p:animScale>
                                          <p:cBhvr>
                                            <p:cTn id="25" dur="13">
                                              <p:stCondLst>
                                                <p:cond delay="325"/>
                                              </p:stCondLst>
                                            </p:cTn>
                                            <p:tgtEl>
                                              <p:spTgt spid="72"/>
                                            </p:tgtEl>
                                          </p:cBhvr>
                                          <p:to x="100000" y="60000"/>
                                        </p:animScale>
                                        <p:animScale>
                                          <p:cBhvr>
                                            <p:cTn id="26" dur="83" decel="50000">
                                              <p:stCondLst>
                                                <p:cond delay="338"/>
                                              </p:stCondLst>
                                            </p:cTn>
                                            <p:tgtEl>
                                              <p:spTgt spid="72"/>
                                            </p:tgtEl>
                                          </p:cBhvr>
                                          <p:to x="100000" y="100000"/>
                                        </p:animScale>
                                        <p:animScale>
                                          <p:cBhvr>
                                            <p:cTn id="27" dur="13">
                                              <p:stCondLst>
                                                <p:cond delay="656"/>
                                              </p:stCondLst>
                                            </p:cTn>
                                            <p:tgtEl>
                                              <p:spTgt spid="72"/>
                                            </p:tgtEl>
                                          </p:cBhvr>
                                          <p:to x="100000" y="80000"/>
                                        </p:animScale>
                                        <p:animScale>
                                          <p:cBhvr>
                                            <p:cTn id="28" dur="83" decel="50000">
                                              <p:stCondLst>
                                                <p:cond delay="669"/>
                                              </p:stCondLst>
                                            </p:cTn>
                                            <p:tgtEl>
                                              <p:spTgt spid="72"/>
                                            </p:tgtEl>
                                          </p:cBhvr>
                                          <p:to x="100000" y="100000"/>
                                        </p:animScale>
                                        <p:animScale>
                                          <p:cBhvr>
                                            <p:cTn id="29" dur="13">
                                              <p:stCondLst>
                                                <p:cond delay="821"/>
                                              </p:stCondLst>
                                            </p:cTn>
                                            <p:tgtEl>
                                              <p:spTgt spid="72"/>
                                            </p:tgtEl>
                                          </p:cBhvr>
                                          <p:to x="100000" y="90000"/>
                                        </p:animScale>
                                        <p:animScale>
                                          <p:cBhvr>
                                            <p:cTn id="30" dur="83" decel="50000">
                                              <p:stCondLst>
                                                <p:cond delay="834"/>
                                              </p:stCondLst>
                                            </p:cTn>
                                            <p:tgtEl>
                                              <p:spTgt spid="72"/>
                                            </p:tgtEl>
                                          </p:cBhvr>
                                          <p:to x="100000" y="100000"/>
                                        </p:animScale>
                                        <p:animScale>
                                          <p:cBhvr>
                                            <p:cTn id="31" dur="13">
                                              <p:stCondLst>
                                                <p:cond delay="904"/>
                                              </p:stCondLst>
                                            </p:cTn>
                                            <p:tgtEl>
                                              <p:spTgt spid="72"/>
                                            </p:tgtEl>
                                          </p:cBhvr>
                                          <p:to x="100000" y="95000"/>
                                        </p:animScale>
                                        <p:animScale>
                                          <p:cBhvr>
                                            <p:cTn id="32" dur="83" decel="50000">
                                              <p:stCondLst>
                                                <p:cond delay="917"/>
                                              </p:stCondLst>
                                            </p:cTn>
                                            <p:tgtEl>
                                              <p:spTgt spid="72"/>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down)">
                                          <p:cBhvr>
                                            <p:cTn id="35" dur="290">
                                              <p:stCondLst>
                                                <p:cond delay="0"/>
                                              </p:stCondLst>
                                            </p:cTn>
                                            <p:tgtEl>
                                              <p:spTgt spid="75"/>
                                            </p:tgtEl>
                                          </p:cBhvr>
                                        </p:animEffect>
                                        <p:anim calcmode="lin" valueType="num">
                                          <p:cBhvr>
                                            <p:cTn id="36" dur="911"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75"/>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75"/>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75"/>
                                            </p:tgtEl>
                                            <p:attrNameLst>
                                              <p:attrName>ppt_y</p:attrName>
                                            </p:attrNameLst>
                                          </p:cBhvr>
                                          <p:tavLst>
                                            <p:tav tm="0" fmla="#ppt_y-sin(pi*$)/81">
                                              <p:val>
                                                <p:fltVal val="0"/>
                                              </p:val>
                                            </p:tav>
                                            <p:tav tm="100000">
                                              <p:val>
                                                <p:fltVal val="1"/>
                                              </p:val>
                                            </p:tav>
                                          </p:tavLst>
                                        </p:anim>
                                        <p:animScale>
                                          <p:cBhvr>
                                            <p:cTn id="41" dur="13">
                                              <p:stCondLst>
                                                <p:cond delay="325"/>
                                              </p:stCondLst>
                                            </p:cTn>
                                            <p:tgtEl>
                                              <p:spTgt spid="75"/>
                                            </p:tgtEl>
                                          </p:cBhvr>
                                          <p:to x="100000" y="60000"/>
                                        </p:animScale>
                                        <p:animScale>
                                          <p:cBhvr>
                                            <p:cTn id="42" dur="83" decel="50000">
                                              <p:stCondLst>
                                                <p:cond delay="338"/>
                                              </p:stCondLst>
                                            </p:cTn>
                                            <p:tgtEl>
                                              <p:spTgt spid="75"/>
                                            </p:tgtEl>
                                          </p:cBhvr>
                                          <p:to x="100000" y="100000"/>
                                        </p:animScale>
                                        <p:animScale>
                                          <p:cBhvr>
                                            <p:cTn id="43" dur="13">
                                              <p:stCondLst>
                                                <p:cond delay="656"/>
                                              </p:stCondLst>
                                            </p:cTn>
                                            <p:tgtEl>
                                              <p:spTgt spid="75"/>
                                            </p:tgtEl>
                                          </p:cBhvr>
                                          <p:to x="100000" y="80000"/>
                                        </p:animScale>
                                        <p:animScale>
                                          <p:cBhvr>
                                            <p:cTn id="44" dur="83" decel="50000">
                                              <p:stCondLst>
                                                <p:cond delay="669"/>
                                              </p:stCondLst>
                                            </p:cTn>
                                            <p:tgtEl>
                                              <p:spTgt spid="75"/>
                                            </p:tgtEl>
                                          </p:cBhvr>
                                          <p:to x="100000" y="100000"/>
                                        </p:animScale>
                                        <p:animScale>
                                          <p:cBhvr>
                                            <p:cTn id="45" dur="13">
                                              <p:stCondLst>
                                                <p:cond delay="821"/>
                                              </p:stCondLst>
                                            </p:cTn>
                                            <p:tgtEl>
                                              <p:spTgt spid="75"/>
                                            </p:tgtEl>
                                          </p:cBhvr>
                                          <p:to x="100000" y="90000"/>
                                        </p:animScale>
                                        <p:animScale>
                                          <p:cBhvr>
                                            <p:cTn id="46" dur="83" decel="50000">
                                              <p:stCondLst>
                                                <p:cond delay="834"/>
                                              </p:stCondLst>
                                            </p:cTn>
                                            <p:tgtEl>
                                              <p:spTgt spid="75"/>
                                            </p:tgtEl>
                                          </p:cBhvr>
                                          <p:to x="100000" y="100000"/>
                                        </p:animScale>
                                        <p:animScale>
                                          <p:cBhvr>
                                            <p:cTn id="47" dur="13">
                                              <p:stCondLst>
                                                <p:cond delay="904"/>
                                              </p:stCondLst>
                                            </p:cTn>
                                            <p:tgtEl>
                                              <p:spTgt spid="75"/>
                                            </p:tgtEl>
                                          </p:cBhvr>
                                          <p:to x="100000" y="95000"/>
                                        </p:animScale>
                                        <p:animScale>
                                          <p:cBhvr>
                                            <p:cTn id="48" dur="83" decel="50000">
                                              <p:stCondLst>
                                                <p:cond delay="917"/>
                                              </p:stCondLst>
                                            </p:cTn>
                                            <p:tgtEl>
                                              <p:spTgt spid="75"/>
                                            </p:tgtEl>
                                          </p:cBhvr>
                                          <p:to x="100000" y="100000"/>
                                        </p:animScale>
                                      </p:childTnLst>
                                    </p:cTn>
                                  </p:par>
                                </p:childTnLst>
                              </p:cTn>
                            </p:par>
                            <p:par>
                              <p:cTn id="49" fill="hold">
                                <p:stCondLst>
                                  <p:cond delay="1760"/>
                                </p:stCondLst>
                                <p:childTnLst>
                                  <p:par>
                                    <p:cTn id="50" presetID="42"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anim calcmode="lin" valueType="num">
                                          <p:cBhvr>
                                            <p:cTn id="53" dur="500" fill="hold"/>
                                            <p:tgtEl>
                                              <p:spTgt spid="46"/>
                                            </p:tgtEl>
                                            <p:attrNameLst>
                                              <p:attrName>ppt_x</p:attrName>
                                            </p:attrNameLst>
                                          </p:cBhvr>
                                          <p:tavLst>
                                            <p:tav tm="0">
                                              <p:val>
                                                <p:strVal val="#ppt_x"/>
                                              </p:val>
                                            </p:tav>
                                            <p:tav tm="100000">
                                              <p:val>
                                                <p:strVal val="#ppt_x"/>
                                              </p:val>
                                            </p:tav>
                                          </p:tavLst>
                                        </p:anim>
                                        <p:anim calcmode="lin" valueType="num">
                                          <p:cBhvr>
                                            <p:cTn id="54" dur="500" fill="hold"/>
                                            <p:tgtEl>
                                              <p:spTgt spid="46"/>
                                            </p:tgtEl>
                                            <p:attrNameLst>
                                              <p:attrName>ppt_y</p:attrName>
                                            </p:attrNameLst>
                                          </p:cBhvr>
                                          <p:tavLst>
                                            <p:tav tm="0">
                                              <p:val>
                                                <p:strVal val="#ppt_y+.1"/>
                                              </p:val>
                                            </p:tav>
                                            <p:tav tm="100000">
                                              <p:val>
                                                <p:strVal val="#ppt_y"/>
                                              </p:val>
                                            </p:tav>
                                          </p:tavLst>
                                        </p:anim>
                                      </p:childTnLst>
                                    </p:cTn>
                                  </p:par>
                                </p:childTnLst>
                              </p:cTn>
                            </p:par>
                            <p:par>
                              <p:cTn id="55" fill="hold">
                                <p:stCondLst>
                                  <p:cond delay="2260"/>
                                </p:stCondLst>
                                <p:childTnLst>
                                  <p:par>
                                    <p:cTn id="56" presetID="22" presetClass="entr" presetSubtype="8" fill="hold"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par>
                              <p:cTn id="59" fill="hold">
                                <p:stCondLst>
                                  <p:cond delay="2760"/>
                                </p:stCondLst>
                                <p:childTnLst>
                                  <p:par>
                                    <p:cTn id="60" presetID="53" presetClass="entr" presetSubtype="16"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p:cTn id="62" dur="300" fill="hold"/>
                                            <p:tgtEl>
                                              <p:spTgt spid="44"/>
                                            </p:tgtEl>
                                            <p:attrNameLst>
                                              <p:attrName>ppt_w</p:attrName>
                                            </p:attrNameLst>
                                          </p:cBhvr>
                                          <p:tavLst>
                                            <p:tav tm="0">
                                              <p:val>
                                                <p:fltVal val="0"/>
                                              </p:val>
                                            </p:tav>
                                            <p:tav tm="100000">
                                              <p:val>
                                                <p:strVal val="#ppt_w"/>
                                              </p:val>
                                            </p:tav>
                                          </p:tavLst>
                                        </p:anim>
                                        <p:anim calcmode="lin" valueType="num">
                                          <p:cBhvr>
                                            <p:cTn id="63" dur="300" fill="hold"/>
                                            <p:tgtEl>
                                              <p:spTgt spid="44"/>
                                            </p:tgtEl>
                                            <p:attrNameLst>
                                              <p:attrName>ppt_h</p:attrName>
                                            </p:attrNameLst>
                                          </p:cBhvr>
                                          <p:tavLst>
                                            <p:tav tm="0">
                                              <p:val>
                                                <p:fltVal val="0"/>
                                              </p:val>
                                            </p:tav>
                                            <p:tav tm="100000">
                                              <p:val>
                                                <p:strVal val="#ppt_h"/>
                                              </p:val>
                                            </p:tav>
                                          </p:tavLst>
                                        </p:anim>
                                        <p:animEffect transition="in" filter="fade">
                                          <p:cBhvr>
                                            <p:cTn id="64" dur="300"/>
                                            <p:tgtEl>
                                              <p:spTgt spid="44"/>
                                            </p:tgtEl>
                                          </p:cBhvr>
                                        </p:animEffect>
                                      </p:childTnLst>
                                    </p:cTn>
                                  </p:par>
                                </p:childTnLst>
                              </p:cTn>
                            </p:par>
                            <p:par>
                              <p:cTn id="65" fill="hold">
                                <p:stCondLst>
                                  <p:cond delay="306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anim calcmode="lin" valueType="num">
                                          <p:cBhvr>
                                            <p:cTn id="69" dur="500" fill="hold"/>
                                            <p:tgtEl>
                                              <p:spTgt spid="48"/>
                                            </p:tgtEl>
                                            <p:attrNameLst>
                                              <p:attrName>ppt_x</p:attrName>
                                            </p:attrNameLst>
                                          </p:cBhvr>
                                          <p:tavLst>
                                            <p:tav tm="0">
                                              <p:val>
                                                <p:strVal val="#ppt_x"/>
                                              </p:val>
                                            </p:tav>
                                            <p:tav tm="100000">
                                              <p:val>
                                                <p:strVal val="#ppt_x"/>
                                              </p:val>
                                            </p:tav>
                                          </p:tavLst>
                                        </p:anim>
                                        <p:anim calcmode="lin" valueType="num">
                                          <p:cBhvr>
                                            <p:cTn id="70"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15" grpId="0"/>
          <p:bldP spid="18"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1.1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9"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6"/>
          <p:cNvSpPr>
            <a:spLocks/>
          </p:cNvSpPr>
          <p:nvPr/>
        </p:nvSpPr>
        <p:spPr bwMode="auto">
          <a:xfrm>
            <a:off x="2358246" y="5740158"/>
            <a:ext cx="1271588" cy="86518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314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8"/>
          <p:cNvSpPr>
            <a:spLocks/>
          </p:cNvSpPr>
          <p:nvPr/>
        </p:nvSpPr>
        <p:spPr bwMode="auto">
          <a:xfrm>
            <a:off x="1086658" y="966546"/>
            <a:ext cx="3865563" cy="4575175"/>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9"/>
          <p:cNvSpPr>
            <a:spLocks/>
          </p:cNvSpPr>
          <p:nvPr/>
        </p:nvSpPr>
        <p:spPr bwMode="auto">
          <a:xfrm>
            <a:off x="2069321" y="966546"/>
            <a:ext cx="2644775" cy="1652587"/>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0"/>
          <p:cNvSpPr>
            <a:spLocks/>
          </p:cNvSpPr>
          <p:nvPr/>
        </p:nvSpPr>
        <p:spPr bwMode="auto">
          <a:xfrm>
            <a:off x="3463146" y="1903171"/>
            <a:ext cx="1489075" cy="2387600"/>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1"/>
          <p:cNvSpPr>
            <a:spLocks/>
          </p:cNvSpPr>
          <p:nvPr/>
        </p:nvSpPr>
        <p:spPr bwMode="auto">
          <a:xfrm>
            <a:off x="1067608" y="1217371"/>
            <a:ext cx="1633538" cy="2435225"/>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38" name="组合 37"/>
          <p:cNvGrpSpPr/>
          <p:nvPr/>
        </p:nvGrpSpPr>
        <p:grpSpPr>
          <a:xfrm>
            <a:off x="1206118" y="1887848"/>
            <a:ext cx="1152128" cy="1166905"/>
            <a:chOff x="1681435" y="1637023"/>
            <a:chExt cx="1152128" cy="1166905"/>
          </a:xfrm>
        </p:grpSpPr>
        <p:sp>
          <p:nvSpPr>
            <p:cNvPr id="39" name="TextBox 38"/>
            <p:cNvSpPr txBox="1"/>
            <p:nvPr/>
          </p:nvSpPr>
          <p:spPr>
            <a:xfrm>
              <a:off x="2007270" y="1637023"/>
              <a:ext cx="500458" cy="707886"/>
            </a:xfrm>
            <a:prstGeom prst="rect">
              <a:avLst/>
            </a:prstGeom>
            <a:noFill/>
          </p:spPr>
          <p:txBody>
            <a:bodyPr wrap="none" rtlCol="0">
              <a:spAutoFit/>
            </a:bodyPr>
            <a:lstStyle/>
            <a:p>
              <a:r>
                <a:rPr lang="en-US" altLang="zh-CN" sz="4000" b="1" dirty="0" smtClean="0">
                  <a:solidFill>
                    <a:srgbClr val="F8F8F8"/>
                  </a:solidFill>
                  <a:latin typeface="+mj-ea"/>
                  <a:ea typeface="+mj-ea"/>
                </a:rPr>
                <a:t>1</a:t>
              </a:r>
              <a:endParaRPr lang="zh-CN" altLang="en-US" sz="4000" b="1" dirty="0">
                <a:solidFill>
                  <a:srgbClr val="F8F8F8"/>
                </a:solidFill>
                <a:latin typeface="+mj-ea"/>
                <a:ea typeface="+mj-ea"/>
              </a:endParaRPr>
            </a:p>
          </p:txBody>
        </p:sp>
        <p:sp>
          <p:nvSpPr>
            <p:cNvPr id="40" name="TextBox 39"/>
            <p:cNvSpPr txBox="1"/>
            <p:nvPr/>
          </p:nvSpPr>
          <p:spPr>
            <a:xfrm>
              <a:off x="1681435" y="2157597"/>
              <a:ext cx="1152128" cy="646331"/>
            </a:xfrm>
            <a:prstGeom prst="rect">
              <a:avLst/>
            </a:prstGeom>
            <a:noFill/>
          </p:spPr>
          <p:txBody>
            <a:bodyPr wrap="square" rtlCol="0">
              <a:spAutoFit/>
            </a:bodyPr>
            <a:lstStyle/>
            <a:p>
              <a:pPr algn="ctr"/>
              <a:r>
                <a:rPr lang="zh-CN" altLang="en-US" dirty="0" smtClean="0">
                  <a:solidFill>
                    <a:srgbClr val="F8F8F8"/>
                  </a:solidFill>
                  <a:latin typeface="+mn-ea"/>
                  <a:ea typeface="+mn-ea"/>
                </a:rPr>
                <a:t>请输入您的文字</a:t>
              </a:r>
              <a:endParaRPr lang="zh-CN" altLang="en-US" dirty="0">
                <a:solidFill>
                  <a:srgbClr val="F8F8F8"/>
                </a:solidFill>
                <a:latin typeface="+mn-ea"/>
                <a:ea typeface="+mn-ea"/>
              </a:endParaRPr>
            </a:p>
          </p:txBody>
        </p:sp>
      </p:grpSp>
      <p:grpSp>
        <p:nvGrpSpPr>
          <p:cNvPr id="41" name="组合 40"/>
          <p:cNvGrpSpPr/>
          <p:nvPr/>
        </p:nvGrpSpPr>
        <p:grpSpPr>
          <a:xfrm>
            <a:off x="2887007" y="1122731"/>
            <a:ext cx="1152128" cy="1188545"/>
            <a:chOff x="3362324" y="871906"/>
            <a:chExt cx="1152128" cy="1188545"/>
          </a:xfrm>
        </p:grpSpPr>
        <p:sp>
          <p:nvSpPr>
            <p:cNvPr id="42" name="TextBox 41"/>
            <p:cNvSpPr txBox="1"/>
            <p:nvPr/>
          </p:nvSpPr>
          <p:spPr>
            <a:xfrm>
              <a:off x="3616226" y="871906"/>
              <a:ext cx="500458" cy="707886"/>
            </a:xfrm>
            <a:prstGeom prst="rect">
              <a:avLst/>
            </a:prstGeom>
            <a:noFill/>
          </p:spPr>
          <p:txBody>
            <a:bodyPr wrap="none" rtlCol="0">
              <a:spAutoFit/>
            </a:bodyPr>
            <a:lstStyle/>
            <a:p>
              <a:r>
                <a:rPr lang="en-US" altLang="zh-CN" sz="4000" b="1" dirty="0" smtClean="0">
                  <a:solidFill>
                    <a:srgbClr val="F8F8F8"/>
                  </a:solidFill>
                  <a:latin typeface="+mj-ea"/>
                  <a:ea typeface="+mj-ea"/>
                </a:rPr>
                <a:t>2</a:t>
              </a:r>
              <a:endParaRPr lang="zh-CN" altLang="en-US" sz="4000" b="1" dirty="0">
                <a:solidFill>
                  <a:srgbClr val="F8F8F8"/>
                </a:solidFill>
                <a:latin typeface="+mj-ea"/>
                <a:ea typeface="+mj-ea"/>
              </a:endParaRPr>
            </a:p>
          </p:txBody>
        </p:sp>
        <p:sp>
          <p:nvSpPr>
            <p:cNvPr id="43" name="TextBox 42"/>
            <p:cNvSpPr txBox="1"/>
            <p:nvPr/>
          </p:nvSpPr>
          <p:spPr>
            <a:xfrm>
              <a:off x="3362324" y="1414120"/>
              <a:ext cx="1152128" cy="646331"/>
            </a:xfrm>
            <a:prstGeom prst="rect">
              <a:avLst/>
            </a:prstGeom>
            <a:noFill/>
          </p:spPr>
          <p:txBody>
            <a:bodyPr wrap="square" rtlCol="0">
              <a:spAutoFit/>
            </a:bodyPr>
            <a:lstStyle/>
            <a:p>
              <a:pPr algn="ctr"/>
              <a:r>
                <a:rPr lang="zh-CN" altLang="en-US" dirty="0" smtClean="0">
                  <a:solidFill>
                    <a:srgbClr val="F8F8F8"/>
                  </a:solidFill>
                  <a:latin typeface="+mn-ea"/>
                  <a:ea typeface="+mn-ea"/>
                </a:rPr>
                <a:t>请输入您的文字</a:t>
              </a:r>
              <a:endParaRPr lang="zh-CN" altLang="en-US" dirty="0">
                <a:solidFill>
                  <a:srgbClr val="F8F8F8"/>
                </a:solidFill>
                <a:latin typeface="+mn-ea"/>
                <a:ea typeface="+mn-ea"/>
              </a:endParaRPr>
            </a:p>
          </p:txBody>
        </p:sp>
      </p:grpSp>
      <p:grpSp>
        <p:nvGrpSpPr>
          <p:cNvPr id="44" name="组合 43"/>
          <p:cNvGrpSpPr/>
          <p:nvPr/>
        </p:nvGrpSpPr>
        <p:grpSpPr>
          <a:xfrm>
            <a:off x="3662715" y="2418875"/>
            <a:ext cx="1152128" cy="1259582"/>
            <a:chOff x="4138032" y="2168050"/>
            <a:chExt cx="1152128" cy="1259582"/>
          </a:xfrm>
        </p:grpSpPr>
        <p:sp>
          <p:nvSpPr>
            <p:cNvPr id="45" name="TextBox 44"/>
            <p:cNvSpPr txBox="1"/>
            <p:nvPr/>
          </p:nvSpPr>
          <p:spPr>
            <a:xfrm>
              <a:off x="4463867" y="2168050"/>
              <a:ext cx="500458" cy="707886"/>
            </a:xfrm>
            <a:prstGeom prst="rect">
              <a:avLst/>
            </a:prstGeom>
            <a:noFill/>
          </p:spPr>
          <p:txBody>
            <a:bodyPr wrap="none" rtlCol="0">
              <a:spAutoFit/>
            </a:bodyPr>
            <a:lstStyle/>
            <a:p>
              <a:r>
                <a:rPr lang="en-US" altLang="zh-CN" sz="4000" b="1" dirty="0" smtClean="0">
                  <a:solidFill>
                    <a:srgbClr val="F8F8F8"/>
                  </a:solidFill>
                  <a:latin typeface="+mj-ea"/>
                  <a:ea typeface="+mj-ea"/>
                </a:rPr>
                <a:t>3</a:t>
              </a:r>
              <a:endParaRPr lang="zh-CN" altLang="en-US" sz="4000" b="1" dirty="0">
                <a:solidFill>
                  <a:srgbClr val="F8F8F8"/>
                </a:solidFill>
                <a:latin typeface="+mj-ea"/>
                <a:ea typeface="+mj-ea"/>
              </a:endParaRPr>
            </a:p>
          </p:txBody>
        </p:sp>
        <p:sp>
          <p:nvSpPr>
            <p:cNvPr id="46" name="TextBox 45"/>
            <p:cNvSpPr txBox="1"/>
            <p:nvPr/>
          </p:nvSpPr>
          <p:spPr>
            <a:xfrm>
              <a:off x="4138032" y="2781301"/>
              <a:ext cx="1152128" cy="646331"/>
            </a:xfrm>
            <a:prstGeom prst="rect">
              <a:avLst/>
            </a:prstGeom>
            <a:noFill/>
          </p:spPr>
          <p:txBody>
            <a:bodyPr wrap="square" rtlCol="0">
              <a:spAutoFit/>
            </a:bodyPr>
            <a:lstStyle/>
            <a:p>
              <a:pPr algn="ctr"/>
              <a:r>
                <a:rPr lang="zh-CN" altLang="en-US" dirty="0" smtClean="0">
                  <a:solidFill>
                    <a:srgbClr val="F8F8F8"/>
                  </a:solidFill>
                  <a:latin typeface="+mn-ea"/>
                  <a:ea typeface="+mn-ea"/>
                </a:rPr>
                <a:t>请输入您的文字</a:t>
              </a:r>
              <a:endParaRPr lang="zh-CN" altLang="en-US" dirty="0">
                <a:solidFill>
                  <a:srgbClr val="F8F8F8"/>
                </a:solidFill>
                <a:latin typeface="+mn-ea"/>
                <a:ea typeface="+mn-ea"/>
              </a:endParaRPr>
            </a:p>
          </p:txBody>
        </p:sp>
      </p:grpSp>
      <p:grpSp>
        <p:nvGrpSpPr>
          <p:cNvPr id="47" name="组合 46"/>
          <p:cNvGrpSpPr/>
          <p:nvPr/>
        </p:nvGrpSpPr>
        <p:grpSpPr>
          <a:xfrm>
            <a:off x="2454959" y="3918849"/>
            <a:ext cx="1152128" cy="1159243"/>
            <a:chOff x="2930276" y="3668024"/>
            <a:chExt cx="1152128" cy="1159243"/>
          </a:xfrm>
        </p:grpSpPr>
        <p:sp>
          <p:nvSpPr>
            <p:cNvPr id="48" name="TextBox 47"/>
            <p:cNvSpPr txBox="1"/>
            <p:nvPr/>
          </p:nvSpPr>
          <p:spPr>
            <a:xfrm>
              <a:off x="3256111" y="3668024"/>
              <a:ext cx="500458" cy="707886"/>
            </a:xfrm>
            <a:prstGeom prst="rect">
              <a:avLst/>
            </a:prstGeom>
            <a:noFill/>
          </p:spPr>
          <p:txBody>
            <a:bodyPr wrap="none" rtlCol="0">
              <a:spAutoFit/>
            </a:bodyPr>
            <a:lstStyle/>
            <a:p>
              <a:r>
                <a:rPr lang="en-US" altLang="zh-CN" sz="4000" b="1" dirty="0" smtClean="0">
                  <a:solidFill>
                    <a:srgbClr val="F8F8F8"/>
                  </a:solidFill>
                  <a:latin typeface="+mj-ea"/>
                  <a:ea typeface="+mj-ea"/>
                </a:rPr>
                <a:t>4</a:t>
              </a:r>
              <a:endParaRPr lang="zh-CN" altLang="en-US" sz="4000" b="1" dirty="0">
                <a:solidFill>
                  <a:srgbClr val="F8F8F8"/>
                </a:solidFill>
                <a:latin typeface="+mj-ea"/>
                <a:ea typeface="+mj-ea"/>
              </a:endParaRPr>
            </a:p>
          </p:txBody>
        </p:sp>
        <p:sp>
          <p:nvSpPr>
            <p:cNvPr id="49" name="TextBox 48"/>
            <p:cNvSpPr txBox="1"/>
            <p:nvPr/>
          </p:nvSpPr>
          <p:spPr>
            <a:xfrm>
              <a:off x="2930276" y="4180936"/>
              <a:ext cx="1152128" cy="646331"/>
            </a:xfrm>
            <a:prstGeom prst="rect">
              <a:avLst/>
            </a:prstGeom>
            <a:noFill/>
          </p:spPr>
          <p:txBody>
            <a:bodyPr wrap="square" rtlCol="0">
              <a:spAutoFit/>
            </a:bodyPr>
            <a:lstStyle/>
            <a:p>
              <a:pPr algn="ctr"/>
              <a:r>
                <a:rPr lang="zh-CN" altLang="en-US" dirty="0" smtClean="0">
                  <a:solidFill>
                    <a:srgbClr val="F8F8F8"/>
                  </a:solidFill>
                  <a:latin typeface="+mn-ea"/>
                  <a:ea typeface="+mn-ea"/>
                </a:rPr>
                <a:t>请输入您的文字</a:t>
              </a:r>
              <a:endParaRPr lang="zh-CN" altLang="en-US" dirty="0">
                <a:solidFill>
                  <a:srgbClr val="F8F8F8"/>
                </a:solidFill>
                <a:latin typeface="+mn-ea"/>
                <a:ea typeface="+mn-ea"/>
              </a:endParaRPr>
            </a:p>
          </p:txBody>
        </p:sp>
      </p:grpSp>
      <p:sp>
        <p:nvSpPr>
          <p:cNvPr id="50" name="TextBox 49"/>
          <p:cNvSpPr txBox="1"/>
          <p:nvPr/>
        </p:nvSpPr>
        <p:spPr>
          <a:xfrm>
            <a:off x="2400368" y="5810184"/>
            <a:ext cx="1152128" cy="646331"/>
          </a:xfrm>
          <a:prstGeom prst="rect">
            <a:avLst/>
          </a:prstGeom>
          <a:noFill/>
        </p:spPr>
        <p:txBody>
          <a:bodyPr wrap="square" rtlCol="0">
            <a:spAutoFit/>
          </a:bodyPr>
          <a:lstStyle/>
          <a:p>
            <a:pPr algn="ctr"/>
            <a:r>
              <a:rPr lang="zh-CN" altLang="en-US" b="1" dirty="0" smtClean="0">
                <a:solidFill>
                  <a:srgbClr val="F8F8F8"/>
                </a:solidFill>
                <a:latin typeface="+mn-ea"/>
                <a:ea typeface="+mn-ea"/>
              </a:rPr>
              <a:t>请输入您的文字</a:t>
            </a:r>
            <a:endParaRPr lang="zh-CN" altLang="en-US" b="1" dirty="0">
              <a:solidFill>
                <a:srgbClr val="F8F8F8"/>
              </a:solidFill>
              <a:latin typeface="+mn-ea"/>
              <a:ea typeface="+mn-ea"/>
            </a:endParaRPr>
          </a:p>
        </p:txBody>
      </p:sp>
      <p:sp>
        <p:nvSpPr>
          <p:cNvPr id="51" name="TextBox 50"/>
          <p:cNvSpPr txBox="1"/>
          <p:nvPr/>
        </p:nvSpPr>
        <p:spPr>
          <a:xfrm>
            <a:off x="7135232" y="1424448"/>
            <a:ext cx="4032448" cy="923330"/>
          </a:xfrm>
          <a:prstGeom prst="rect">
            <a:avLst/>
          </a:prstGeom>
          <a:noFill/>
        </p:spPr>
        <p:txBody>
          <a:bodyPr wrap="square" rtlCol="0">
            <a:spAutoFit/>
          </a:bodyPr>
          <a:lstStyle/>
          <a:p>
            <a:r>
              <a:rPr lang="zh-CN" altLang="en-US" dirty="0" smtClean="0">
                <a:solidFill>
                  <a:schemeClr val="accent6"/>
                </a:solidFill>
                <a:latin typeface="+mn-ea"/>
                <a:ea typeface="+mn-ea"/>
              </a:rPr>
              <a:t>请输入您的文字</a:t>
            </a:r>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endParaRPr lang="en-US" altLang="zh-CN" dirty="0" smtClean="0">
              <a:solidFill>
                <a:schemeClr val="accent6"/>
              </a:solidFill>
              <a:latin typeface="+mn-ea"/>
              <a:ea typeface="+mn-ea"/>
            </a:endParaRPr>
          </a:p>
          <a:p>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endParaRPr lang="zh-CN" altLang="en-US" dirty="0">
              <a:solidFill>
                <a:schemeClr val="accent6"/>
              </a:solidFill>
              <a:latin typeface="+mn-ea"/>
              <a:ea typeface="+mn-ea"/>
            </a:endParaRPr>
          </a:p>
          <a:p>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endParaRPr lang="en-US" altLang="zh-CN" dirty="0">
              <a:solidFill>
                <a:schemeClr val="accent6"/>
              </a:solidFill>
              <a:latin typeface="+mn-ea"/>
              <a:ea typeface="+mn-ea"/>
            </a:endParaRPr>
          </a:p>
        </p:txBody>
      </p:sp>
      <p:grpSp>
        <p:nvGrpSpPr>
          <p:cNvPr id="52" name="组合 51"/>
          <p:cNvGrpSpPr/>
          <p:nvPr/>
        </p:nvGrpSpPr>
        <p:grpSpPr>
          <a:xfrm>
            <a:off x="5934109" y="1424449"/>
            <a:ext cx="962086" cy="962084"/>
            <a:chOff x="6409426" y="1173624"/>
            <a:chExt cx="962086" cy="962084"/>
          </a:xfrm>
          <a:solidFill>
            <a:schemeClr val="bg1"/>
          </a:solidFill>
        </p:grpSpPr>
        <p:sp>
          <p:nvSpPr>
            <p:cNvPr id="53" name="椭圆 52"/>
            <p:cNvSpPr/>
            <p:nvPr/>
          </p:nvSpPr>
          <p:spPr bwMode="auto">
            <a:xfrm>
              <a:off x="6409426" y="1173624"/>
              <a:ext cx="962086" cy="962084"/>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4" name="TextBox 53"/>
            <p:cNvSpPr txBox="1"/>
            <p:nvPr/>
          </p:nvSpPr>
          <p:spPr>
            <a:xfrm>
              <a:off x="6653353" y="1282181"/>
              <a:ext cx="500458" cy="707886"/>
            </a:xfrm>
            <a:prstGeom prst="rect">
              <a:avLst/>
            </a:prstGeom>
            <a:grpFill/>
          </p:spPr>
          <p:txBody>
            <a:bodyPr wrap="none" rtlCol="0">
              <a:spAutoFit/>
            </a:bodyPr>
            <a:lstStyle/>
            <a:p>
              <a:r>
                <a:rPr lang="en-US" altLang="zh-CN" sz="4000" b="1" dirty="0" smtClean="0">
                  <a:solidFill>
                    <a:srgbClr val="F8F8F8"/>
                  </a:solidFill>
                  <a:latin typeface="+mj-ea"/>
                  <a:ea typeface="+mj-ea"/>
                </a:rPr>
                <a:t>1</a:t>
              </a:r>
              <a:endParaRPr lang="zh-CN" altLang="en-US" sz="4000" b="1" dirty="0">
                <a:solidFill>
                  <a:srgbClr val="F8F8F8"/>
                </a:solidFill>
                <a:latin typeface="+mj-ea"/>
                <a:ea typeface="+mj-ea"/>
              </a:endParaRPr>
            </a:p>
          </p:txBody>
        </p:sp>
      </p:grpSp>
      <p:grpSp>
        <p:nvGrpSpPr>
          <p:cNvPr id="55" name="组合 54"/>
          <p:cNvGrpSpPr/>
          <p:nvPr/>
        </p:nvGrpSpPr>
        <p:grpSpPr>
          <a:xfrm>
            <a:off x="5934109" y="2645733"/>
            <a:ext cx="962086" cy="962084"/>
            <a:chOff x="6409426" y="2394908"/>
            <a:chExt cx="962086" cy="962084"/>
          </a:xfrm>
          <a:solidFill>
            <a:schemeClr val="bg2"/>
          </a:solidFill>
        </p:grpSpPr>
        <p:sp>
          <p:nvSpPr>
            <p:cNvPr id="56" name="椭圆 55"/>
            <p:cNvSpPr/>
            <p:nvPr/>
          </p:nvSpPr>
          <p:spPr bwMode="auto">
            <a:xfrm>
              <a:off x="6409426" y="2394908"/>
              <a:ext cx="962086" cy="962084"/>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7" name="TextBox 56"/>
            <p:cNvSpPr txBox="1"/>
            <p:nvPr/>
          </p:nvSpPr>
          <p:spPr>
            <a:xfrm>
              <a:off x="6651873" y="2523286"/>
              <a:ext cx="500458" cy="707886"/>
            </a:xfrm>
            <a:prstGeom prst="rect">
              <a:avLst/>
            </a:prstGeom>
            <a:grpFill/>
          </p:spPr>
          <p:txBody>
            <a:bodyPr wrap="none" rtlCol="0">
              <a:spAutoFit/>
            </a:bodyPr>
            <a:lstStyle/>
            <a:p>
              <a:r>
                <a:rPr lang="en-US" altLang="zh-CN" sz="4000" b="1" dirty="0" smtClean="0">
                  <a:solidFill>
                    <a:srgbClr val="F8F8F8"/>
                  </a:solidFill>
                  <a:latin typeface="+mj-ea"/>
                  <a:ea typeface="+mj-ea"/>
                </a:rPr>
                <a:t>2</a:t>
              </a:r>
              <a:endParaRPr lang="zh-CN" altLang="en-US" sz="4000" b="1" dirty="0">
                <a:solidFill>
                  <a:srgbClr val="F8F8F8"/>
                </a:solidFill>
                <a:latin typeface="+mj-ea"/>
                <a:ea typeface="+mj-ea"/>
              </a:endParaRPr>
            </a:p>
          </p:txBody>
        </p:sp>
      </p:grpSp>
      <p:grpSp>
        <p:nvGrpSpPr>
          <p:cNvPr id="58" name="组合 57"/>
          <p:cNvGrpSpPr/>
          <p:nvPr/>
        </p:nvGrpSpPr>
        <p:grpSpPr>
          <a:xfrm>
            <a:off x="5934109" y="3818929"/>
            <a:ext cx="962086" cy="962084"/>
            <a:chOff x="6409426" y="3568104"/>
            <a:chExt cx="962086" cy="962084"/>
          </a:xfrm>
          <a:solidFill>
            <a:schemeClr val="tx1"/>
          </a:solidFill>
        </p:grpSpPr>
        <p:sp>
          <p:nvSpPr>
            <p:cNvPr id="59" name="椭圆 58"/>
            <p:cNvSpPr/>
            <p:nvPr/>
          </p:nvSpPr>
          <p:spPr bwMode="auto">
            <a:xfrm>
              <a:off x="6409426" y="3568104"/>
              <a:ext cx="962086" cy="962084"/>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0" name="TextBox 59"/>
            <p:cNvSpPr txBox="1"/>
            <p:nvPr/>
          </p:nvSpPr>
          <p:spPr>
            <a:xfrm>
              <a:off x="6667001" y="3710247"/>
              <a:ext cx="500458" cy="707886"/>
            </a:xfrm>
            <a:prstGeom prst="rect">
              <a:avLst/>
            </a:prstGeom>
            <a:grpFill/>
          </p:spPr>
          <p:txBody>
            <a:bodyPr wrap="none" rtlCol="0">
              <a:spAutoFit/>
            </a:bodyPr>
            <a:lstStyle/>
            <a:p>
              <a:r>
                <a:rPr lang="en-US" altLang="zh-CN" sz="4000" b="1" dirty="0" smtClean="0">
                  <a:solidFill>
                    <a:srgbClr val="F8F8F8"/>
                  </a:solidFill>
                  <a:latin typeface="+mj-ea"/>
                  <a:ea typeface="+mj-ea"/>
                </a:rPr>
                <a:t>3</a:t>
              </a:r>
              <a:endParaRPr lang="zh-CN" altLang="en-US" sz="4000" b="1" dirty="0">
                <a:solidFill>
                  <a:srgbClr val="F8F8F8"/>
                </a:solidFill>
                <a:latin typeface="+mj-ea"/>
                <a:ea typeface="+mj-ea"/>
              </a:endParaRPr>
            </a:p>
          </p:txBody>
        </p:sp>
      </p:grpSp>
      <p:grpSp>
        <p:nvGrpSpPr>
          <p:cNvPr id="61" name="组合 60"/>
          <p:cNvGrpSpPr/>
          <p:nvPr/>
        </p:nvGrpSpPr>
        <p:grpSpPr>
          <a:xfrm>
            <a:off x="5934109" y="5119985"/>
            <a:ext cx="962086" cy="962084"/>
            <a:chOff x="6409426" y="4869160"/>
            <a:chExt cx="962086" cy="962084"/>
          </a:xfrm>
          <a:solidFill>
            <a:schemeClr val="tx2"/>
          </a:solidFill>
        </p:grpSpPr>
        <p:sp>
          <p:nvSpPr>
            <p:cNvPr id="62" name="椭圆 61"/>
            <p:cNvSpPr/>
            <p:nvPr/>
          </p:nvSpPr>
          <p:spPr bwMode="auto">
            <a:xfrm>
              <a:off x="6409426" y="4869160"/>
              <a:ext cx="962086" cy="962084"/>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3" name="TextBox 62"/>
            <p:cNvSpPr txBox="1"/>
            <p:nvPr/>
          </p:nvSpPr>
          <p:spPr>
            <a:xfrm>
              <a:off x="6660248" y="5005505"/>
              <a:ext cx="500458" cy="707886"/>
            </a:xfrm>
            <a:prstGeom prst="rect">
              <a:avLst/>
            </a:prstGeom>
            <a:grpFill/>
          </p:spPr>
          <p:txBody>
            <a:bodyPr wrap="none" rtlCol="0">
              <a:spAutoFit/>
            </a:bodyPr>
            <a:lstStyle/>
            <a:p>
              <a:r>
                <a:rPr lang="en-US" altLang="zh-CN" sz="4000" b="1" dirty="0" smtClean="0">
                  <a:solidFill>
                    <a:srgbClr val="F8F8F8"/>
                  </a:solidFill>
                  <a:latin typeface="+mj-ea"/>
                  <a:ea typeface="+mj-ea"/>
                </a:rPr>
                <a:t>4</a:t>
              </a:r>
              <a:endParaRPr lang="zh-CN" altLang="en-US" sz="4000" b="1" dirty="0">
                <a:solidFill>
                  <a:srgbClr val="F8F8F8"/>
                </a:solidFill>
                <a:latin typeface="+mj-ea"/>
                <a:ea typeface="+mj-ea"/>
              </a:endParaRPr>
            </a:p>
          </p:txBody>
        </p:sp>
      </p:grpSp>
      <p:sp>
        <p:nvSpPr>
          <p:cNvPr id="64" name="TextBox 63"/>
          <p:cNvSpPr txBox="1"/>
          <p:nvPr/>
        </p:nvSpPr>
        <p:spPr>
          <a:xfrm>
            <a:off x="7135232" y="2611803"/>
            <a:ext cx="4032448" cy="923330"/>
          </a:xfrm>
          <a:prstGeom prst="rect">
            <a:avLst/>
          </a:prstGeom>
          <a:noFill/>
        </p:spPr>
        <p:txBody>
          <a:bodyPr wrap="square" rtlCol="0">
            <a:spAutoFit/>
          </a:bodyPr>
          <a:lstStyle/>
          <a:p>
            <a:r>
              <a:rPr lang="zh-CN" altLang="en-US" dirty="0" smtClean="0">
                <a:solidFill>
                  <a:schemeClr val="accent6"/>
                </a:solidFill>
                <a:latin typeface="+mn-ea"/>
                <a:ea typeface="+mn-ea"/>
              </a:rPr>
              <a:t>请输入您的文字</a:t>
            </a:r>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endParaRPr lang="en-US" altLang="zh-CN" dirty="0" smtClean="0">
              <a:solidFill>
                <a:schemeClr val="accent6"/>
              </a:solidFill>
              <a:latin typeface="+mn-ea"/>
              <a:ea typeface="+mn-ea"/>
            </a:endParaRPr>
          </a:p>
          <a:p>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endParaRPr lang="zh-CN" altLang="en-US" dirty="0">
              <a:solidFill>
                <a:schemeClr val="accent6"/>
              </a:solidFill>
              <a:latin typeface="+mn-ea"/>
              <a:ea typeface="+mn-ea"/>
            </a:endParaRPr>
          </a:p>
          <a:p>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endParaRPr lang="en-US" altLang="zh-CN" dirty="0">
              <a:solidFill>
                <a:schemeClr val="accent6"/>
              </a:solidFill>
              <a:latin typeface="+mn-ea"/>
              <a:ea typeface="+mn-ea"/>
            </a:endParaRPr>
          </a:p>
        </p:txBody>
      </p:sp>
      <p:sp>
        <p:nvSpPr>
          <p:cNvPr id="65" name="TextBox 64"/>
          <p:cNvSpPr txBox="1"/>
          <p:nvPr/>
        </p:nvSpPr>
        <p:spPr>
          <a:xfrm>
            <a:off x="7135232" y="3799158"/>
            <a:ext cx="4032448" cy="923330"/>
          </a:xfrm>
          <a:prstGeom prst="rect">
            <a:avLst/>
          </a:prstGeom>
          <a:noFill/>
        </p:spPr>
        <p:txBody>
          <a:bodyPr wrap="square" rtlCol="0">
            <a:spAutoFit/>
          </a:bodyPr>
          <a:lstStyle/>
          <a:p>
            <a:r>
              <a:rPr lang="zh-CN" altLang="en-US" dirty="0" smtClean="0">
                <a:solidFill>
                  <a:schemeClr val="accent6"/>
                </a:solidFill>
                <a:latin typeface="+mn-ea"/>
                <a:ea typeface="+mn-ea"/>
              </a:rPr>
              <a:t>请输入您的文字</a:t>
            </a:r>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endParaRPr lang="en-US" altLang="zh-CN" dirty="0" smtClean="0">
              <a:solidFill>
                <a:schemeClr val="accent6"/>
              </a:solidFill>
              <a:latin typeface="+mn-ea"/>
              <a:ea typeface="+mn-ea"/>
            </a:endParaRPr>
          </a:p>
          <a:p>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endParaRPr lang="zh-CN" altLang="en-US" dirty="0">
              <a:solidFill>
                <a:schemeClr val="accent6"/>
              </a:solidFill>
              <a:latin typeface="+mn-ea"/>
              <a:ea typeface="+mn-ea"/>
            </a:endParaRPr>
          </a:p>
          <a:p>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endParaRPr lang="en-US" altLang="zh-CN" dirty="0">
              <a:solidFill>
                <a:schemeClr val="accent6"/>
              </a:solidFill>
              <a:latin typeface="+mn-ea"/>
              <a:ea typeface="+mn-ea"/>
            </a:endParaRPr>
          </a:p>
        </p:txBody>
      </p:sp>
      <p:sp>
        <p:nvSpPr>
          <p:cNvPr id="66" name="TextBox 65"/>
          <p:cNvSpPr txBox="1"/>
          <p:nvPr/>
        </p:nvSpPr>
        <p:spPr>
          <a:xfrm>
            <a:off x="7135232" y="5109343"/>
            <a:ext cx="4032448" cy="923330"/>
          </a:xfrm>
          <a:prstGeom prst="rect">
            <a:avLst/>
          </a:prstGeom>
          <a:noFill/>
        </p:spPr>
        <p:txBody>
          <a:bodyPr wrap="square" rtlCol="0">
            <a:spAutoFit/>
          </a:bodyPr>
          <a:lstStyle/>
          <a:p>
            <a:r>
              <a:rPr lang="zh-CN" altLang="en-US" dirty="0" smtClean="0">
                <a:solidFill>
                  <a:schemeClr val="accent6"/>
                </a:solidFill>
                <a:latin typeface="+mn-ea"/>
                <a:ea typeface="+mn-ea"/>
              </a:rPr>
              <a:t>请输入您的文字</a:t>
            </a:r>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endParaRPr lang="en-US" altLang="zh-CN" dirty="0" smtClean="0">
              <a:solidFill>
                <a:schemeClr val="accent6"/>
              </a:solidFill>
              <a:latin typeface="+mn-ea"/>
              <a:ea typeface="+mn-ea"/>
            </a:endParaRPr>
          </a:p>
          <a:p>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endParaRPr lang="zh-CN" altLang="en-US" dirty="0">
              <a:solidFill>
                <a:schemeClr val="accent6"/>
              </a:solidFill>
              <a:latin typeface="+mn-ea"/>
              <a:ea typeface="+mn-ea"/>
            </a:endParaRPr>
          </a:p>
          <a:p>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r>
              <a:rPr lang="zh-CN" altLang="en-US" dirty="0">
                <a:solidFill>
                  <a:schemeClr val="accent6"/>
                </a:solidFill>
                <a:latin typeface="+mn-ea"/>
                <a:ea typeface="+mn-ea"/>
              </a:rPr>
              <a:t>请输入您的</a:t>
            </a:r>
            <a:r>
              <a:rPr lang="zh-CN" altLang="en-US" dirty="0" smtClean="0">
                <a:solidFill>
                  <a:schemeClr val="accent6"/>
                </a:solidFill>
                <a:latin typeface="+mn-ea"/>
                <a:ea typeface="+mn-ea"/>
              </a:rPr>
              <a:t>文字</a:t>
            </a:r>
            <a:endParaRPr lang="en-US" altLang="zh-CN" dirty="0">
              <a:solidFill>
                <a:schemeClr val="accent6"/>
              </a:solidFill>
              <a:latin typeface="+mn-ea"/>
              <a:ea typeface="+mn-ea"/>
            </a:endParaRPr>
          </a:p>
        </p:txBody>
      </p:sp>
    </p:spTree>
    <p:extLst>
      <p:ext uri="{BB962C8B-B14F-4D97-AF65-F5344CB8AC3E}">
        <p14:creationId xmlns:p14="http://schemas.microsoft.com/office/powerpoint/2010/main" val="2253906356"/>
      </p:ext>
    </p:extLst>
  </p:cSld>
  <p:clrMapOvr>
    <a:masterClrMapping/>
  </p:clrMapOvr>
  <mc:AlternateContent xmlns:mc="http://schemas.openxmlformats.org/markup-compatibility/2006" xmlns:p14="http://schemas.microsoft.com/office/powerpoint/2010/main">
    <mc:Choice Requires="p14">
      <p:transition spd="slow" advTm="5896">
        <p14:prism isInverted="1"/>
      </p:transition>
    </mc:Choice>
    <mc:Fallback xmlns="">
      <p:transition spd="slow" advTm="5896">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33333">
                                          <p:cBhvr additive="base">
                                            <p:cTn id="7" dur="300" fill="hold"/>
                                            <p:tgtEl>
                                              <p:spTgt spid="29"/>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9"/>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4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3"/>
                                            </p:tgtEl>
                                            <p:attrNameLst>
                                              <p:attrName>ppt_y</p:attrName>
                                            </p:attrNameLst>
                                          </p:cBhvr>
                                          <p:tavLst>
                                            <p:tav tm="0">
                                              <p:val>
                                                <p:strVal val="#ppt_y"/>
                                              </p:val>
                                            </p:tav>
                                            <p:tav tm="100000">
                                              <p:val>
                                                <p:strVal val="#ppt_y"/>
                                              </p:val>
                                            </p:tav>
                                          </p:tavLst>
                                        </p:anim>
                                        <p:anim calcmode="lin" valueType="num">
                                          <p:cBhvr>
                                            <p:cTn id="13" dur="4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3"/>
                                            </p:tgtEl>
                                          </p:cBhvr>
                                        </p:animEffect>
                                      </p:childTnLst>
                                    </p:cTn>
                                  </p:par>
                                </p:childTnLst>
                              </p:cTn>
                            </p:par>
                            <p:par>
                              <p:cTn id="16" fill="hold">
                                <p:stCondLst>
                                  <p:cond delay="760"/>
                                </p:stCondLst>
                                <p:childTnLst>
                                  <p:par>
                                    <p:cTn id="17" presetID="22" presetClass="entr" presetSubtype="4"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300"/>
                                            <p:tgtEl>
                                              <p:spTgt spid="31"/>
                                            </p:tgtEl>
                                          </p:cBhvr>
                                        </p:animEffect>
                                      </p:childTnLst>
                                    </p:cTn>
                                  </p:par>
                                </p:childTnLst>
                              </p:cTn>
                            </p:par>
                            <p:par>
                              <p:cTn id="20" fill="hold">
                                <p:stCondLst>
                                  <p:cond delay="106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300"/>
                                            <p:tgtEl>
                                              <p:spTgt spid="28"/>
                                            </p:tgtEl>
                                          </p:cBhvr>
                                        </p:animEffect>
                                      </p:childTnLst>
                                    </p:cTn>
                                  </p:par>
                                </p:childTnLst>
                              </p:cTn>
                            </p:par>
                            <p:par>
                              <p:cTn id="24" fill="hold">
                                <p:stCondLst>
                                  <p:cond delay="136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300"/>
                                            <p:tgtEl>
                                              <p:spTgt spid="30"/>
                                            </p:tgtEl>
                                          </p:cBhvr>
                                        </p:animEffect>
                                      </p:childTnLst>
                                    </p:cTn>
                                  </p:par>
                                </p:childTnLst>
                              </p:cTn>
                            </p:par>
                            <p:par>
                              <p:cTn id="28" fill="hold">
                                <p:stCondLst>
                                  <p:cond delay="1660"/>
                                </p:stCondLst>
                                <p:childTnLst>
                                  <p:par>
                                    <p:cTn id="29" presetID="22" presetClass="entr" presetSubtype="1"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300"/>
                                            <p:tgtEl>
                                              <p:spTgt spid="27"/>
                                            </p:tgtEl>
                                          </p:cBhvr>
                                        </p:animEffect>
                                      </p:childTnLst>
                                    </p:cTn>
                                  </p:par>
                                </p:childTnLst>
                              </p:cTn>
                            </p:par>
                            <p:par>
                              <p:cTn id="32" fill="hold">
                                <p:stCondLst>
                                  <p:cond delay="1960"/>
                                </p:stCondLst>
                                <p:childTnLst>
                                  <p:par>
                                    <p:cTn id="33" presetID="31"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 calcmode="lin" valueType="num">
                                          <p:cBhvr>
                                            <p:cTn id="37" dur="500" fill="hold"/>
                                            <p:tgtEl>
                                              <p:spTgt spid="38"/>
                                            </p:tgtEl>
                                            <p:attrNameLst>
                                              <p:attrName>style.rotation</p:attrName>
                                            </p:attrNameLst>
                                          </p:cBhvr>
                                          <p:tavLst>
                                            <p:tav tm="0">
                                              <p:val>
                                                <p:fltVal val="90"/>
                                              </p:val>
                                            </p:tav>
                                            <p:tav tm="100000">
                                              <p:val>
                                                <p:fltVal val="0"/>
                                              </p:val>
                                            </p:tav>
                                          </p:tavLst>
                                        </p:anim>
                                        <p:animEffect transition="in" filter="fade">
                                          <p:cBhvr>
                                            <p:cTn id="38" dur="500"/>
                                            <p:tgtEl>
                                              <p:spTgt spid="38"/>
                                            </p:tgtEl>
                                          </p:cBhvr>
                                        </p:animEffect>
                                      </p:childTnLst>
                                    </p:cTn>
                                  </p:par>
                                  <p:par>
                                    <p:cTn id="39" presetID="3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 calcmode="lin" valueType="num">
                                          <p:cBhvr>
                                            <p:cTn id="43" dur="500" fill="hold"/>
                                            <p:tgtEl>
                                              <p:spTgt spid="41"/>
                                            </p:tgtEl>
                                            <p:attrNameLst>
                                              <p:attrName>style.rotation</p:attrName>
                                            </p:attrNameLst>
                                          </p:cBhvr>
                                          <p:tavLst>
                                            <p:tav tm="0">
                                              <p:val>
                                                <p:fltVal val="90"/>
                                              </p:val>
                                            </p:tav>
                                            <p:tav tm="100000">
                                              <p:val>
                                                <p:fltVal val="0"/>
                                              </p:val>
                                            </p:tav>
                                          </p:tavLst>
                                        </p:anim>
                                        <p:animEffect transition="in" filter="fade">
                                          <p:cBhvr>
                                            <p:cTn id="44" dur="500"/>
                                            <p:tgtEl>
                                              <p:spTgt spid="41"/>
                                            </p:tgtEl>
                                          </p:cBhvr>
                                        </p:animEffect>
                                      </p:childTnLst>
                                    </p:cTn>
                                  </p:par>
                                  <p:par>
                                    <p:cTn id="45" presetID="3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 calcmode="lin" valueType="num">
                                          <p:cBhvr>
                                            <p:cTn id="49" dur="500" fill="hold"/>
                                            <p:tgtEl>
                                              <p:spTgt spid="44"/>
                                            </p:tgtEl>
                                            <p:attrNameLst>
                                              <p:attrName>style.rotation</p:attrName>
                                            </p:attrNameLst>
                                          </p:cBhvr>
                                          <p:tavLst>
                                            <p:tav tm="0">
                                              <p:val>
                                                <p:fltVal val="90"/>
                                              </p:val>
                                            </p:tav>
                                            <p:tav tm="100000">
                                              <p:val>
                                                <p:fltVal val="0"/>
                                              </p:val>
                                            </p:tav>
                                          </p:tavLst>
                                        </p:anim>
                                        <p:animEffect transition="in" filter="fade">
                                          <p:cBhvr>
                                            <p:cTn id="50" dur="500"/>
                                            <p:tgtEl>
                                              <p:spTgt spid="44"/>
                                            </p:tgtEl>
                                          </p:cBhvr>
                                        </p:animEffect>
                                      </p:childTnLst>
                                    </p:cTn>
                                  </p:par>
                                  <p:par>
                                    <p:cTn id="51" presetID="3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p:cTn id="53" dur="500" fill="hold"/>
                                            <p:tgtEl>
                                              <p:spTgt spid="47"/>
                                            </p:tgtEl>
                                            <p:attrNameLst>
                                              <p:attrName>ppt_w</p:attrName>
                                            </p:attrNameLst>
                                          </p:cBhvr>
                                          <p:tavLst>
                                            <p:tav tm="0">
                                              <p:val>
                                                <p:fltVal val="0"/>
                                              </p:val>
                                            </p:tav>
                                            <p:tav tm="100000">
                                              <p:val>
                                                <p:strVal val="#ppt_w"/>
                                              </p:val>
                                            </p:tav>
                                          </p:tavLst>
                                        </p:anim>
                                        <p:anim calcmode="lin" valueType="num">
                                          <p:cBhvr>
                                            <p:cTn id="54" dur="500" fill="hold"/>
                                            <p:tgtEl>
                                              <p:spTgt spid="47"/>
                                            </p:tgtEl>
                                            <p:attrNameLst>
                                              <p:attrName>ppt_h</p:attrName>
                                            </p:attrNameLst>
                                          </p:cBhvr>
                                          <p:tavLst>
                                            <p:tav tm="0">
                                              <p:val>
                                                <p:fltVal val="0"/>
                                              </p:val>
                                            </p:tav>
                                            <p:tav tm="100000">
                                              <p:val>
                                                <p:strVal val="#ppt_h"/>
                                              </p:val>
                                            </p:tav>
                                          </p:tavLst>
                                        </p:anim>
                                        <p:anim calcmode="lin" valueType="num">
                                          <p:cBhvr>
                                            <p:cTn id="55" dur="500" fill="hold"/>
                                            <p:tgtEl>
                                              <p:spTgt spid="47"/>
                                            </p:tgtEl>
                                            <p:attrNameLst>
                                              <p:attrName>style.rotation</p:attrName>
                                            </p:attrNameLst>
                                          </p:cBhvr>
                                          <p:tavLst>
                                            <p:tav tm="0">
                                              <p:val>
                                                <p:fltVal val="90"/>
                                              </p:val>
                                            </p:tav>
                                            <p:tav tm="100000">
                                              <p:val>
                                                <p:fltVal val="0"/>
                                              </p:val>
                                            </p:tav>
                                          </p:tavLst>
                                        </p:anim>
                                        <p:animEffect transition="in" filter="fade">
                                          <p:cBhvr>
                                            <p:cTn id="56" dur="500"/>
                                            <p:tgtEl>
                                              <p:spTgt spid="47"/>
                                            </p:tgtEl>
                                          </p:cBhvr>
                                        </p:animEffect>
                                      </p:childTnLst>
                                    </p:cTn>
                                  </p:par>
                                </p:childTnLst>
                              </p:cTn>
                            </p:par>
                            <p:par>
                              <p:cTn id="57" fill="hold">
                                <p:stCondLst>
                                  <p:cond delay="2460"/>
                                </p:stCondLst>
                                <p:childTnLst>
                                  <p:par>
                                    <p:cTn id="58" presetID="42"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1000"/>
                                            <p:tgtEl>
                                              <p:spTgt spid="50"/>
                                            </p:tgtEl>
                                          </p:cBhvr>
                                        </p:animEffect>
                                        <p:anim calcmode="lin" valueType="num">
                                          <p:cBhvr>
                                            <p:cTn id="66" dur="1000" fill="hold"/>
                                            <p:tgtEl>
                                              <p:spTgt spid="50"/>
                                            </p:tgtEl>
                                            <p:attrNameLst>
                                              <p:attrName>ppt_x</p:attrName>
                                            </p:attrNameLst>
                                          </p:cBhvr>
                                          <p:tavLst>
                                            <p:tav tm="0">
                                              <p:val>
                                                <p:strVal val="#ppt_x"/>
                                              </p:val>
                                            </p:tav>
                                            <p:tav tm="100000">
                                              <p:val>
                                                <p:strVal val="#ppt_x"/>
                                              </p:val>
                                            </p:tav>
                                          </p:tavLst>
                                        </p:anim>
                                        <p:anim calcmode="lin" valueType="num">
                                          <p:cBhvr>
                                            <p:cTn id="67" dur="1000" fill="hold"/>
                                            <p:tgtEl>
                                              <p:spTgt spid="50"/>
                                            </p:tgtEl>
                                            <p:attrNameLst>
                                              <p:attrName>ppt_y</p:attrName>
                                            </p:attrNameLst>
                                          </p:cBhvr>
                                          <p:tavLst>
                                            <p:tav tm="0">
                                              <p:val>
                                                <p:strVal val="#ppt_y+.1"/>
                                              </p:val>
                                            </p:tav>
                                            <p:tav tm="100000">
                                              <p:val>
                                                <p:strVal val="#ppt_y"/>
                                              </p:val>
                                            </p:tav>
                                          </p:tavLst>
                                        </p:anim>
                                      </p:childTnLst>
                                    </p:cTn>
                                  </p:par>
                                </p:childTnLst>
                              </p:cTn>
                            </p:par>
                            <p:par>
                              <p:cTn id="68" fill="hold">
                                <p:stCondLst>
                                  <p:cond delay="3460"/>
                                </p:stCondLst>
                                <p:childTnLst>
                                  <p:par>
                                    <p:cTn id="69" presetID="21" presetClass="entr" presetSubtype="1"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heel(1)">
                                          <p:cBhvr>
                                            <p:cTn id="71" dur="500"/>
                                            <p:tgtEl>
                                              <p:spTgt spid="52"/>
                                            </p:tgtEl>
                                          </p:cBhvr>
                                        </p:animEffect>
                                      </p:childTnLst>
                                    </p:cTn>
                                  </p:par>
                                </p:childTnLst>
                              </p:cTn>
                            </p:par>
                            <p:par>
                              <p:cTn id="72" fill="hold">
                                <p:stCondLst>
                                  <p:cond delay="396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4460"/>
                                </p:stCondLst>
                                <p:childTnLst>
                                  <p:par>
                                    <p:cTn id="77" presetID="21" presetClass="entr" presetSubtype="1" fill="hold"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heel(1)">
                                          <p:cBhvr>
                                            <p:cTn id="79" dur="500"/>
                                            <p:tgtEl>
                                              <p:spTgt spid="55"/>
                                            </p:tgtEl>
                                          </p:cBhvr>
                                        </p:animEffect>
                                      </p:childTnLst>
                                    </p:cTn>
                                  </p:par>
                                </p:childTnLst>
                              </p:cTn>
                            </p:par>
                            <p:par>
                              <p:cTn id="80" fill="hold">
                                <p:stCondLst>
                                  <p:cond delay="4960"/>
                                </p:stCondLst>
                                <p:childTnLst>
                                  <p:par>
                                    <p:cTn id="81" presetID="22" presetClass="entr" presetSubtype="8" fill="hold" grpId="0" nodeType="after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wipe(left)">
                                          <p:cBhvr>
                                            <p:cTn id="83" dur="500"/>
                                            <p:tgtEl>
                                              <p:spTgt spid="64"/>
                                            </p:tgtEl>
                                          </p:cBhvr>
                                        </p:animEffect>
                                      </p:childTnLst>
                                    </p:cTn>
                                  </p:par>
                                </p:childTnLst>
                              </p:cTn>
                            </p:par>
                            <p:par>
                              <p:cTn id="84" fill="hold">
                                <p:stCondLst>
                                  <p:cond delay="5460"/>
                                </p:stCondLst>
                                <p:childTnLst>
                                  <p:par>
                                    <p:cTn id="85" presetID="21" presetClass="entr" presetSubtype="1" fill="hold"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heel(1)">
                                          <p:cBhvr>
                                            <p:cTn id="87" dur="500"/>
                                            <p:tgtEl>
                                              <p:spTgt spid="58"/>
                                            </p:tgtEl>
                                          </p:cBhvr>
                                        </p:animEffect>
                                      </p:childTnLst>
                                    </p:cTn>
                                  </p:par>
                                </p:childTnLst>
                              </p:cTn>
                            </p:par>
                            <p:par>
                              <p:cTn id="88" fill="hold">
                                <p:stCondLst>
                                  <p:cond delay="5960"/>
                                </p:stCondLst>
                                <p:childTnLst>
                                  <p:par>
                                    <p:cTn id="89" presetID="22" presetClass="entr" presetSubtype="8"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left)">
                                          <p:cBhvr>
                                            <p:cTn id="91" dur="500"/>
                                            <p:tgtEl>
                                              <p:spTgt spid="65"/>
                                            </p:tgtEl>
                                          </p:cBhvr>
                                        </p:animEffect>
                                      </p:childTnLst>
                                    </p:cTn>
                                  </p:par>
                                </p:childTnLst>
                              </p:cTn>
                            </p:par>
                            <p:par>
                              <p:cTn id="92" fill="hold">
                                <p:stCondLst>
                                  <p:cond delay="6460"/>
                                </p:stCondLst>
                                <p:childTnLst>
                                  <p:par>
                                    <p:cTn id="93" presetID="21" presetClass="entr" presetSubtype="1"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wheel(1)">
                                          <p:cBhvr>
                                            <p:cTn id="95" dur="500"/>
                                            <p:tgtEl>
                                              <p:spTgt spid="61"/>
                                            </p:tgtEl>
                                          </p:cBhvr>
                                        </p:animEffect>
                                      </p:childTnLst>
                                    </p:cTn>
                                  </p:par>
                                </p:childTnLst>
                              </p:cTn>
                            </p:par>
                            <p:par>
                              <p:cTn id="96" fill="hold">
                                <p:stCondLst>
                                  <p:cond delay="6960"/>
                                </p:stCondLst>
                                <p:childTnLst>
                                  <p:par>
                                    <p:cTn id="97" presetID="22" presetClass="entr" presetSubtype="8" fill="hold" grpId="0" nodeType="after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wipe(left)">
                                          <p:cBhvr>
                                            <p:cTn id="9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animBg="1"/>
          <p:bldP spid="22" grpId="0" animBg="1"/>
          <p:bldP spid="27" grpId="0" animBg="1"/>
          <p:bldP spid="28" grpId="0" animBg="1"/>
          <p:bldP spid="30" grpId="0" animBg="1"/>
          <p:bldP spid="31" grpId="0" animBg="1"/>
          <p:bldP spid="50" grpId="0"/>
          <p:bldP spid="51"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300" fill="hold"/>
                                            <p:tgtEl>
                                              <p:spTgt spid="29"/>
                                            </p:tgtEl>
                                            <p:attrNameLst>
                                              <p:attrName>ppt_x</p:attrName>
                                            </p:attrNameLst>
                                          </p:cBhvr>
                                          <p:tavLst>
                                            <p:tav tm="0">
                                              <p:val>
                                                <p:strVal val="0-#ppt_w/2"/>
                                              </p:val>
                                            </p:tav>
                                            <p:tav tm="100000">
                                              <p:val>
                                                <p:strVal val="#ppt_x"/>
                                              </p:val>
                                            </p:tav>
                                          </p:tavLst>
                                        </p:anim>
                                        <p:anim calcmode="lin" valueType="num">
                                          <p:cBhvr additive="base">
                                            <p:cTn id="8" dur="300" fill="hold"/>
                                            <p:tgtEl>
                                              <p:spTgt spid="29"/>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4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3"/>
                                            </p:tgtEl>
                                            <p:attrNameLst>
                                              <p:attrName>ppt_y</p:attrName>
                                            </p:attrNameLst>
                                          </p:cBhvr>
                                          <p:tavLst>
                                            <p:tav tm="0">
                                              <p:val>
                                                <p:strVal val="#ppt_y"/>
                                              </p:val>
                                            </p:tav>
                                            <p:tav tm="100000">
                                              <p:val>
                                                <p:strVal val="#ppt_y"/>
                                              </p:val>
                                            </p:tav>
                                          </p:tavLst>
                                        </p:anim>
                                        <p:anim calcmode="lin" valueType="num">
                                          <p:cBhvr>
                                            <p:cTn id="13" dur="4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3"/>
                                            </p:tgtEl>
                                          </p:cBhvr>
                                        </p:animEffect>
                                      </p:childTnLst>
                                    </p:cTn>
                                  </p:par>
                                </p:childTnLst>
                              </p:cTn>
                            </p:par>
                            <p:par>
                              <p:cTn id="16" fill="hold">
                                <p:stCondLst>
                                  <p:cond delay="760"/>
                                </p:stCondLst>
                                <p:childTnLst>
                                  <p:par>
                                    <p:cTn id="17" presetID="22" presetClass="entr" presetSubtype="4"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300"/>
                                            <p:tgtEl>
                                              <p:spTgt spid="31"/>
                                            </p:tgtEl>
                                          </p:cBhvr>
                                        </p:animEffect>
                                      </p:childTnLst>
                                    </p:cTn>
                                  </p:par>
                                </p:childTnLst>
                              </p:cTn>
                            </p:par>
                            <p:par>
                              <p:cTn id="20" fill="hold">
                                <p:stCondLst>
                                  <p:cond delay="106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300"/>
                                            <p:tgtEl>
                                              <p:spTgt spid="28"/>
                                            </p:tgtEl>
                                          </p:cBhvr>
                                        </p:animEffect>
                                      </p:childTnLst>
                                    </p:cTn>
                                  </p:par>
                                </p:childTnLst>
                              </p:cTn>
                            </p:par>
                            <p:par>
                              <p:cTn id="24" fill="hold">
                                <p:stCondLst>
                                  <p:cond delay="136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300"/>
                                            <p:tgtEl>
                                              <p:spTgt spid="30"/>
                                            </p:tgtEl>
                                          </p:cBhvr>
                                        </p:animEffect>
                                      </p:childTnLst>
                                    </p:cTn>
                                  </p:par>
                                </p:childTnLst>
                              </p:cTn>
                            </p:par>
                            <p:par>
                              <p:cTn id="28" fill="hold">
                                <p:stCondLst>
                                  <p:cond delay="1660"/>
                                </p:stCondLst>
                                <p:childTnLst>
                                  <p:par>
                                    <p:cTn id="29" presetID="22" presetClass="entr" presetSubtype="1"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300"/>
                                            <p:tgtEl>
                                              <p:spTgt spid="27"/>
                                            </p:tgtEl>
                                          </p:cBhvr>
                                        </p:animEffect>
                                      </p:childTnLst>
                                    </p:cTn>
                                  </p:par>
                                </p:childTnLst>
                              </p:cTn>
                            </p:par>
                            <p:par>
                              <p:cTn id="32" fill="hold">
                                <p:stCondLst>
                                  <p:cond delay="1960"/>
                                </p:stCondLst>
                                <p:childTnLst>
                                  <p:par>
                                    <p:cTn id="33" presetID="31"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 calcmode="lin" valueType="num">
                                          <p:cBhvr>
                                            <p:cTn id="37" dur="500" fill="hold"/>
                                            <p:tgtEl>
                                              <p:spTgt spid="38"/>
                                            </p:tgtEl>
                                            <p:attrNameLst>
                                              <p:attrName>style.rotation</p:attrName>
                                            </p:attrNameLst>
                                          </p:cBhvr>
                                          <p:tavLst>
                                            <p:tav tm="0">
                                              <p:val>
                                                <p:fltVal val="90"/>
                                              </p:val>
                                            </p:tav>
                                            <p:tav tm="100000">
                                              <p:val>
                                                <p:fltVal val="0"/>
                                              </p:val>
                                            </p:tav>
                                          </p:tavLst>
                                        </p:anim>
                                        <p:animEffect transition="in" filter="fade">
                                          <p:cBhvr>
                                            <p:cTn id="38" dur="500"/>
                                            <p:tgtEl>
                                              <p:spTgt spid="38"/>
                                            </p:tgtEl>
                                          </p:cBhvr>
                                        </p:animEffect>
                                      </p:childTnLst>
                                    </p:cTn>
                                  </p:par>
                                  <p:par>
                                    <p:cTn id="39" presetID="3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 calcmode="lin" valueType="num">
                                          <p:cBhvr>
                                            <p:cTn id="43" dur="500" fill="hold"/>
                                            <p:tgtEl>
                                              <p:spTgt spid="41"/>
                                            </p:tgtEl>
                                            <p:attrNameLst>
                                              <p:attrName>style.rotation</p:attrName>
                                            </p:attrNameLst>
                                          </p:cBhvr>
                                          <p:tavLst>
                                            <p:tav tm="0">
                                              <p:val>
                                                <p:fltVal val="90"/>
                                              </p:val>
                                            </p:tav>
                                            <p:tav tm="100000">
                                              <p:val>
                                                <p:fltVal val="0"/>
                                              </p:val>
                                            </p:tav>
                                          </p:tavLst>
                                        </p:anim>
                                        <p:animEffect transition="in" filter="fade">
                                          <p:cBhvr>
                                            <p:cTn id="44" dur="500"/>
                                            <p:tgtEl>
                                              <p:spTgt spid="41"/>
                                            </p:tgtEl>
                                          </p:cBhvr>
                                        </p:animEffect>
                                      </p:childTnLst>
                                    </p:cTn>
                                  </p:par>
                                  <p:par>
                                    <p:cTn id="45" presetID="3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 calcmode="lin" valueType="num">
                                          <p:cBhvr>
                                            <p:cTn id="49" dur="500" fill="hold"/>
                                            <p:tgtEl>
                                              <p:spTgt spid="44"/>
                                            </p:tgtEl>
                                            <p:attrNameLst>
                                              <p:attrName>style.rotation</p:attrName>
                                            </p:attrNameLst>
                                          </p:cBhvr>
                                          <p:tavLst>
                                            <p:tav tm="0">
                                              <p:val>
                                                <p:fltVal val="90"/>
                                              </p:val>
                                            </p:tav>
                                            <p:tav tm="100000">
                                              <p:val>
                                                <p:fltVal val="0"/>
                                              </p:val>
                                            </p:tav>
                                          </p:tavLst>
                                        </p:anim>
                                        <p:animEffect transition="in" filter="fade">
                                          <p:cBhvr>
                                            <p:cTn id="50" dur="500"/>
                                            <p:tgtEl>
                                              <p:spTgt spid="44"/>
                                            </p:tgtEl>
                                          </p:cBhvr>
                                        </p:animEffect>
                                      </p:childTnLst>
                                    </p:cTn>
                                  </p:par>
                                  <p:par>
                                    <p:cTn id="51" presetID="3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p:cTn id="53" dur="500" fill="hold"/>
                                            <p:tgtEl>
                                              <p:spTgt spid="47"/>
                                            </p:tgtEl>
                                            <p:attrNameLst>
                                              <p:attrName>ppt_w</p:attrName>
                                            </p:attrNameLst>
                                          </p:cBhvr>
                                          <p:tavLst>
                                            <p:tav tm="0">
                                              <p:val>
                                                <p:fltVal val="0"/>
                                              </p:val>
                                            </p:tav>
                                            <p:tav tm="100000">
                                              <p:val>
                                                <p:strVal val="#ppt_w"/>
                                              </p:val>
                                            </p:tav>
                                          </p:tavLst>
                                        </p:anim>
                                        <p:anim calcmode="lin" valueType="num">
                                          <p:cBhvr>
                                            <p:cTn id="54" dur="500" fill="hold"/>
                                            <p:tgtEl>
                                              <p:spTgt spid="47"/>
                                            </p:tgtEl>
                                            <p:attrNameLst>
                                              <p:attrName>ppt_h</p:attrName>
                                            </p:attrNameLst>
                                          </p:cBhvr>
                                          <p:tavLst>
                                            <p:tav tm="0">
                                              <p:val>
                                                <p:fltVal val="0"/>
                                              </p:val>
                                            </p:tav>
                                            <p:tav tm="100000">
                                              <p:val>
                                                <p:strVal val="#ppt_h"/>
                                              </p:val>
                                            </p:tav>
                                          </p:tavLst>
                                        </p:anim>
                                        <p:anim calcmode="lin" valueType="num">
                                          <p:cBhvr>
                                            <p:cTn id="55" dur="500" fill="hold"/>
                                            <p:tgtEl>
                                              <p:spTgt spid="47"/>
                                            </p:tgtEl>
                                            <p:attrNameLst>
                                              <p:attrName>style.rotation</p:attrName>
                                            </p:attrNameLst>
                                          </p:cBhvr>
                                          <p:tavLst>
                                            <p:tav tm="0">
                                              <p:val>
                                                <p:fltVal val="90"/>
                                              </p:val>
                                            </p:tav>
                                            <p:tav tm="100000">
                                              <p:val>
                                                <p:fltVal val="0"/>
                                              </p:val>
                                            </p:tav>
                                          </p:tavLst>
                                        </p:anim>
                                        <p:animEffect transition="in" filter="fade">
                                          <p:cBhvr>
                                            <p:cTn id="56" dur="500"/>
                                            <p:tgtEl>
                                              <p:spTgt spid="47"/>
                                            </p:tgtEl>
                                          </p:cBhvr>
                                        </p:animEffect>
                                      </p:childTnLst>
                                    </p:cTn>
                                  </p:par>
                                </p:childTnLst>
                              </p:cTn>
                            </p:par>
                            <p:par>
                              <p:cTn id="57" fill="hold">
                                <p:stCondLst>
                                  <p:cond delay="2460"/>
                                </p:stCondLst>
                                <p:childTnLst>
                                  <p:par>
                                    <p:cTn id="58" presetID="42"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1000"/>
                                            <p:tgtEl>
                                              <p:spTgt spid="50"/>
                                            </p:tgtEl>
                                          </p:cBhvr>
                                        </p:animEffect>
                                        <p:anim calcmode="lin" valueType="num">
                                          <p:cBhvr>
                                            <p:cTn id="66" dur="1000" fill="hold"/>
                                            <p:tgtEl>
                                              <p:spTgt spid="50"/>
                                            </p:tgtEl>
                                            <p:attrNameLst>
                                              <p:attrName>ppt_x</p:attrName>
                                            </p:attrNameLst>
                                          </p:cBhvr>
                                          <p:tavLst>
                                            <p:tav tm="0">
                                              <p:val>
                                                <p:strVal val="#ppt_x"/>
                                              </p:val>
                                            </p:tav>
                                            <p:tav tm="100000">
                                              <p:val>
                                                <p:strVal val="#ppt_x"/>
                                              </p:val>
                                            </p:tav>
                                          </p:tavLst>
                                        </p:anim>
                                        <p:anim calcmode="lin" valueType="num">
                                          <p:cBhvr>
                                            <p:cTn id="67" dur="1000" fill="hold"/>
                                            <p:tgtEl>
                                              <p:spTgt spid="50"/>
                                            </p:tgtEl>
                                            <p:attrNameLst>
                                              <p:attrName>ppt_y</p:attrName>
                                            </p:attrNameLst>
                                          </p:cBhvr>
                                          <p:tavLst>
                                            <p:tav tm="0">
                                              <p:val>
                                                <p:strVal val="#ppt_y+.1"/>
                                              </p:val>
                                            </p:tav>
                                            <p:tav tm="100000">
                                              <p:val>
                                                <p:strVal val="#ppt_y"/>
                                              </p:val>
                                            </p:tav>
                                          </p:tavLst>
                                        </p:anim>
                                      </p:childTnLst>
                                    </p:cTn>
                                  </p:par>
                                </p:childTnLst>
                              </p:cTn>
                            </p:par>
                            <p:par>
                              <p:cTn id="68" fill="hold">
                                <p:stCondLst>
                                  <p:cond delay="3460"/>
                                </p:stCondLst>
                                <p:childTnLst>
                                  <p:par>
                                    <p:cTn id="69" presetID="21" presetClass="entr" presetSubtype="1"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heel(1)">
                                          <p:cBhvr>
                                            <p:cTn id="71" dur="500"/>
                                            <p:tgtEl>
                                              <p:spTgt spid="52"/>
                                            </p:tgtEl>
                                          </p:cBhvr>
                                        </p:animEffect>
                                      </p:childTnLst>
                                    </p:cTn>
                                  </p:par>
                                </p:childTnLst>
                              </p:cTn>
                            </p:par>
                            <p:par>
                              <p:cTn id="72" fill="hold">
                                <p:stCondLst>
                                  <p:cond delay="396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4460"/>
                                </p:stCondLst>
                                <p:childTnLst>
                                  <p:par>
                                    <p:cTn id="77" presetID="21" presetClass="entr" presetSubtype="1" fill="hold"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heel(1)">
                                          <p:cBhvr>
                                            <p:cTn id="79" dur="500"/>
                                            <p:tgtEl>
                                              <p:spTgt spid="55"/>
                                            </p:tgtEl>
                                          </p:cBhvr>
                                        </p:animEffect>
                                      </p:childTnLst>
                                    </p:cTn>
                                  </p:par>
                                </p:childTnLst>
                              </p:cTn>
                            </p:par>
                            <p:par>
                              <p:cTn id="80" fill="hold">
                                <p:stCondLst>
                                  <p:cond delay="4960"/>
                                </p:stCondLst>
                                <p:childTnLst>
                                  <p:par>
                                    <p:cTn id="81" presetID="22" presetClass="entr" presetSubtype="8" fill="hold" grpId="0" nodeType="after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wipe(left)">
                                          <p:cBhvr>
                                            <p:cTn id="83" dur="500"/>
                                            <p:tgtEl>
                                              <p:spTgt spid="64"/>
                                            </p:tgtEl>
                                          </p:cBhvr>
                                        </p:animEffect>
                                      </p:childTnLst>
                                    </p:cTn>
                                  </p:par>
                                </p:childTnLst>
                              </p:cTn>
                            </p:par>
                            <p:par>
                              <p:cTn id="84" fill="hold">
                                <p:stCondLst>
                                  <p:cond delay="5460"/>
                                </p:stCondLst>
                                <p:childTnLst>
                                  <p:par>
                                    <p:cTn id="85" presetID="21" presetClass="entr" presetSubtype="1" fill="hold"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heel(1)">
                                          <p:cBhvr>
                                            <p:cTn id="87" dur="500"/>
                                            <p:tgtEl>
                                              <p:spTgt spid="58"/>
                                            </p:tgtEl>
                                          </p:cBhvr>
                                        </p:animEffect>
                                      </p:childTnLst>
                                    </p:cTn>
                                  </p:par>
                                </p:childTnLst>
                              </p:cTn>
                            </p:par>
                            <p:par>
                              <p:cTn id="88" fill="hold">
                                <p:stCondLst>
                                  <p:cond delay="5960"/>
                                </p:stCondLst>
                                <p:childTnLst>
                                  <p:par>
                                    <p:cTn id="89" presetID="22" presetClass="entr" presetSubtype="8"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left)">
                                          <p:cBhvr>
                                            <p:cTn id="91" dur="500"/>
                                            <p:tgtEl>
                                              <p:spTgt spid="65"/>
                                            </p:tgtEl>
                                          </p:cBhvr>
                                        </p:animEffect>
                                      </p:childTnLst>
                                    </p:cTn>
                                  </p:par>
                                </p:childTnLst>
                              </p:cTn>
                            </p:par>
                            <p:par>
                              <p:cTn id="92" fill="hold">
                                <p:stCondLst>
                                  <p:cond delay="6460"/>
                                </p:stCondLst>
                                <p:childTnLst>
                                  <p:par>
                                    <p:cTn id="93" presetID="21" presetClass="entr" presetSubtype="1"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wheel(1)">
                                          <p:cBhvr>
                                            <p:cTn id="95" dur="500"/>
                                            <p:tgtEl>
                                              <p:spTgt spid="61"/>
                                            </p:tgtEl>
                                          </p:cBhvr>
                                        </p:animEffect>
                                      </p:childTnLst>
                                    </p:cTn>
                                  </p:par>
                                </p:childTnLst>
                              </p:cTn>
                            </p:par>
                            <p:par>
                              <p:cTn id="96" fill="hold">
                                <p:stCondLst>
                                  <p:cond delay="6960"/>
                                </p:stCondLst>
                                <p:childTnLst>
                                  <p:par>
                                    <p:cTn id="97" presetID="22" presetClass="entr" presetSubtype="8" fill="hold" grpId="0" nodeType="after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wipe(left)">
                                          <p:cBhvr>
                                            <p:cTn id="9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animBg="1"/>
          <p:bldP spid="22" grpId="0" animBg="1"/>
          <p:bldP spid="27" grpId="0" animBg="1"/>
          <p:bldP spid="28" grpId="0" animBg="1"/>
          <p:bldP spid="30" grpId="0" animBg="1"/>
          <p:bldP spid="31" grpId="0" animBg="1"/>
          <p:bldP spid="50" grpId="0"/>
          <p:bldP spid="51" grpId="0"/>
          <p:bldP spid="64" grpId="0"/>
          <p:bldP spid="65" grpId="0"/>
          <p:bldP spid="6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02387" y="258692"/>
            <a:ext cx="2343911" cy="400110"/>
          </a:xfrm>
          <a:prstGeom prst="rect">
            <a:avLst/>
          </a:prstGeom>
          <a:noFill/>
        </p:spPr>
        <p:txBody>
          <a:bodyPr wrap="none" rtlCol="0">
            <a:spAutoFit/>
          </a:bodyPr>
          <a:lstStyle/>
          <a:p>
            <a:r>
              <a:rPr lang="en-US" altLang="zh-CN" sz="2000" dirty="0" smtClean="0">
                <a:solidFill>
                  <a:srgbClr val="F8F8F8"/>
                </a:solidFill>
                <a:latin typeface="微软雅黑"/>
                <a:ea typeface="微软雅黑"/>
              </a:rPr>
              <a:t>1.1</a:t>
            </a:r>
            <a:r>
              <a:rPr lang="zh-CN" altLang="en-US" sz="2000" dirty="0" smtClean="0">
                <a:solidFill>
                  <a:srgbClr val="F8F8F8"/>
                </a:solidFill>
                <a:latin typeface="微软雅黑"/>
                <a:ea typeface="微软雅黑"/>
              </a:rPr>
              <a:t>请输入您的标题</a:t>
            </a:r>
            <a:endParaRPr lang="zh-CN" altLang="en-US" sz="2000" dirty="0">
              <a:solidFill>
                <a:srgbClr val="F8F8F8"/>
              </a:solidFill>
              <a:latin typeface="微软雅黑"/>
              <a:ea typeface="微软雅黑"/>
            </a:endParaRPr>
          </a:p>
        </p:txBody>
      </p:sp>
      <p:sp>
        <p:nvSpPr>
          <p:cNvPr id="29" name="Freeform 15"/>
          <p:cNvSpPr>
            <a:spLocks noEditPoints="1"/>
          </p:cNvSpPr>
          <p:nvPr/>
        </p:nvSpPr>
        <p:spPr bwMode="auto">
          <a:xfrm>
            <a:off x="481757" y="284486"/>
            <a:ext cx="361811" cy="370426"/>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圆角矩形 101"/>
          <p:cNvSpPr/>
          <p:nvPr/>
        </p:nvSpPr>
        <p:spPr bwMode="auto">
          <a:xfrm>
            <a:off x="3648296" y="1610872"/>
            <a:ext cx="5373977" cy="351199"/>
          </a:xfrm>
          <a:prstGeom prst="roundRect">
            <a:avLst>
              <a:gd name="adj" fmla="val 50000"/>
            </a:avLst>
          </a:prstGeom>
          <a:solidFill>
            <a:schemeClr val="accent3">
              <a:lumMod val="9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3" name="矩形 102"/>
          <p:cNvSpPr/>
          <p:nvPr/>
        </p:nvSpPr>
        <p:spPr>
          <a:xfrm>
            <a:off x="3807798" y="1607315"/>
            <a:ext cx="483176" cy="354757"/>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 name="文本框 141"/>
          <p:cNvSpPr txBox="1"/>
          <p:nvPr/>
        </p:nvSpPr>
        <p:spPr>
          <a:xfrm>
            <a:off x="2037846" y="1561962"/>
            <a:ext cx="1190354" cy="338554"/>
          </a:xfrm>
          <a:prstGeom prst="rect">
            <a:avLst/>
          </a:prstGeom>
          <a:noFill/>
        </p:spPr>
        <p:txBody>
          <a:bodyPr wrap="square" rtlCol="0">
            <a:spAutoFit/>
          </a:bodyPr>
          <a:lstStyle/>
          <a:p>
            <a:pPr algn="r"/>
            <a:r>
              <a:rPr lang="zh-CN" altLang="en-US" sz="1600" dirty="0" smtClean="0">
                <a:solidFill>
                  <a:srgbClr val="4D4D4D"/>
                </a:solidFill>
                <a:latin typeface="微软雅黑" panose="020B0503020204020204" pitchFamily="34" charset="-122"/>
                <a:ea typeface="微软雅黑" panose="020B0503020204020204" pitchFamily="34" charset="-122"/>
              </a:rPr>
              <a:t>您的文本</a:t>
            </a:r>
          </a:p>
        </p:txBody>
      </p:sp>
      <p:sp>
        <p:nvSpPr>
          <p:cNvPr id="105" name="椭圆 104"/>
          <p:cNvSpPr/>
          <p:nvPr/>
        </p:nvSpPr>
        <p:spPr>
          <a:xfrm>
            <a:off x="3281168" y="1437386"/>
            <a:ext cx="699838" cy="699838"/>
          </a:xfrm>
          <a:prstGeom prst="ellipse">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6" name="文本框 133"/>
          <p:cNvSpPr txBox="1"/>
          <p:nvPr/>
        </p:nvSpPr>
        <p:spPr>
          <a:xfrm>
            <a:off x="3302187" y="1610873"/>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smtClean="0">
                <a:solidFill>
                  <a:srgbClr val="F8F8F8"/>
                </a:solidFill>
                <a:latin typeface="微软雅黑" panose="020B0503020204020204" pitchFamily="34" charset="-122"/>
                <a:ea typeface="微软雅黑" panose="020B0503020204020204" pitchFamily="34" charset="-122"/>
              </a:rPr>
              <a:t>6%</a:t>
            </a:r>
            <a:endParaRPr lang="zh-CN" altLang="en-US" sz="1600" dirty="0" smtClean="0">
              <a:solidFill>
                <a:srgbClr val="F8F8F8"/>
              </a:solidFill>
              <a:latin typeface="微软雅黑" panose="020B0503020204020204" pitchFamily="34" charset="-122"/>
              <a:ea typeface="微软雅黑" panose="020B0503020204020204" pitchFamily="34" charset="-122"/>
            </a:endParaRPr>
          </a:p>
        </p:txBody>
      </p:sp>
      <p:sp>
        <p:nvSpPr>
          <p:cNvPr id="107" name="圆角矩形 106"/>
          <p:cNvSpPr/>
          <p:nvPr/>
        </p:nvSpPr>
        <p:spPr bwMode="auto">
          <a:xfrm>
            <a:off x="3648296" y="2426120"/>
            <a:ext cx="5373977" cy="351199"/>
          </a:xfrm>
          <a:prstGeom prst="roundRect">
            <a:avLst>
              <a:gd name="adj" fmla="val 50000"/>
            </a:avLst>
          </a:prstGeom>
          <a:solidFill>
            <a:schemeClr val="accent3">
              <a:lumMod val="9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8" name="矩形 107"/>
          <p:cNvSpPr/>
          <p:nvPr/>
        </p:nvSpPr>
        <p:spPr>
          <a:xfrm>
            <a:off x="3807798" y="2422563"/>
            <a:ext cx="1326392" cy="354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9" name="文本框 141"/>
          <p:cNvSpPr txBox="1"/>
          <p:nvPr/>
        </p:nvSpPr>
        <p:spPr>
          <a:xfrm>
            <a:off x="2037846" y="2377210"/>
            <a:ext cx="1190354" cy="338554"/>
          </a:xfrm>
          <a:prstGeom prst="rect">
            <a:avLst/>
          </a:prstGeom>
          <a:noFill/>
        </p:spPr>
        <p:txBody>
          <a:bodyPr wrap="square" rtlCol="0">
            <a:spAutoFit/>
          </a:bodyPr>
          <a:lstStyle/>
          <a:p>
            <a:pPr algn="r"/>
            <a:r>
              <a:rPr lang="zh-CN" altLang="en-US" sz="1600" dirty="0" smtClean="0">
                <a:solidFill>
                  <a:srgbClr val="4D4D4D"/>
                </a:solidFill>
                <a:latin typeface="微软雅黑" panose="020B0503020204020204" pitchFamily="34" charset="-122"/>
                <a:ea typeface="微软雅黑" panose="020B0503020204020204" pitchFamily="34" charset="-122"/>
              </a:rPr>
              <a:t>您的文本</a:t>
            </a:r>
          </a:p>
        </p:txBody>
      </p:sp>
      <p:sp>
        <p:nvSpPr>
          <p:cNvPr id="110" name="椭圆 109"/>
          <p:cNvSpPr/>
          <p:nvPr/>
        </p:nvSpPr>
        <p:spPr>
          <a:xfrm>
            <a:off x="3281168" y="2252634"/>
            <a:ext cx="699838" cy="699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1" name="文本框 133"/>
          <p:cNvSpPr txBox="1"/>
          <p:nvPr/>
        </p:nvSpPr>
        <p:spPr>
          <a:xfrm>
            <a:off x="3302187" y="2426121"/>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smtClean="0">
                <a:solidFill>
                  <a:srgbClr val="F8F8F8"/>
                </a:solidFill>
                <a:latin typeface="微软雅黑" panose="020B0503020204020204" pitchFamily="34" charset="-122"/>
                <a:ea typeface="微软雅黑" panose="020B0503020204020204" pitchFamily="34" charset="-122"/>
              </a:rPr>
              <a:t>24%</a:t>
            </a:r>
            <a:endParaRPr lang="zh-CN" altLang="en-US" sz="1600" dirty="0" smtClean="0">
              <a:solidFill>
                <a:srgbClr val="F8F8F8"/>
              </a:solidFill>
              <a:latin typeface="微软雅黑" panose="020B0503020204020204" pitchFamily="34" charset="-122"/>
              <a:ea typeface="微软雅黑" panose="020B0503020204020204" pitchFamily="34" charset="-122"/>
            </a:endParaRPr>
          </a:p>
        </p:txBody>
      </p:sp>
      <p:sp>
        <p:nvSpPr>
          <p:cNvPr id="112" name="圆角矩形 111"/>
          <p:cNvSpPr/>
          <p:nvPr/>
        </p:nvSpPr>
        <p:spPr bwMode="auto">
          <a:xfrm>
            <a:off x="3648296" y="3340520"/>
            <a:ext cx="5373977" cy="351199"/>
          </a:xfrm>
          <a:prstGeom prst="roundRect">
            <a:avLst>
              <a:gd name="adj" fmla="val 50000"/>
            </a:avLst>
          </a:prstGeom>
          <a:solidFill>
            <a:schemeClr val="accent3">
              <a:lumMod val="9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13" name="矩形 112"/>
          <p:cNvSpPr/>
          <p:nvPr/>
        </p:nvSpPr>
        <p:spPr>
          <a:xfrm>
            <a:off x="3807798" y="3336963"/>
            <a:ext cx="2527486" cy="35475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4" name="文本框 141"/>
          <p:cNvSpPr txBox="1"/>
          <p:nvPr/>
        </p:nvSpPr>
        <p:spPr>
          <a:xfrm>
            <a:off x="2037846" y="3291610"/>
            <a:ext cx="1190354" cy="338554"/>
          </a:xfrm>
          <a:prstGeom prst="rect">
            <a:avLst/>
          </a:prstGeom>
          <a:noFill/>
        </p:spPr>
        <p:txBody>
          <a:bodyPr wrap="square" rtlCol="0">
            <a:spAutoFit/>
          </a:bodyPr>
          <a:lstStyle/>
          <a:p>
            <a:pPr algn="r"/>
            <a:r>
              <a:rPr lang="zh-CN" altLang="en-US" sz="1600" dirty="0" smtClean="0">
                <a:solidFill>
                  <a:srgbClr val="4D4D4D"/>
                </a:solidFill>
                <a:latin typeface="微软雅黑" panose="020B0503020204020204" pitchFamily="34" charset="-122"/>
                <a:ea typeface="微软雅黑" panose="020B0503020204020204" pitchFamily="34" charset="-122"/>
              </a:rPr>
              <a:t>您的文本</a:t>
            </a:r>
          </a:p>
        </p:txBody>
      </p:sp>
      <p:sp>
        <p:nvSpPr>
          <p:cNvPr id="115" name="椭圆 114"/>
          <p:cNvSpPr/>
          <p:nvPr/>
        </p:nvSpPr>
        <p:spPr>
          <a:xfrm>
            <a:off x="3281168" y="3167034"/>
            <a:ext cx="699838" cy="6998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6" name="文本框 133"/>
          <p:cNvSpPr txBox="1"/>
          <p:nvPr/>
        </p:nvSpPr>
        <p:spPr>
          <a:xfrm>
            <a:off x="3302187" y="3340521"/>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smtClean="0">
                <a:solidFill>
                  <a:srgbClr val="F8F8F8"/>
                </a:solidFill>
                <a:latin typeface="微软雅黑" panose="020B0503020204020204" pitchFamily="34" charset="-122"/>
                <a:ea typeface="微软雅黑" panose="020B0503020204020204" pitchFamily="34" charset="-122"/>
              </a:rPr>
              <a:t>58%</a:t>
            </a:r>
            <a:endParaRPr lang="zh-CN" altLang="en-US" sz="1600" dirty="0" smtClean="0">
              <a:solidFill>
                <a:srgbClr val="F8F8F8"/>
              </a:solidFill>
              <a:latin typeface="微软雅黑" panose="020B0503020204020204" pitchFamily="34" charset="-122"/>
              <a:ea typeface="微软雅黑" panose="020B0503020204020204" pitchFamily="34" charset="-122"/>
            </a:endParaRPr>
          </a:p>
        </p:txBody>
      </p:sp>
      <p:sp>
        <p:nvSpPr>
          <p:cNvPr id="117" name="圆角矩形 116"/>
          <p:cNvSpPr/>
          <p:nvPr/>
        </p:nvSpPr>
        <p:spPr bwMode="auto">
          <a:xfrm>
            <a:off x="3648296" y="4298987"/>
            <a:ext cx="5373977" cy="351199"/>
          </a:xfrm>
          <a:prstGeom prst="roundRect">
            <a:avLst>
              <a:gd name="adj" fmla="val 50000"/>
            </a:avLst>
          </a:prstGeom>
          <a:solidFill>
            <a:schemeClr val="accent3">
              <a:lumMod val="9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18" name="矩形 117"/>
          <p:cNvSpPr/>
          <p:nvPr/>
        </p:nvSpPr>
        <p:spPr>
          <a:xfrm>
            <a:off x="3807798" y="4295430"/>
            <a:ext cx="4566752" cy="3547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9" name="文本框 141"/>
          <p:cNvSpPr txBox="1"/>
          <p:nvPr/>
        </p:nvSpPr>
        <p:spPr>
          <a:xfrm>
            <a:off x="2037846" y="4250077"/>
            <a:ext cx="1190354" cy="338554"/>
          </a:xfrm>
          <a:prstGeom prst="rect">
            <a:avLst/>
          </a:prstGeom>
          <a:noFill/>
        </p:spPr>
        <p:txBody>
          <a:bodyPr wrap="square" rtlCol="0">
            <a:spAutoFit/>
          </a:bodyPr>
          <a:lstStyle/>
          <a:p>
            <a:pPr algn="r"/>
            <a:r>
              <a:rPr lang="zh-CN" altLang="en-US" sz="1600" dirty="0" smtClean="0">
                <a:solidFill>
                  <a:srgbClr val="4D4D4D"/>
                </a:solidFill>
                <a:latin typeface="微软雅黑" panose="020B0503020204020204" pitchFamily="34" charset="-122"/>
                <a:ea typeface="微软雅黑" panose="020B0503020204020204" pitchFamily="34" charset="-122"/>
              </a:rPr>
              <a:t>您的文本</a:t>
            </a:r>
          </a:p>
        </p:txBody>
      </p:sp>
      <p:sp>
        <p:nvSpPr>
          <p:cNvPr id="120" name="椭圆 119"/>
          <p:cNvSpPr/>
          <p:nvPr/>
        </p:nvSpPr>
        <p:spPr>
          <a:xfrm>
            <a:off x="3281168" y="4125501"/>
            <a:ext cx="699838" cy="6998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1" name="文本框 133"/>
          <p:cNvSpPr txBox="1"/>
          <p:nvPr/>
        </p:nvSpPr>
        <p:spPr>
          <a:xfrm>
            <a:off x="3302187" y="4298988"/>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smtClean="0">
                <a:solidFill>
                  <a:srgbClr val="F8F8F8"/>
                </a:solidFill>
                <a:latin typeface="微软雅黑" panose="020B0503020204020204" pitchFamily="34" charset="-122"/>
                <a:ea typeface="微软雅黑" panose="020B0503020204020204" pitchFamily="34" charset="-122"/>
              </a:rPr>
              <a:t>86%</a:t>
            </a:r>
            <a:endParaRPr lang="zh-CN" altLang="en-US" sz="1600" dirty="0" smtClean="0">
              <a:solidFill>
                <a:srgbClr val="F8F8F8"/>
              </a:solidFill>
              <a:latin typeface="微软雅黑" panose="020B0503020204020204" pitchFamily="34" charset="-122"/>
              <a:ea typeface="微软雅黑" panose="020B0503020204020204" pitchFamily="34" charset="-122"/>
            </a:endParaRPr>
          </a:p>
        </p:txBody>
      </p:sp>
      <p:sp>
        <p:nvSpPr>
          <p:cNvPr id="122" name="圆角矩形 121"/>
          <p:cNvSpPr/>
          <p:nvPr/>
        </p:nvSpPr>
        <p:spPr bwMode="auto">
          <a:xfrm>
            <a:off x="3648296" y="5246438"/>
            <a:ext cx="5373977" cy="351199"/>
          </a:xfrm>
          <a:prstGeom prst="roundRect">
            <a:avLst>
              <a:gd name="adj" fmla="val 50000"/>
            </a:avLst>
          </a:prstGeom>
          <a:solidFill>
            <a:schemeClr val="accent3">
              <a:lumMod val="9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23" name="矩形 122"/>
          <p:cNvSpPr/>
          <p:nvPr/>
        </p:nvSpPr>
        <p:spPr>
          <a:xfrm>
            <a:off x="3807798" y="5242881"/>
            <a:ext cx="1902456" cy="3547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4" name="文本框 141"/>
          <p:cNvSpPr txBox="1"/>
          <p:nvPr/>
        </p:nvSpPr>
        <p:spPr>
          <a:xfrm>
            <a:off x="2037846" y="5197528"/>
            <a:ext cx="1190354" cy="338554"/>
          </a:xfrm>
          <a:prstGeom prst="rect">
            <a:avLst/>
          </a:prstGeom>
          <a:noFill/>
        </p:spPr>
        <p:txBody>
          <a:bodyPr wrap="square" rtlCol="0">
            <a:spAutoFit/>
          </a:bodyPr>
          <a:lstStyle/>
          <a:p>
            <a:pPr algn="r"/>
            <a:r>
              <a:rPr lang="zh-CN" altLang="en-US" sz="1600" dirty="0" smtClean="0">
                <a:solidFill>
                  <a:srgbClr val="4D4D4D"/>
                </a:solidFill>
                <a:latin typeface="微软雅黑" panose="020B0503020204020204" pitchFamily="34" charset="-122"/>
                <a:ea typeface="微软雅黑" panose="020B0503020204020204" pitchFamily="34" charset="-122"/>
              </a:rPr>
              <a:t>您的文本</a:t>
            </a:r>
          </a:p>
        </p:txBody>
      </p:sp>
      <p:sp>
        <p:nvSpPr>
          <p:cNvPr id="125" name="椭圆 124"/>
          <p:cNvSpPr/>
          <p:nvPr/>
        </p:nvSpPr>
        <p:spPr>
          <a:xfrm>
            <a:off x="3281168" y="5072952"/>
            <a:ext cx="699838" cy="6998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6" name="文本框 133"/>
          <p:cNvSpPr txBox="1"/>
          <p:nvPr/>
        </p:nvSpPr>
        <p:spPr>
          <a:xfrm>
            <a:off x="3302187" y="5246439"/>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smtClean="0">
                <a:solidFill>
                  <a:srgbClr val="F8F8F8"/>
                </a:solidFill>
                <a:latin typeface="微软雅黑" panose="020B0503020204020204" pitchFamily="34" charset="-122"/>
                <a:ea typeface="微软雅黑" panose="020B0503020204020204" pitchFamily="34" charset="-122"/>
              </a:rPr>
              <a:t>36%</a:t>
            </a:r>
            <a:endParaRPr lang="zh-CN" altLang="en-US" sz="1600" dirty="0" smtClean="0">
              <a:solidFill>
                <a:srgbClr val="F8F8F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53307954"/>
      </p:ext>
    </p:extLst>
  </p:cSld>
  <p:clrMapOvr>
    <a:masterClrMapping/>
  </p:clrMapOvr>
  <mc:AlternateContent xmlns:mc="http://schemas.openxmlformats.org/markup-compatibility/2006" xmlns:p14="http://schemas.microsoft.com/office/powerpoint/2010/main">
    <mc:Choice Requires="p14">
      <p:transition spd="slow" advTm="5896">
        <p14:prism isInverted="1"/>
      </p:transition>
    </mc:Choice>
    <mc:Fallback xmlns="">
      <p:transition spd="slow" advTm="5896">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3333">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33333">
                                          <p:cBhvr additive="base">
                                            <p:cTn id="7" dur="300" fill="hold"/>
                                            <p:tgtEl>
                                              <p:spTgt spid="29"/>
                                            </p:tgtEl>
                                            <p:attrNameLst>
                                              <p:attrName>ppt_x</p:attrName>
                                            </p:attrNameLst>
                                          </p:cBhvr>
                                          <p:tavLst>
                                            <p:tav tm="0">
                                              <p:val>
                                                <p:strVal val="0-#ppt_w/2"/>
                                              </p:val>
                                            </p:tav>
                                            <p:tav tm="100000">
                                              <p:val>
                                                <p:strVal val="#ppt_x"/>
                                              </p:val>
                                            </p:tav>
                                          </p:tavLst>
                                        </p:anim>
                                        <p:anim calcmode="lin" valueType="num" p14:bounceEnd="33333">
                                          <p:cBhvr additive="base">
                                            <p:cTn id="8" dur="300" fill="hold"/>
                                            <p:tgtEl>
                                              <p:spTgt spid="29"/>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4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3"/>
                                            </p:tgtEl>
                                            <p:attrNameLst>
                                              <p:attrName>ppt_y</p:attrName>
                                            </p:attrNameLst>
                                          </p:cBhvr>
                                          <p:tavLst>
                                            <p:tav tm="0">
                                              <p:val>
                                                <p:strVal val="#ppt_y"/>
                                              </p:val>
                                            </p:tav>
                                            <p:tav tm="100000">
                                              <p:val>
                                                <p:strVal val="#ppt_y"/>
                                              </p:val>
                                            </p:tav>
                                          </p:tavLst>
                                        </p:anim>
                                        <p:anim calcmode="lin" valueType="num">
                                          <p:cBhvr>
                                            <p:cTn id="13" dur="4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3"/>
                                            </p:tgtEl>
                                          </p:cBhvr>
                                        </p:animEffect>
                                      </p:childTnLst>
                                    </p:cTn>
                                  </p:par>
                                </p:childTnLst>
                              </p:cTn>
                            </p:par>
                            <p:par>
                              <p:cTn id="16" fill="hold">
                                <p:stCondLst>
                                  <p:cond delay="760"/>
                                </p:stCondLst>
                                <p:childTnLst>
                                  <p:par>
                                    <p:cTn id="17" presetID="21" presetClass="entr" presetSubtype="1"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wheel(1)">
                                          <p:cBhvr>
                                            <p:cTn id="19" dur="300"/>
                                            <p:tgtEl>
                                              <p:spTgt spid="105"/>
                                            </p:tgtEl>
                                          </p:cBhvr>
                                        </p:animEffect>
                                      </p:childTnLst>
                                    </p:cTn>
                                  </p:par>
                                </p:childTnLst>
                              </p:cTn>
                            </p:par>
                            <p:par>
                              <p:cTn id="20" fill="hold">
                                <p:stCondLst>
                                  <p:cond delay="1060"/>
                                </p:stCondLst>
                                <p:childTnLst>
                                  <p:par>
                                    <p:cTn id="21" presetID="22" presetClass="entr" presetSubtype="8" fill="hold" grpId="0"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wipe(right)">
                                          <p:cBhvr>
                                            <p:cTn id="26" dur="500"/>
                                            <p:tgtEl>
                                              <p:spTgt spid="104"/>
                                            </p:tgtEl>
                                          </p:cBhvr>
                                        </p:animEffect>
                                      </p:childTnLst>
                                    </p:cTn>
                                  </p:par>
                                </p:childTnLst>
                              </p:cTn>
                            </p:par>
                            <p:par>
                              <p:cTn id="27" fill="hold">
                                <p:stCondLst>
                                  <p:cond delay="1560"/>
                                </p:stCondLst>
                                <p:childTnLst>
                                  <p:par>
                                    <p:cTn id="28" presetID="21" presetClass="entr" presetSubtype="1" fill="hold" grpId="0" nodeType="after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wheel(1)">
                                          <p:cBhvr>
                                            <p:cTn id="30" dur="300"/>
                                            <p:tgtEl>
                                              <p:spTgt spid="110"/>
                                            </p:tgtEl>
                                          </p:cBhvr>
                                        </p:animEffect>
                                      </p:childTnLst>
                                    </p:cTn>
                                  </p:par>
                                </p:childTnLst>
                              </p:cTn>
                            </p:par>
                            <p:par>
                              <p:cTn id="31" fill="hold">
                                <p:stCondLst>
                                  <p:cond delay="1860"/>
                                </p:stCondLst>
                                <p:childTnLst>
                                  <p:par>
                                    <p:cTn id="32" presetID="22" presetClass="entr" presetSubtype="8" fill="hold" grpId="0"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left)">
                                          <p:cBhvr>
                                            <p:cTn id="34" dur="500"/>
                                            <p:tgtEl>
                                              <p:spTgt spid="10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wipe(right)">
                                          <p:cBhvr>
                                            <p:cTn id="37" dur="500"/>
                                            <p:tgtEl>
                                              <p:spTgt spid="109"/>
                                            </p:tgtEl>
                                          </p:cBhvr>
                                        </p:animEffect>
                                      </p:childTnLst>
                                    </p:cTn>
                                  </p:par>
                                </p:childTnLst>
                              </p:cTn>
                            </p:par>
                            <p:par>
                              <p:cTn id="38" fill="hold">
                                <p:stCondLst>
                                  <p:cond delay="2360"/>
                                </p:stCondLst>
                                <p:childTnLst>
                                  <p:par>
                                    <p:cTn id="39" presetID="21" presetClass="entr" presetSubtype="1"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heel(1)">
                                          <p:cBhvr>
                                            <p:cTn id="41" dur="300"/>
                                            <p:tgtEl>
                                              <p:spTgt spid="115"/>
                                            </p:tgtEl>
                                          </p:cBhvr>
                                        </p:animEffect>
                                      </p:childTnLst>
                                    </p:cTn>
                                  </p:par>
                                </p:childTnLst>
                              </p:cTn>
                            </p:par>
                            <p:par>
                              <p:cTn id="42" fill="hold">
                                <p:stCondLst>
                                  <p:cond delay="2660"/>
                                </p:stCondLst>
                                <p:childTnLst>
                                  <p:par>
                                    <p:cTn id="43" presetID="22" presetClass="entr" presetSubtype="8" fill="hold" grpId="0" nodeType="after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wipe(left)">
                                          <p:cBhvr>
                                            <p:cTn id="45" dur="500"/>
                                            <p:tgtEl>
                                              <p:spTgt spid="112"/>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wipe(right)">
                                          <p:cBhvr>
                                            <p:cTn id="48" dur="500"/>
                                            <p:tgtEl>
                                              <p:spTgt spid="114"/>
                                            </p:tgtEl>
                                          </p:cBhvr>
                                        </p:animEffect>
                                      </p:childTnLst>
                                    </p:cTn>
                                  </p:par>
                                </p:childTnLst>
                              </p:cTn>
                            </p:par>
                            <p:par>
                              <p:cTn id="49" fill="hold">
                                <p:stCondLst>
                                  <p:cond delay="3160"/>
                                </p:stCondLst>
                                <p:childTnLst>
                                  <p:par>
                                    <p:cTn id="50" presetID="21" presetClass="entr" presetSubtype="1" fill="hold" grpId="0" nodeType="after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wheel(1)">
                                          <p:cBhvr>
                                            <p:cTn id="52" dur="300"/>
                                            <p:tgtEl>
                                              <p:spTgt spid="120"/>
                                            </p:tgtEl>
                                          </p:cBhvr>
                                        </p:animEffect>
                                      </p:childTnLst>
                                    </p:cTn>
                                  </p:par>
                                </p:childTnLst>
                              </p:cTn>
                            </p:par>
                            <p:par>
                              <p:cTn id="53" fill="hold">
                                <p:stCondLst>
                                  <p:cond delay="3460"/>
                                </p:stCondLst>
                                <p:childTnLst>
                                  <p:par>
                                    <p:cTn id="54" presetID="22" presetClass="entr" presetSubtype="8" fill="hold" grpId="0" nodeType="afterEffect">
                                      <p:stCondLst>
                                        <p:cond delay="0"/>
                                      </p:stCondLst>
                                      <p:childTnLst>
                                        <p:set>
                                          <p:cBhvr>
                                            <p:cTn id="55" dur="1" fill="hold">
                                              <p:stCondLst>
                                                <p:cond delay="0"/>
                                              </p:stCondLst>
                                            </p:cTn>
                                            <p:tgtEl>
                                              <p:spTgt spid="117"/>
                                            </p:tgtEl>
                                            <p:attrNameLst>
                                              <p:attrName>style.visibility</p:attrName>
                                            </p:attrNameLst>
                                          </p:cBhvr>
                                          <p:to>
                                            <p:strVal val="visible"/>
                                          </p:to>
                                        </p:set>
                                        <p:animEffect transition="in" filter="wipe(left)">
                                          <p:cBhvr>
                                            <p:cTn id="56" dur="500"/>
                                            <p:tgtEl>
                                              <p:spTgt spid="117"/>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wipe(right)">
                                          <p:cBhvr>
                                            <p:cTn id="59" dur="500"/>
                                            <p:tgtEl>
                                              <p:spTgt spid="119"/>
                                            </p:tgtEl>
                                          </p:cBhvr>
                                        </p:animEffect>
                                      </p:childTnLst>
                                    </p:cTn>
                                  </p:par>
                                </p:childTnLst>
                              </p:cTn>
                            </p:par>
                            <p:par>
                              <p:cTn id="60" fill="hold">
                                <p:stCondLst>
                                  <p:cond delay="3960"/>
                                </p:stCondLst>
                                <p:childTnLst>
                                  <p:par>
                                    <p:cTn id="61" presetID="21" presetClass="entr" presetSubtype="1" fill="hold" grpId="0" nodeType="afterEffect">
                                      <p:stCondLst>
                                        <p:cond delay="0"/>
                                      </p:stCondLst>
                                      <p:childTnLst>
                                        <p:set>
                                          <p:cBhvr>
                                            <p:cTn id="62" dur="1" fill="hold">
                                              <p:stCondLst>
                                                <p:cond delay="0"/>
                                              </p:stCondLst>
                                            </p:cTn>
                                            <p:tgtEl>
                                              <p:spTgt spid="125"/>
                                            </p:tgtEl>
                                            <p:attrNameLst>
                                              <p:attrName>style.visibility</p:attrName>
                                            </p:attrNameLst>
                                          </p:cBhvr>
                                          <p:to>
                                            <p:strVal val="visible"/>
                                          </p:to>
                                        </p:set>
                                        <p:animEffect transition="in" filter="wheel(1)">
                                          <p:cBhvr>
                                            <p:cTn id="63" dur="300"/>
                                            <p:tgtEl>
                                              <p:spTgt spid="125"/>
                                            </p:tgtEl>
                                          </p:cBhvr>
                                        </p:animEffect>
                                      </p:childTnLst>
                                    </p:cTn>
                                  </p:par>
                                </p:childTnLst>
                              </p:cTn>
                            </p:par>
                            <p:par>
                              <p:cTn id="64" fill="hold">
                                <p:stCondLst>
                                  <p:cond delay="4260"/>
                                </p:stCondLst>
                                <p:childTnLst>
                                  <p:par>
                                    <p:cTn id="65" presetID="22" presetClass="entr" presetSubtype="8" fill="hold" grpId="0" nodeType="afterEffect">
                                      <p:stCondLst>
                                        <p:cond delay="0"/>
                                      </p:stCondLst>
                                      <p:childTnLst>
                                        <p:set>
                                          <p:cBhvr>
                                            <p:cTn id="66" dur="1" fill="hold">
                                              <p:stCondLst>
                                                <p:cond delay="0"/>
                                              </p:stCondLst>
                                            </p:cTn>
                                            <p:tgtEl>
                                              <p:spTgt spid="122"/>
                                            </p:tgtEl>
                                            <p:attrNameLst>
                                              <p:attrName>style.visibility</p:attrName>
                                            </p:attrNameLst>
                                          </p:cBhvr>
                                          <p:to>
                                            <p:strVal val="visible"/>
                                          </p:to>
                                        </p:set>
                                        <p:animEffect transition="in" filter="wipe(left)">
                                          <p:cBhvr>
                                            <p:cTn id="67" dur="500"/>
                                            <p:tgtEl>
                                              <p:spTgt spid="122"/>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24"/>
                                            </p:tgtEl>
                                            <p:attrNameLst>
                                              <p:attrName>style.visibility</p:attrName>
                                            </p:attrNameLst>
                                          </p:cBhvr>
                                          <p:to>
                                            <p:strVal val="visible"/>
                                          </p:to>
                                        </p:set>
                                        <p:animEffect transition="in" filter="wipe(right)">
                                          <p:cBhvr>
                                            <p:cTn id="70" dur="500"/>
                                            <p:tgtEl>
                                              <p:spTgt spid="124"/>
                                            </p:tgtEl>
                                          </p:cBhvr>
                                        </p:animEffect>
                                      </p:childTnLst>
                                    </p:cTn>
                                  </p:par>
                                </p:childTnLst>
                              </p:cTn>
                            </p:par>
                            <p:par>
                              <p:cTn id="71" fill="hold">
                                <p:stCondLst>
                                  <p:cond delay="4760"/>
                                </p:stCondLst>
                                <p:childTnLst>
                                  <p:par>
                                    <p:cTn id="72" presetID="31" presetClass="entr" presetSubtype="0" fill="hold" grpId="0" nodeType="afterEffect">
                                      <p:stCondLst>
                                        <p:cond delay="0"/>
                                      </p:stCondLst>
                                      <p:childTnLst>
                                        <p:set>
                                          <p:cBhvr>
                                            <p:cTn id="73" dur="1" fill="hold">
                                              <p:stCondLst>
                                                <p:cond delay="0"/>
                                              </p:stCondLst>
                                            </p:cTn>
                                            <p:tgtEl>
                                              <p:spTgt spid="106"/>
                                            </p:tgtEl>
                                            <p:attrNameLst>
                                              <p:attrName>style.visibility</p:attrName>
                                            </p:attrNameLst>
                                          </p:cBhvr>
                                          <p:to>
                                            <p:strVal val="visible"/>
                                          </p:to>
                                        </p:set>
                                        <p:anim calcmode="lin" valueType="num">
                                          <p:cBhvr>
                                            <p:cTn id="74" dur="500" fill="hold"/>
                                            <p:tgtEl>
                                              <p:spTgt spid="106"/>
                                            </p:tgtEl>
                                            <p:attrNameLst>
                                              <p:attrName>ppt_w</p:attrName>
                                            </p:attrNameLst>
                                          </p:cBhvr>
                                          <p:tavLst>
                                            <p:tav tm="0">
                                              <p:val>
                                                <p:fltVal val="0"/>
                                              </p:val>
                                            </p:tav>
                                            <p:tav tm="100000">
                                              <p:val>
                                                <p:strVal val="#ppt_w"/>
                                              </p:val>
                                            </p:tav>
                                          </p:tavLst>
                                        </p:anim>
                                        <p:anim calcmode="lin" valueType="num">
                                          <p:cBhvr>
                                            <p:cTn id="75" dur="500" fill="hold"/>
                                            <p:tgtEl>
                                              <p:spTgt spid="106"/>
                                            </p:tgtEl>
                                            <p:attrNameLst>
                                              <p:attrName>ppt_h</p:attrName>
                                            </p:attrNameLst>
                                          </p:cBhvr>
                                          <p:tavLst>
                                            <p:tav tm="0">
                                              <p:val>
                                                <p:fltVal val="0"/>
                                              </p:val>
                                            </p:tav>
                                            <p:tav tm="100000">
                                              <p:val>
                                                <p:strVal val="#ppt_h"/>
                                              </p:val>
                                            </p:tav>
                                          </p:tavLst>
                                        </p:anim>
                                        <p:anim calcmode="lin" valueType="num">
                                          <p:cBhvr>
                                            <p:cTn id="76" dur="500" fill="hold"/>
                                            <p:tgtEl>
                                              <p:spTgt spid="106"/>
                                            </p:tgtEl>
                                            <p:attrNameLst>
                                              <p:attrName>style.rotation</p:attrName>
                                            </p:attrNameLst>
                                          </p:cBhvr>
                                          <p:tavLst>
                                            <p:tav tm="0">
                                              <p:val>
                                                <p:fltVal val="90"/>
                                              </p:val>
                                            </p:tav>
                                            <p:tav tm="100000">
                                              <p:val>
                                                <p:fltVal val="0"/>
                                              </p:val>
                                            </p:tav>
                                          </p:tavLst>
                                        </p:anim>
                                        <p:animEffect transition="in" filter="fade">
                                          <p:cBhvr>
                                            <p:cTn id="77" dur="500"/>
                                            <p:tgtEl>
                                              <p:spTgt spid="10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wipe(left)">
                                          <p:cBhvr>
                                            <p:cTn id="80" dur="500"/>
                                            <p:tgtEl>
                                              <p:spTgt spid="103"/>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11"/>
                                            </p:tgtEl>
                                            <p:attrNameLst>
                                              <p:attrName>style.visibility</p:attrName>
                                            </p:attrNameLst>
                                          </p:cBhvr>
                                          <p:to>
                                            <p:strVal val="visible"/>
                                          </p:to>
                                        </p:set>
                                        <p:anim calcmode="lin" valueType="num">
                                          <p:cBhvr>
                                            <p:cTn id="83" dur="500" fill="hold"/>
                                            <p:tgtEl>
                                              <p:spTgt spid="111"/>
                                            </p:tgtEl>
                                            <p:attrNameLst>
                                              <p:attrName>ppt_w</p:attrName>
                                            </p:attrNameLst>
                                          </p:cBhvr>
                                          <p:tavLst>
                                            <p:tav tm="0">
                                              <p:val>
                                                <p:fltVal val="0"/>
                                              </p:val>
                                            </p:tav>
                                            <p:tav tm="100000">
                                              <p:val>
                                                <p:strVal val="#ppt_w"/>
                                              </p:val>
                                            </p:tav>
                                          </p:tavLst>
                                        </p:anim>
                                        <p:anim calcmode="lin" valueType="num">
                                          <p:cBhvr>
                                            <p:cTn id="84" dur="500" fill="hold"/>
                                            <p:tgtEl>
                                              <p:spTgt spid="111"/>
                                            </p:tgtEl>
                                            <p:attrNameLst>
                                              <p:attrName>ppt_h</p:attrName>
                                            </p:attrNameLst>
                                          </p:cBhvr>
                                          <p:tavLst>
                                            <p:tav tm="0">
                                              <p:val>
                                                <p:fltVal val="0"/>
                                              </p:val>
                                            </p:tav>
                                            <p:tav tm="100000">
                                              <p:val>
                                                <p:strVal val="#ppt_h"/>
                                              </p:val>
                                            </p:tav>
                                          </p:tavLst>
                                        </p:anim>
                                        <p:anim calcmode="lin" valueType="num">
                                          <p:cBhvr>
                                            <p:cTn id="85" dur="500" fill="hold"/>
                                            <p:tgtEl>
                                              <p:spTgt spid="111"/>
                                            </p:tgtEl>
                                            <p:attrNameLst>
                                              <p:attrName>style.rotation</p:attrName>
                                            </p:attrNameLst>
                                          </p:cBhvr>
                                          <p:tavLst>
                                            <p:tav tm="0">
                                              <p:val>
                                                <p:fltVal val="90"/>
                                              </p:val>
                                            </p:tav>
                                            <p:tav tm="100000">
                                              <p:val>
                                                <p:fltVal val="0"/>
                                              </p:val>
                                            </p:tav>
                                          </p:tavLst>
                                        </p:anim>
                                        <p:animEffect transition="in" filter="fade">
                                          <p:cBhvr>
                                            <p:cTn id="86" dur="500"/>
                                            <p:tgtEl>
                                              <p:spTgt spid="111"/>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p:cTn id="89" dur="500" fill="hold"/>
                                            <p:tgtEl>
                                              <p:spTgt spid="116"/>
                                            </p:tgtEl>
                                            <p:attrNameLst>
                                              <p:attrName>ppt_w</p:attrName>
                                            </p:attrNameLst>
                                          </p:cBhvr>
                                          <p:tavLst>
                                            <p:tav tm="0">
                                              <p:val>
                                                <p:fltVal val="0"/>
                                              </p:val>
                                            </p:tav>
                                            <p:tav tm="100000">
                                              <p:val>
                                                <p:strVal val="#ppt_w"/>
                                              </p:val>
                                            </p:tav>
                                          </p:tavLst>
                                        </p:anim>
                                        <p:anim calcmode="lin" valueType="num">
                                          <p:cBhvr>
                                            <p:cTn id="90" dur="500" fill="hold"/>
                                            <p:tgtEl>
                                              <p:spTgt spid="116"/>
                                            </p:tgtEl>
                                            <p:attrNameLst>
                                              <p:attrName>ppt_h</p:attrName>
                                            </p:attrNameLst>
                                          </p:cBhvr>
                                          <p:tavLst>
                                            <p:tav tm="0">
                                              <p:val>
                                                <p:fltVal val="0"/>
                                              </p:val>
                                            </p:tav>
                                            <p:tav tm="100000">
                                              <p:val>
                                                <p:strVal val="#ppt_h"/>
                                              </p:val>
                                            </p:tav>
                                          </p:tavLst>
                                        </p:anim>
                                        <p:anim calcmode="lin" valueType="num">
                                          <p:cBhvr>
                                            <p:cTn id="91" dur="500" fill="hold"/>
                                            <p:tgtEl>
                                              <p:spTgt spid="116"/>
                                            </p:tgtEl>
                                            <p:attrNameLst>
                                              <p:attrName>style.rotation</p:attrName>
                                            </p:attrNameLst>
                                          </p:cBhvr>
                                          <p:tavLst>
                                            <p:tav tm="0">
                                              <p:val>
                                                <p:fltVal val="90"/>
                                              </p:val>
                                            </p:tav>
                                            <p:tav tm="100000">
                                              <p:val>
                                                <p:fltVal val="0"/>
                                              </p:val>
                                            </p:tav>
                                          </p:tavLst>
                                        </p:anim>
                                        <p:animEffect transition="in" filter="fade">
                                          <p:cBhvr>
                                            <p:cTn id="92" dur="500"/>
                                            <p:tgtEl>
                                              <p:spTgt spid="116"/>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121"/>
                                            </p:tgtEl>
                                            <p:attrNameLst>
                                              <p:attrName>style.visibility</p:attrName>
                                            </p:attrNameLst>
                                          </p:cBhvr>
                                          <p:to>
                                            <p:strVal val="visible"/>
                                          </p:to>
                                        </p:set>
                                        <p:anim calcmode="lin" valueType="num">
                                          <p:cBhvr>
                                            <p:cTn id="95" dur="500" fill="hold"/>
                                            <p:tgtEl>
                                              <p:spTgt spid="121"/>
                                            </p:tgtEl>
                                            <p:attrNameLst>
                                              <p:attrName>ppt_w</p:attrName>
                                            </p:attrNameLst>
                                          </p:cBhvr>
                                          <p:tavLst>
                                            <p:tav tm="0">
                                              <p:val>
                                                <p:fltVal val="0"/>
                                              </p:val>
                                            </p:tav>
                                            <p:tav tm="100000">
                                              <p:val>
                                                <p:strVal val="#ppt_w"/>
                                              </p:val>
                                            </p:tav>
                                          </p:tavLst>
                                        </p:anim>
                                        <p:anim calcmode="lin" valueType="num">
                                          <p:cBhvr>
                                            <p:cTn id="96" dur="500" fill="hold"/>
                                            <p:tgtEl>
                                              <p:spTgt spid="121"/>
                                            </p:tgtEl>
                                            <p:attrNameLst>
                                              <p:attrName>ppt_h</p:attrName>
                                            </p:attrNameLst>
                                          </p:cBhvr>
                                          <p:tavLst>
                                            <p:tav tm="0">
                                              <p:val>
                                                <p:fltVal val="0"/>
                                              </p:val>
                                            </p:tav>
                                            <p:tav tm="100000">
                                              <p:val>
                                                <p:strVal val="#ppt_h"/>
                                              </p:val>
                                            </p:tav>
                                          </p:tavLst>
                                        </p:anim>
                                        <p:anim calcmode="lin" valueType="num">
                                          <p:cBhvr>
                                            <p:cTn id="97" dur="500" fill="hold"/>
                                            <p:tgtEl>
                                              <p:spTgt spid="121"/>
                                            </p:tgtEl>
                                            <p:attrNameLst>
                                              <p:attrName>style.rotation</p:attrName>
                                            </p:attrNameLst>
                                          </p:cBhvr>
                                          <p:tavLst>
                                            <p:tav tm="0">
                                              <p:val>
                                                <p:fltVal val="90"/>
                                              </p:val>
                                            </p:tav>
                                            <p:tav tm="100000">
                                              <p:val>
                                                <p:fltVal val="0"/>
                                              </p:val>
                                            </p:tav>
                                          </p:tavLst>
                                        </p:anim>
                                        <p:animEffect transition="in" filter="fade">
                                          <p:cBhvr>
                                            <p:cTn id="98" dur="500"/>
                                            <p:tgtEl>
                                              <p:spTgt spid="121"/>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 calcmode="lin" valueType="num">
                                          <p:cBhvr>
                                            <p:cTn id="103" dur="500" fill="hold"/>
                                            <p:tgtEl>
                                              <p:spTgt spid="126"/>
                                            </p:tgtEl>
                                            <p:attrNameLst>
                                              <p:attrName>style.rotation</p:attrName>
                                            </p:attrNameLst>
                                          </p:cBhvr>
                                          <p:tavLst>
                                            <p:tav tm="0">
                                              <p:val>
                                                <p:fltVal val="90"/>
                                              </p:val>
                                            </p:tav>
                                            <p:tav tm="100000">
                                              <p:val>
                                                <p:fltVal val="0"/>
                                              </p:val>
                                            </p:tav>
                                          </p:tavLst>
                                        </p:anim>
                                        <p:animEffect transition="in" filter="fade">
                                          <p:cBhvr>
                                            <p:cTn id="104" dur="500"/>
                                            <p:tgtEl>
                                              <p:spTgt spid="12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08"/>
                                            </p:tgtEl>
                                            <p:attrNameLst>
                                              <p:attrName>style.visibility</p:attrName>
                                            </p:attrNameLst>
                                          </p:cBhvr>
                                          <p:to>
                                            <p:strVal val="visible"/>
                                          </p:to>
                                        </p:set>
                                        <p:animEffect transition="in" filter="wipe(left)">
                                          <p:cBhvr>
                                            <p:cTn id="107" dur="500"/>
                                            <p:tgtEl>
                                              <p:spTgt spid="108"/>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13"/>
                                            </p:tgtEl>
                                            <p:attrNameLst>
                                              <p:attrName>style.visibility</p:attrName>
                                            </p:attrNameLst>
                                          </p:cBhvr>
                                          <p:to>
                                            <p:strVal val="visible"/>
                                          </p:to>
                                        </p:set>
                                        <p:animEffect transition="in" filter="wipe(left)">
                                          <p:cBhvr>
                                            <p:cTn id="110" dur="500"/>
                                            <p:tgtEl>
                                              <p:spTgt spid="113"/>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18"/>
                                            </p:tgtEl>
                                            <p:attrNameLst>
                                              <p:attrName>style.visibility</p:attrName>
                                            </p:attrNameLst>
                                          </p:cBhvr>
                                          <p:to>
                                            <p:strVal val="visible"/>
                                          </p:to>
                                        </p:set>
                                        <p:animEffect transition="in" filter="wipe(left)">
                                          <p:cBhvr>
                                            <p:cTn id="113" dur="500"/>
                                            <p:tgtEl>
                                              <p:spTgt spid="118"/>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123"/>
                                            </p:tgtEl>
                                            <p:attrNameLst>
                                              <p:attrName>style.visibility</p:attrName>
                                            </p:attrNameLst>
                                          </p:cBhvr>
                                          <p:to>
                                            <p:strVal val="visible"/>
                                          </p:to>
                                        </p:set>
                                        <p:animEffect transition="in" filter="wipe(left)">
                                          <p:cBhvr>
                                            <p:cTn id="11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animBg="1"/>
          <p:bldP spid="102" grpId="0" animBg="1"/>
          <p:bldP spid="103" grpId="0" animBg="1"/>
          <p:bldP spid="104" grpId="0"/>
          <p:bldP spid="105" grpId="0" animBg="1"/>
          <p:bldP spid="106" grpId="0"/>
          <p:bldP spid="107" grpId="0" animBg="1"/>
          <p:bldP spid="108" grpId="0" animBg="1"/>
          <p:bldP spid="109" grpId="0"/>
          <p:bldP spid="110" grpId="0" animBg="1"/>
          <p:bldP spid="111" grpId="0"/>
          <p:bldP spid="112" grpId="0" animBg="1"/>
          <p:bldP spid="113" grpId="0" animBg="1"/>
          <p:bldP spid="114" grpId="0"/>
          <p:bldP spid="115" grpId="0" animBg="1"/>
          <p:bldP spid="116" grpId="0"/>
          <p:bldP spid="117" grpId="0" animBg="1"/>
          <p:bldP spid="118" grpId="0" animBg="1"/>
          <p:bldP spid="119" grpId="0"/>
          <p:bldP spid="120" grpId="0" animBg="1"/>
          <p:bldP spid="121" grpId="0"/>
          <p:bldP spid="122" grpId="0" animBg="1"/>
          <p:bldP spid="123" grpId="0" animBg="1"/>
          <p:bldP spid="124" grpId="0"/>
          <p:bldP spid="125" grpId="0" animBg="1"/>
          <p:bldP spid="1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300" fill="hold"/>
                                            <p:tgtEl>
                                              <p:spTgt spid="29"/>
                                            </p:tgtEl>
                                            <p:attrNameLst>
                                              <p:attrName>ppt_x</p:attrName>
                                            </p:attrNameLst>
                                          </p:cBhvr>
                                          <p:tavLst>
                                            <p:tav tm="0">
                                              <p:val>
                                                <p:strVal val="0-#ppt_w/2"/>
                                              </p:val>
                                            </p:tav>
                                            <p:tav tm="100000">
                                              <p:val>
                                                <p:strVal val="#ppt_x"/>
                                              </p:val>
                                            </p:tav>
                                          </p:tavLst>
                                        </p:anim>
                                        <p:anim calcmode="lin" valueType="num">
                                          <p:cBhvr additive="base">
                                            <p:cTn id="8" dur="300" fill="hold"/>
                                            <p:tgtEl>
                                              <p:spTgt spid="29"/>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4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3"/>
                                            </p:tgtEl>
                                            <p:attrNameLst>
                                              <p:attrName>ppt_y</p:attrName>
                                            </p:attrNameLst>
                                          </p:cBhvr>
                                          <p:tavLst>
                                            <p:tav tm="0">
                                              <p:val>
                                                <p:strVal val="#ppt_y"/>
                                              </p:val>
                                            </p:tav>
                                            <p:tav tm="100000">
                                              <p:val>
                                                <p:strVal val="#ppt_y"/>
                                              </p:val>
                                            </p:tav>
                                          </p:tavLst>
                                        </p:anim>
                                        <p:anim calcmode="lin" valueType="num">
                                          <p:cBhvr>
                                            <p:cTn id="13" dur="4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3"/>
                                            </p:tgtEl>
                                          </p:cBhvr>
                                        </p:animEffect>
                                      </p:childTnLst>
                                    </p:cTn>
                                  </p:par>
                                </p:childTnLst>
                              </p:cTn>
                            </p:par>
                            <p:par>
                              <p:cTn id="16" fill="hold">
                                <p:stCondLst>
                                  <p:cond delay="760"/>
                                </p:stCondLst>
                                <p:childTnLst>
                                  <p:par>
                                    <p:cTn id="17" presetID="21" presetClass="entr" presetSubtype="1"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wheel(1)">
                                          <p:cBhvr>
                                            <p:cTn id="19" dur="300"/>
                                            <p:tgtEl>
                                              <p:spTgt spid="105"/>
                                            </p:tgtEl>
                                          </p:cBhvr>
                                        </p:animEffect>
                                      </p:childTnLst>
                                    </p:cTn>
                                  </p:par>
                                </p:childTnLst>
                              </p:cTn>
                            </p:par>
                            <p:par>
                              <p:cTn id="20" fill="hold">
                                <p:stCondLst>
                                  <p:cond delay="1060"/>
                                </p:stCondLst>
                                <p:childTnLst>
                                  <p:par>
                                    <p:cTn id="21" presetID="22" presetClass="entr" presetSubtype="8" fill="hold" grpId="0"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wipe(right)">
                                          <p:cBhvr>
                                            <p:cTn id="26" dur="500"/>
                                            <p:tgtEl>
                                              <p:spTgt spid="104"/>
                                            </p:tgtEl>
                                          </p:cBhvr>
                                        </p:animEffect>
                                      </p:childTnLst>
                                    </p:cTn>
                                  </p:par>
                                </p:childTnLst>
                              </p:cTn>
                            </p:par>
                            <p:par>
                              <p:cTn id="27" fill="hold">
                                <p:stCondLst>
                                  <p:cond delay="1560"/>
                                </p:stCondLst>
                                <p:childTnLst>
                                  <p:par>
                                    <p:cTn id="28" presetID="21" presetClass="entr" presetSubtype="1" fill="hold" grpId="0" nodeType="after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wheel(1)">
                                          <p:cBhvr>
                                            <p:cTn id="30" dur="300"/>
                                            <p:tgtEl>
                                              <p:spTgt spid="110"/>
                                            </p:tgtEl>
                                          </p:cBhvr>
                                        </p:animEffect>
                                      </p:childTnLst>
                                    </p:cTn>
                                  </p:par>
                                </p:childTnLst>
                              </p:cTn>
                            </p:par>
                            <p:par>
                              <p:cTn id="31" fill="hold">
                                <p:stCondLst>
                                  <p:cond delay="1860"/>
                                </p:stCondLst>
                                <p:childTnLst>
                                  <p:par>
                                    <p:cTn id="32" presetID="22" presetClass="entr" presetSubtype="8" fill="hold" grpId="0"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left)">
                                          <p:cBhvr>
                                            <p:cTn id="34" dur="500"/>
                                            <p:tgtEl>
                                              <p:spTgt spid="10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wipe(right)">
                                          <p:cBhvr>
                                            <p:cTn id="37" dur="500"/>
                                            <p:tgtEl>
                                              <p:spTgt spid="109"/>
                                            </p:tgtEl>
                                          </p:cBhvr>
                                        </p:animEffect>
                                      </p:childTnLst>
                                    </p:cTn>
                                  </p:par>
                                </p:childTnLst>
                              </p:cTn>
                            </p:par>
                            <p:par>
                              <p:cTn id="38" fill="hold">
                                <p:stCondLst>
                                  <p:cond delay="2360"/>
                                </p:stCondLst>
                                <p:childTnLst>
                                  <p:par>
                                    <p:cTn id="39" presetID="21" presetClass="entr" presetSubtype="1"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heel(1)">
                                          <p:cBhvr>
                                            <p:cTn id="41" dur="300"/>
                                            <p:tgtEl>
                                              <p:spTgt spid="115"/>
                                            </p:tgtEl>
                                          </p:cBhvr>
                                        </p:animEffect>
                                      </p:childTnLst>
                                    </p:cTn>
                                  </p:par>
                                </p:childTnLst>
                              </p:cTn>
                            </p:par>
                            <p:par>
                              <p:cTn id="42" fill="hold">
                                <p:stCondLst>
                                  <p:cond delay="2660"/>
                                </p:stCondLst>
                                <p:childTnLst>
                                  <p:par>
                                    <p:cTn id="43" presetID="22" presetClass="entr" presetSubtype="8" fill="hold" grpId="0" nodeType="after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wipe(left)">
                                          <p:cBhvr>
                                            <p:cTn id="45" dur="500"/>
                                            <p:tgtEl>
                                              <p:spTgt spid="112"/>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wipe(right)">
                                          <p:cBhvr>
                                            <p:cTn id="48" dur="500"/>
                                            <p:tgtEl>
                                              <p:spTgt spid="114"/>
                                            </p:tgtEl>
                                          </p:cBhvr>
                                        </p:animEffect>
                                      </p:childTnLst>
                                    </p:cTn>
                                  </p:par>
                                </p:childTnLst>
                              </p:cTn>
                            </p:par>
                            <p:par>
                              <p:cTn id="49" fill="hold">
                                <p:stCondLst>
                                  <p:cond delay="3160"/>
                                </p:stCondLst>
                                <p:childTnLst>
                                  <p:par>
                                    <p:cTn id="50" presetID="21" presetClass="entr" presetSubtype="1" fill="hold" grpId="0" nodeType="after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wheel(1)">
                                          <p:cBhvr>
                                            <p:cTn id="52" dur="300"/>
                                            <p:tgtEl>
                                              <p:spTgt spid="120"/>
                                            </p:tgtEl>
                                          </p:cBhvr>
                                        </p:animEffect>
                                      </p:childTnLst>
                                    </p:cTn>
                                  </p:par>
                                </p:childTnLst>
                              </p:cTn>
                            </p:par>
                            <p:par>
                              <p:cTn id="53" fill="hold">
                                <p:stCondLst>
                                  <p:cond delay="3460"/>
                                </p:stCondLst>
                                <p:childTnLst>
                                  <p:par>
                                    <p:cTn id="54" presetID="22" presetClass="entr" presetSubtype="8" fill="hold" grpId="0" nodeType="afterEffect">
                                      <p:stCondLst>
                                        <p:cond delay="0"/>
                                      </p:stCondLst>
                                      <p:childTnLst>
                                        <p:set>
                                          <p:cBhvr>
                                            <p:cTn id="55" dur="1" fill="hold">
                                              <p:stCondLst>
                                                <p:cond delay="0"/>
                                              </p:stCondLst>
                                            </p:cTn>
                                            <p:tgtEl>
                                              <p:spTgt spid="117"/>
                                            </p:tgtEl>
                                            <p:attrNameLst>
                                              <p:attrName>style.visibility</p:attrName>
                                            </p:attrNameLst>
                                          </p:cBhvr>
                                          <p:to>
                                            <p:strVal val="visible"/>
                                          </p:to>
                                        </p:set>
                                        <p:animEffect transition="in" filter="wipe(left)">
                                          <p:cBhvr>
                                            <p:cTn id="56" dur="500"/>
                                            <p:tgtEl>
                                              <p:spTgt spid="117"/>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wipe(right)">
                                          <p:cBhvr>
                                            <p:cTn id="59" dur="500"/>
                                            <p:tgtEl>
                                              <p:spTgt spid="119"/>
                                            </p:tgtEl>
                                          </p:cBhvr>
                                        </p:animEffect>
                                      </p:childTnLst>
                                    </p:cTn>
                                  </p:par>
                                </p:childTnLst>
                              </p:cTn>
                            </p:par>
                            <p:par>
                              <p:cTn id="60" fill="hold">
                                <p:stCondLst>
                                  <p:cond delay="3960"/>
                                </p:stCondLst>
                                <p:childTnLst>
                                  <p:par>
                                    <p:cTn id="61" presetID="21" presetClass="entr" presetSubtype="1" fill="hold" grpId="0" nodeType="afterEffect">
                                      <p:stCondLst>
                                        <p:cond delay="0"/>
                                      </p:stCondLst>
                                      <p:childTnLst>
                                        <p:set>
                                          <p:cBhvr>
                                            <p:cTn id="62" dur="1" fill="hold">
                                              <p:stCondLst>
                                                <p:cond delay="0"/>
                                              </p:stCondLst>
                                            </p:cTn>
                                            <p:tgtEl>
                                              <p:spTgt spid="125"/>
                                            </p:tgtEl>
                                            <p:attrNameLst>
                                              <p:attrName>style.visibility</p:attrName>
                                            </p:attrNameLst>
                                          </p:cBhvr>
                                          <p:to>
                                            <p:strVal val="visible"/>
                                          </p:to>
                                        </p:set>
                                        <p:animEffect transition="in" filter="wheel(1)">
                                          <p:cBhvr>
                                            <p:cTn id="63" dur="300"/>
                                            <p:tgtEl>
                                              <p:spTgt spid="125"/>
                                            </p:tgtEl>
                                          </p:cBhvr>
                                        </p:animEffect>
                                      </p:childTnLst>
                                    </p:cTn>
                                  </p:par>
                                </p:childTnLst>
                              </p:cTn>
                            </p:par>
                            <p:par>
                              <p:cTn id="64" fill="hold">
                                <p:stCondLst>
                                  <p:cond delay="4260"/>
                                </p:stCondLst>
                                <p:childTnLst>
                                  <p:par>
                                    <p:cTn id="65" presetID="22" presetClass="entr" presetSubtype="8" fill="hold" grpId="0" nodeType="afterEffect">
                                      <p:stCondLst>
                                        <p:cond delay="0"/>
                                      </p:stCondLst>
                                      <p:childTnLst>
                                        <p:set>
                                          <p:cBhvr>
                                            <p:cTn id="66" dur="1" fill="hold">
                                              <p:stCondLst>
                                                <p:cond delay="0"/>
                                              </p:stCondLst>
                                            </p:cTn>
                                            <p:tgtEl>
                                              <p:spTgt spid="122"/>
                                            </p:tgtEl>
                                            <p:attrNameLst>
                                              <p:attrName>style.visibility</p:attrName>
                                            </p:attrNameLst>
                                          </p:cBhvr>
                                          <p:to>
                                            <p:strVal val="visible"/>
                                          </p:to>
                                        </p:set>
                                        <p:animEffect transition="in" filter="wipe(left)">
                                          <p:cBhvr>
                                            <p:cTn id="67" dur="500"/>
                                            <p:tgtEl>
                                              <p:spTgt spid="122"/>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24"/>
                                            </p:tgtEl>
                                            <p:attrNameLst>
                                              <p:attrName>style.visibility</p:attrName>
                                            </p:attrNameLst>
                                          </p:cBhvr>
                                          <p:to>
                                            <p:strVal val="visible"/>
                                          </p:to>
                                        </p:set>
                                        <p:animEffect transition="in" filter="wipe(right)">
                                          <p:cBhvr>
                                            <p:cTn id="70" dur="500"/>
                                            <p:tgtEl>
                                              <p:spTgt spid="124"/>
                                            </p:tgtEl>
                                          </p:cBhvr>
                                        </p:animEffect>
                                      </p:childTnLst>
                                    </p:cTn>
                                  </p:par>
                                </p:childTnLst>
                              </p:cTn>
                            </p:par>
                            <p:par>
                              <p:cTn id="71" fill="hold">
                                <p:stCondLst>
                                  <p:cond delay="4760"/>
                                </p:stCondLst>
                                <p:childTnLst>
                                  <p:par>
                                    <p:cTn id="72" presetID="31" presetClass="entr" presetSubtype="0" fill="hold" grpId="0" nodeType="afterEffect">
                                      <p:stCondLst>
                                        <p:cond delay="0"/>
                                      </p:stCondLst>
                                      <p:childTnLst>
                                        <p:set>
                                          <p:cBhvr>
                                            <p:cTn id="73" dur="1" fill="hold">
                                              <p:stCondLst>
                                                <p:cond delay="0"/>
                                              </p:stCondLst>
                                            </p:cTn>
                                            <p:tgtEl>
                                              <p:spTgt spid="106"/>
                                            </p:tgtEl>
                                            <p:attrNameLst>
                                              <p:attrName>style.visibility</p:attrName>
                                            </p:attrNameLst>
                                          </p:cBhvr>
                                          <p:to>
                                            <p:strVal val="visible"/>
                                          </p:to>
                                        </p:set>
                                        <p:anim calcmode="lin" valueType="num">
                                          <p:cBhvr>
                                            <p:cTn id="74" dur="500" fill="hold"/>
                                            <p:tgtEl>
                                              <p:spTgt spid="106"/>
                                            </p:tgtEl>
                                            <p:attrNameLst>
                                              <p:attrName>ppt_w</p:attrName>
                                            </p:attrNameLst>
                                          </p:cBhvr>
                                          <p:tavLst>
                                            <p:tav tm="0">
                                              <p:val>
                                                <p:fltVal val="0"/>
                                              </p:val>
                                            </p:tav>
                                            <p:tav tm="100000">
                                              <p:val>
                                                <p:strVal val="#ppt_w"/>
                                              </p:val>
                                            </p:tav>
                                          </p:tavLst>
                                        </p:anim>
                                        <p:anim calcmode="lin" valueType="num">
                                          <p:cBhvr>
                                            <p:cTn id="75" dur="500" fill="hold"/>
                                            <p:tgtEl>
                                              <p:spTgt spid="106"/>
                                            </p:tgtEl>
                                            <p:attrNameLst>
                                              <p:attrName>ppt_h</p:attrName>
                                            </p:attrNameLst>
                                          </p:cBhvr>
                                          <p:tavLst>
                                            <p:tav tm="0">
                                              <p:val>
                                                <p:fltVal val="0"/>
                                              </p:val>
                                            </p:tav>
                                            <p:tav tm="100000">
                                              <p:val>
                                                <p:strVal val="#ppt_h"/>
                                              </p:val>
                                            </p:tav>
                                          </p:tavLst>
                                        </p:anim>
                                        <p:anim calcmode="lin" valueType="num">
                                          <p:cBhvr>
                                            <p:cTn id="76" dur="500" fill="hold"/>
                                            <p:tgtEl>
                                              <p:spTgt spid="106"/>
                                            </p:tgtEl>
                                            <p:attrNameLst>
                                              <p:attrName>style.rotation</p:attrName>
                                            </p:attrNameLst>
                                          </p:cBhvr>
                                          <p:tavLst>
                                            <p:tav tm="0">
                                              <p:val>
                                                <p:fltVal val="90"/>
                                              </p:val>
                                            </p:tav>
                                            <p:tav tm="100000">
                                              <p:val>
                                                <p:fltVal val="0"/>
                                              </p:val>
                                            </p:tav>
                                          </p:tavLst>
                                        </p:anim>
                                        <p:animEffect transition="in" filter="fade">
                                          <p:cBhvr>
                                            <p:cTn id="77" dur="500"/>
                                            <p:tgtEl>
                                              <p:spTgt spid="10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wipe(left)">
                                          <p:cBhvr>
                                            <p:cTn id="80" dur="500"/>
                                            <p:tgtEl>
                                              <p:spTgt spid="103"/>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11"/>
                                            </p:tgtEl>
                                            <p:attrNameLst>
                                              <p:attrName>style.visibility</p:attrName>
                                            </p:attrNameLst>
                                          </p:cBhvr>
                                          <p:to>
                                            <p:strVal val="visible"/>
                                          </p:to>
                                        </p:set>
                                        <p:anim calcmode="lin" valueType="num">
                                          <p:cBhvr>
                                            <p:cTn id="83" dur="500" fill="hold"/>
                                            <p:tgtEl>
                                              <p:spTgt spid="111"/>
                                            </p:tgtEl>
                                            <p:attrNameLst>
                                              <p:attrName>ppt_w</p:attrName>
                                            </p:attrNameLst>
                                          </p:cBhvr>
                                          <p:tavLst>
                                            <p:tav tm="0">
                                              <p:val>
                                                <p:fltVal val="0"/>
                                              </p:val>
                                            </p:tav>
                                            <p:tav tm="100000">
                                              <p:val>
                                                <p:strVal val="#ppt_w"/>
                                              </p:val>
                                            </p:tav>
                                          </p:tavLst>
                                        </p:anim>
                                        <p:anim calcmode="lin" valueType="num">
                                          <p:cBhvr>
                                            <p:cTn id="84" dur="500" fill="hold"/>
                                            <p:tgtEl>
                                              <p:spTgt spid="111"/>
                                            </p:tgtEl>
                                            <p:attrNameLst>
                                              <p:attrName>ppt_h</p:attrName>
                                            </p:attrNameLst>
                                          </p:cBhvr>
                                          <p:tavLst>
                                            <p:tav tm="0">
                                              <p:val>
                                                <p:fltVal val="0"/>
                                              </p:val>
                                            </p:tav>
                                            <p:tav tm="100000">
                                              <p:val>
                                                <p:strVal val="#ppt_h"/>
                                              </p:val>
                                            </p:tav>
                                          </p:tavLst>
                                        </p:anim>
                                        <p:anim calcmode="lin" valueType="num">
                                          <p:cBhvr>
                                            <p:cTn id="85" dur="500" fill="hold"/>
                                            <p:tgtEl>
                                              <p:spTgt spid="111"/>
                                            </p:tgtEl>
                                            <p:attrNameLst>
                                              <p:attrName>style.rotation</p:attrName>
                                            </p:attrNameLst>
                                          </p:cBhvr>
                                          <p:tavLst>
                                            <p:tav tm="0">
                                              <p:val>
                                                <p:fltVal val="90"/>
                                              </p:val>
                                            </p:tav>
                                            <p:tav tm="100000">
                                              <p:val>
                                                <p:fltVal val="0"/>
                                              </p:val>
                                            </p:tav>
                                          </p:tavLst>
                                        </p:anim>
                                        <p:animEffect transition="in" filter="fade">
                                          <p:cBhvr>
                                            <p:cTn id="86" dur="500"/>
                                            <p:tgtEl>
                                              <p:spTgt spid="111"/>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p:cTn id="89" dur="500" fill="hold"/>
                                            <p:tgtEl>
                                              <p:spTgt spid="116"/>
                                            </p:tgtEl>
                                            <p:attrNameLst>
                                              <p:attrName>ppt_w</p:attrName>
                                            </p:attrNameLst>
                                          </p:cBhvr>
                                          <p:tavLst>
                                            <p:tav tm="0">
                                              <p:val>
                                                <p:fltVal val="0"/>
                                              </p:val>
                                            </p:tav>
                                            <p:tav tm="100000">
                                              <p:val>
                                                <p:strVal val="#ppt_w"/>
                                              </p:val>
                                            </p:tav>
                                          </p:tavLst>
                                        </p:anim>
                                        <p:anim calcmode="lin" valueType="num">
                                          <p:cBhvr>
                                            <p:cTn id="90" dur="500" fill="hold"/>
                                            <p:tgtEl>
                                              <p:spTgt spid="116"/>
                                            </p:tgtEl>
                                            <p:attrNameLst>
                                              <p:attrName>ppt_h</p:attrName>
                                            </p:attrNameLst>
                                          </p:cBhvr>
                                          <p:tavLst>
                                            <p:tav tm="0">
                                              <p:val>
                                                <p:fltVal val="0"/>
                                              </p:val>
                                            </p:tav>
                                            <p:tav tm="100000">
                                              <p:val>
                                                <p:strVal val="#ppt_h"/>
                                              </p:val>
                                            </p:tav>
                                          </p:tavLst>
                                        </p:anim>
                                        <p:anim calcmode="lin" valueType="num">
                                          <p:cBhvr>
                                            <p:cTn id="91" dur="500" fill="hold"/>
                                            <p:tgtEl>
                                              <p:spTgt spid="116"/>
                                            </p:tgtEl>
                                            <p:attrNameLst>
                                              <p:attrName>style.rotation</p:attrName>
                                            </p:attrNameLst>
                                          </p:cBhvr>
                                          <p:tavLst>
                                            <p:tav tm="0">
                                              <p:val>
                                                <p:fltVal val="90"/>
                                              </p:val>
                                            </p:tav>
                                            <p:tav tm="100000">
                                              <p:val>
                                                <p:fltVal val="0"/>
                                              </p:val>
                                            </p:tav>
                                          </p:tavLst>
                                        </p:anim>
                                        <p:animEffect transition="in" filter="fade">
                                          <p:cBhvr>
                                            <p:cTn id="92" dur="500"/>
                                            <p:tgtEl>
                                              <p:spTgt spid="116"/>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121"/>
                                            </p:tgtEl>
                                            <p:attrNameLst>
                                              <p:attrName>style.visibility</p:attrName>
                                            </p:attrNameLst>
                                          </p:cBhvr>
                                          <p:to>
                                            <p:strVal val="visible"/>
                                          </p:to>
                                        </p:set>
                                        <p:anim calcmode="lin" valueType="num">
                                          <p:cBhvr>
                                            <p:cTn id="95" dur="500" fill="hold"/>
                                            <p:tgtEl>
                                              <p:spTgt spid="121"/>
                                            </p:tgtEl>
                                            <p:attrNameLst>
                                              <p:attrName>ppt_w</p:attrName>
                                            </p:attrNameLst>
                                          </p:cBhvr>
                                          <p:tavLst>
                                            <p:tav tm="0">
                                              <p:val>
                                                <p:fltVal val="0"/>
                                              </p:val>
                                            </p:tav>
                                            <p:tav tm="100000">
                                              <p:val>
                                                <p:strVal val="#ppt_w"/>
                                              </p:val>
                                            </p:tav>
                                          </p:tavLst>
                                        </p:anim>
                                        <p:anim calcmode="lin" valueType="num">
                                          <p:cBhvr>
                                            <p:cTn id="96" dur="500" fill="hold"/>
                                            <p:tgtEl>
                                              <p:spTgt spid="121"/>
                                            </p:tgtEl>
                                            <p:attrNameLst>
                                              <p:attrName>ppt_h</p:attrName>
                                            </p:attrNameLst>
                                          </p:cBhvr>
                                          <p:tavLst>
                                            <p:tav tm="0">
                                              <p:val>
                                                <p:fltVal val="0"/>
                                              </p:val>
                                            </p:tav>
                                            <p:tav tm="100000">
                                              <p:val>
                                                <p:strVal val="#ppt_h"/>
                                              </p:val>
                                            </p:tav>
                                          </p:tavLst>
                                        </p:anim>
                                        <p:anim calcmode="lin" valueType="num">
                                          <p:cBhvr>
                                            <p:cTn id="97" dur="500" fill="hold"/>
                                            <p:tgtEl>
                                              <p:spTgt spid="121"/>
                                            </p:tgtEl>
                                            <p:attrNameLst>
                                              <p:attrName>style.rotation</p:attrName>
                                            </p:attrNameLst>
                                          </p:cBhvr>
                                          <p:tavLst>
                                            <p:tav tm="0">
                                              <p:val>
                                                <p:fltVal val="90"/>
                                              </p:val>
                                            </p:tav>
                                            <p:tav tm="100000">
                                              <p:val>
                                                <p:fltVal val="0"/>
                                              </p:val>
                                            </p:tav>
                                          </p:tavLst>
                                        </p:anim>
                                        <p:animEffect transition="in" filter="fade">
                                          <p:cBhvr>
                                            <p:cTn id="98" dur="500"/>
                                            <p:tgtEl>
                                              <p:spTgt spid="121"/>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 calcmode="lin" valueType="num">
                                          <p:cBhvr>
                                            <p:cTn id="103" dur="500" fill="hold"/>
                                            <p:tgtEl>
                                              <p:spTgt spid="126"/>
                                            </p:tgtEl>
                                            <p:attrNameLst>
                                              <p:attrName>style.rotation</p:attrName>
                                            </p:attrNameLst>
                                          </p:cBhvr>
                                          <p:tavLst>
                                            <p:tav tm="0">
                                              <p:val>
                                                <p:fltVal val="90"/>
                                              </p:val>
                                            </p:tav>
                                            <p:tav tm="100000">
                                              <p:val>
                                                <p:fltVal val="0"/>
                                              </p:val>
                                            </p:tav>
                                          </p:tavLst>
                                        </p:anim>
                                        <p:animEffect transition="in" filter="fade">
                                          <p:cBhvr>
                                            <p:cTn id="104" dur="500"/>
                                            <p:tgtEl>
                                              <p:spTgt spid="12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08"/>
                                            </p:tgtEl>
                                            <p:attrNameLst>
                                              <p:attrName>style.visibility</p:attrName>
                                            </p:attrNameLst>
                                          </p:cBhvr>
                                          <p:to>
                                            <p:strVal val="visible"/>
                                          </p:to>
                                        </p:set>
                                        <p:animEffect transition="in" filter="wipe(left)">
                                          <p:cBhvr>
                                            <p:cTn id="107" dur="500"/>
                                            <p:tgtEl>
                                              <p:spTgt spid="108"/>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13"/>
                                            </p:tgtEl>
                                            <p:attrNameLst>
                                              <p:attrName>style.visibility</p:attrName>
                                            </p:attrNameLst>
                                          </p:cBhvr>
                                          <p:to>
                                            <p:strVal val="visible"/>
                                          </p:to>
                                        </p:set>
                                        <p:animEffect transition="in" filter="wipe(left)">
                                          <p:cBhvr>
                                            <p:cTn id="110" dur="500"/>
                                            <p:tgtEl>
                                              <p:spTgt spid="113"/>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18"/>
                                            </p:tgtEl>
                                            <p:attrNameLst>
                                              <p:attrName>style.visibility</p:attrName>
                                            </p:attrNameLst>
                                          </p:cBhvr>
                                          <p:to>
                                            <p:strVal val="visible"/>
                                          </p:to>
                                        </p:set>
                                        <p:animEffect transition="in" filter="wipe(left)">
                                          <p:cBhvr>
                                            <p:cTn id="113" dur="500"/>
                                            <p:tgtEl>
                                              <p:spTgt spid="118"/>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123"/>
                                            </p:tgtEl>
                                            <p:attrNameLst>
                                              <p:attrName>style.visibility</p:attrName>
                                            </p:attrNameLst>
                                          </p:cBhvr>
                                          <p:to>
                                            <p:strVal val="visible"/>
                                          </p:to>
                                        </p:set>
                                        <p:animEffect transition="in" filter="wipe(left)">
                                          <p:cBhvr>
                                            <p:cTn id="11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animBg="1"/>
          <p:bldP spid="102" grpId="0" animBg="1"/>
          <p:bldP spid="103" grpId="0" animBg="1"/>
          <p:bldP spid="104" grpId="0"/>
          <p:bldP spid="105" grpId="0" animBg="1"/>
          <p:bldP spid="106" grpId="0"/>
          <p:bldP spid="107" grpId="0" animBg="1"/>
          <p:bldP spid="108" grpId="0" animBg="1"/>
          <p:bldP spid="109" grpId="0"/>
          <p:bldP spid="110" grpId="0" animBg="1"/>
          <p:bldP spid="111" grpId="0"/>
          <p:bldP spid="112" grpId="0" animBg="1"/>
          <p:bldP spid="113" grpId="0" animBg="1"/>
          <p:bldP spid="114" grpId="0"/>
          <p:bldP spid="115" grpId="0" animBg="1"/>
          <p:bldP spid="116" grpId="0"/>
          <p:bldP spid="117" grpId="0" animBg="1"/>
          <p:bldP spid="118" grpId="0" animBg="1"/>
          <p:bldP spid="119" grpId="0"/>
          <p:bldP spid="120" grpId="0" animBg="1"/>
          <p:bldP spid="121" grpId="0"/>
          <p:bldP spid="122" grpId="0" animBg="1"/>
          <p:bldP spid="123" grpId="0" animBg="1"/>
          <p:bldP spid="124" grpId="0"/>
          <p:bldP spid="125" grpId="0" animBg="1"/>
          <p:bldP spid="126" grpId="0"/>
        </p:bldLst>
      </p:timing>
    </mc:Fallback>
  </mc:AlternateContent>
</p:sld>
</file>

<file path=ppt/theme/theme1.xml><?xml version="1.0" encoding="utf-8"?>
<a:theme xmlns:a="http://schemas.openxmlformats.org/drawingml/2006/main" name="1_默认设计模板">
  <a:themeElements>
    <a:clrScheme name="自定义 1">
      <a:dk1>
        <a:srgbClr val="FEAE01"/>
      </a:dk1>
      <a:lt1>
        <a:srgbClr val="37CCCE"/>
      </a:lt1>
      <a:dk2>
        <a:srgbClr val="E25C36"/>
      </a:dk2>
      <a:lt2>
        <a:srgbClr val="C2D432"/>
      </a:lt2>
      <a:accent1>
        <a:srgbClr val="37B223"/>
      </a:accent1>
      <a:accent2>
        <a:srgbClr val="2B2A30"/>
      </a:accent2>
      <a:accent3>
        <a:srgbClr val="E0DFDD"/>
      </a:accent3>
      <a:accent4>
        <a:srgbClr val="746E6F"/>
      </a:accent4>
      <a:accent5>
        <a:srgbClr val="37CCCE"/>
      </a:accent5>
      <a:accent6>
        <a:srgbClr val="2B2A30"/>
      </a:accent6>
      <a:hlink>
        <a:srgbClr val="746E6F"/>
      </a:hlink>
      <a:folHlink>
        <a:srgbClr val="FEAE01"/>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3033</TotalTime>
  <Pages>0</Pages>
  <Words>3061</Words>
  <Characters>0</Characters>
  <Application>Microsoft Office PowerPoint</Application>
  <DocSecurity>0</DocSecurity>
  <PresentationFormat>自定义</PresentationFormat>
  <Lines>0</Lines>
  <Paragraphs>531</Paragraphs>
  <Slides>43</Slides>
  <Notes>41</Notes>
  <HiddenSlides>0</HiddenSlides>
  <MMClips>1</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43</vt:i4>
      </vt:variant>
    </vt:vector>
  </HeadingPairs>
  <TitlesOfParts>
    <vt:vector size="57" baseType="lpstr">
      <vt:lpstr>Arial Unicode MS</vt:lpstr>
      <vt:lpstr>Gulim</vt:lpstr>
      <vt:lpstr>仿宋_GB2312</vt:lpstr>
      <vt:lpstr>宋体</vt:lpstr>
      <vt:lpstr>微软雅黑</vt:lpstr>
      <vt:lpstr>造字工房悦黑体验版常规体</vt:lpstr>
      <vt:lpstr>Arial</vt:lpstr>
      <vt:lpstr>Calibri</vt:lpstr>
      <vt:lpstr>Calibri Light</vt:lpstr>
      <vt:lpstr>Impact</vt:lpstr>
      <vt:lpstr>Marlett</vt:lpstr>
      <vt:lpstr>Wingdings</vt:lpstr>
      <vt:lpstr>1_默认设计模板</vt:lpstr>
      <vt:lpstr>Office 主题</vt:lpstr>
      <vt:lpstr>通用型计划汇报学术类模板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演示完毕   感谢聆听</vt:lpstr>
      <vt:lpstr>PowerPoint 演示文稿</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subject/>
  <dc:creator>锐旗设计;https://9ppt.taobao.com</dc:creator>
  <cp:keywords>锐旗设计；https://9ppt.taobao.com</cp:keywords>
  <dc:description/>
  <cp:lastModifiedBy>Admin</cp:lastModifiedBy>
  <cp:revision>303</cp:revision>
  <dcterms:created xsi:type="dcterms:W3CDTF">2013-01-25T01:44:32Z</dcterms:created>
  <dcterms:modified xsi:type="dcterms:W3CDTF">2016-11-06T09:22:05Z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2052-9.1.0.4429</vt:lpwstr>
  </property>
</Properties>
</file>